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4616"/>
  </p:normalViewPr>
  <p:slideViewPr>
    <p:cSldViewPr snapToGrid="0" snapToObjects="1">
      <p:cViewPr varScale="1">
        <p:scale>
          <a:sx n="143" d="100"/>
          <a:sy n="143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odore-odroid.ttu.edu/" TargetMode="External"/><Relationship Id="rId2" Type="http://schemas.openxmlformats.org/officeDocument/2006/relationships/hyperlink" Target="http://theodore-odroid.ttu.edu/documents/university-courses/ce-5362-swmodel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tomickitty.ddns.net/" TargetMode="External"/><Relationship Id="rId4" Type="http://schemas.openxmlformats.org/officeDocument/2006/relationships/hyperlink" Target="http://atomickitty.ddns.net/mood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c.usace.army.mil/software/hec-ra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ric.org/en/" TargetMode="External"/><Relationship Id="rId5" Type="http://schemas.openxmlformats.org/officeDocument/2006/relationships/hyperlink" Target="https://www.epa.gov/ceam/environmental-fluid-dynamics-code-efdc" TargetMode="External"/><Relationship Id="rId4" Type="http://schemas.openxmlformats.org/officeDocument/2006/relationships/hyperlink" Target="https://www.epa.gov/water-research/storm-water-management-model-swm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27BC-3EF2-CD4F-854F-421B180F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B862-00DF-6448-986A-AE2F047F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Syllabus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Learning Management System</a:t>
            </a:r>
          </a:p>
          <a:p>
            <a:r>
              <a:rPr lang="en-US" dirty="0"/>
              <a:t>Software Resources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HEC-RAS </a:t>
            </a:r>
          </a:p>
          <a:p>
            <a:pPr lvl="1"/>
            <a:r>
              <a:rPr lang="en-US" dirty="0"/>
              <a:t>SWMM (Optional but useful)</a:t>
            </a:r>
          </a:p>
          <a:p>
            <a:pPr lvl="1"/>
            <a:r>
              <a:rPr lang="en-US" dirty="0"/>
              <a:t>EFDC </a:t>
            </a:r>
          </a:p>
          <a:p>
            <a:r>
              <a:rPr lang="en-US" dirty="0"/>
              <a:t>Weekly Zoom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theodore-odroid.ttu.edu</a:t>
            </a:r>
            <a:r>
              <a:rPr lang="en-US" dirty="0"/>
              <a:t>/documents/university-courses/ce-5362-swmodeling/0-Syllabus/ce-5362-swmodeling.syb.pdf</a:t>
            </a:r>
          </a:p>
        </p:txBody>
      </p:sp>
    </p:spTree>
    <p:extLst>
      <p:ext uri="{BB962C8B-B14F-4D97-AF65-F5344CB8AC3E}">
        <p14:creationId xmlns:p14="http://schemas.microsoft.com/office/powerpoint/2010/main" val="26282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0622-3950-9C4A-8109-F5A3C0E5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208F-012F-C04F-B2AE-3C8A67FA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916088" cy="3636511"/>
          </a:xfrm>
        </p:spPr>
        <p:txBody>
          <a:bodyPr/>
          <a:lstStyle/>
          <a:p>
            <a:r>
              <a:rPr lang="en-US" dirty="0"/>
              <a:t>Course Content</a:t>
            </a:r>
          </a:p>
          <a:p>
            <a:pPr lvl="1"/>
            <a:r>
              <a:rPr lang="en-US" dirty="0">
                <a:hlinkClick r:id="rId2"/>
              </a:rPr>
              <a:t>http://theodore-odroid.ttu.edu/documents/university-courses/ce-5362-swmodeling/</a:t>
            </a:r>
            <a:r>
              <a:rPr lang="en-US" dirty="0"/>
              <a:t>  &lt;&lt; Course Site</a:t>
            </a:r>
          </a:p>
          <a:p>
            <a:pPr lvl="1"/>
            <a:r>
              <a:rPr lang="en-US" dirty="0">
                <a:hlinkClick r:id="rId3"/>
              </a:rPr>
              <a:t>http://theodore-odroid.ttu.edu/</a:t>
            </a:r>
            <a:r>
              <a:rPr lang="en-US" dirty="0"/>
              <a:t>  &lt;&lt; Server Home Page</a:t>
            </a:r>
          </a:p>
          <a:p>
            <a:r>
              <a:rPr lang="en-US" dirty="0"/>
              <a:t>Learning Management System</a:t>
            </a:r>
          </a:p>
          <a:p>
            <a:pPr lvl="1"/>
            <a:r>
              <a:rPr lang="en-US" dirty="0">
                <a:hlinkClick r:id="rId4"/>
              </a:rPr>
              <a:t>http://atomickitty.ddns.net/moodle/</a:t>
            </a:r>
            <a:r>
              <a:rPr lang="en-US" dirty="0"/>
              <a:t>  &lt;&lt; Moodle Site</a:t>
            </a:r>
          </a:p>
          <a:p>
            <a:pPr lvl="1"/>
            <a:r>
              <a:rPr lang="en-US" dirty="0">
                <a:hlinkClick r:id="rId5"/>
              </a:rPr>
              <a:t>http://atomickitty.ddns.net</a:t>
            </a:r>
            <a:r>
              <a:rPr lang="en-US" dirty="0"/>
              <a:t> &lt;&lt; Server Home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E62-3662-EE4E-AB90-4A716467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A351-AC22-4141-99BF-8C2D93F5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</a:t>
            </a:r>
          </a:p>
          <a:p>
            <a:pPr lvl="1"/>
            <a:r>
              <a:rPr lang="en-US" dirty="0">
                <a:hlinkClick r:id="rId2"/>
              </a:rPr>
              <a:t>https://cran.r-project.org</a:t>
            </a:r>
            <a:endParaRPr lang="en-US" dirty="0"/>
          </a:p>
          <a:p>
            <a:r>
              <a:rPr lang="en-US" dirty="0"/>
              <a:t>HEC-RAS</a:t>
            </a:r>
          </a:p>
          <a:p>
            <a:pPr lvl="1"/>
            <a:r>
              <a:rPr lang="en-US" dirty="0">
                <a:hlinkClick r:id="rId3"/>
              </a:rPr>
              <a:t>https://www.hec.usace.army.mil/software/hec-ras/</a:t>
            </a:r>
            <a:endParaRPr lang="en-US" dirty="0"/>
          </a:p>
          <a:p>
            <a:r>
              <a:rPr lang="en-US" dirty="0"/>
              <a:t>SWMM</a:t>
            </a:r>
          </a:p>
          <a:p>
            <a:pPr lvl="1"/>
            <a:r>
              <a:rPr lang="en-US" dirty="0">
                <a:hlinkClick r:id="rId4"/>
              </a:rPr>
              <a:t>https://www.epa.gov/water-research/storm-water-management-model-swmm</a:t>
            </a:r>
            <a:endParaRPr lang="en-US" dirty="0"/>
          </a:p>
          <a:p>
            <a:r>
              <a:rPr lang="en-US" dirty="0"/>
              <a:t>EFDC</a:t>
            </a:r>
          </a:p>
          <a:p>
            <a:pPr lvl="1"/>
            <a:r>
              <a:rPr lang="en-US" dirty="0">
                <a:hlinkClick r:id="rId5"/>
              </a:rPr>
              <a:t>https://www.epa.gov/ceam/environmental-fluid-dynamics-code-efdc</a:t>
            </a:r>
            <a:endParaRPr lang="en-US" dirty="0"/>
          </a:p>
          <a:p>
            <a:r>
              <a:rPr lang="en-US" dirty="0" err="1"/>
              <a:t>iRIC</a:t>
            </a:r>
            <a:r>
              <a:rPr lang="en-US" dirty="0"/>
              <a:t> (Maybe – wait until sure; if cannot decipher EFDC)</a:t>
            </a:r>
          </a:p>
          <a:p>
            <a:pPr lvl="1"/>
            <a:r>
              <a:rPr lang="en-US" dirty="0">
                <a:hlinkClick r:id="rId6"/>
              </a:rPr>
              <a:t>https://i-ric.org/en/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1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E411-E469-6C45-93F8-CD0A01B3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6D42-6D7D-614E-83CF-6639673A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distance program we will schedule a weekly meeting using my Zoom account.</a:t>
            </a:r>
          </a:p>
          <a:p>
            <a:r>
              <a:rPr lang="en-US" dirty="0"/>
              <a:t>Lets find a day/time and I will host a meeting, you will need good internet if we are going to do any screen sharing!</a:t>
            </a:r>
          </a:p>
        </p:txBody>
      </p:sp>
    </p:spTree>
    <p:extLst>
      <p:ext uri="{BB962C8B-B14F-4D97-AF65-F5344CB8AC3E}">
        <p14:creationId xmlns:p14="http://schemas.microsoft.com/office/powerpoint/2010/main" val="128258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</TotalTime>
  <Words>228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CE 5362 Surface Water Modeling</vt:lpstr>
      <vt:lpstr>Introduction</vt:lpstr>
      <vt:lpstr>Syllabus</vt:lpstr>
      <vt:lpstr>Servers</vt:lpstr>
      <vt:lpstr>Software</vt:lpstr>
      <vt:lpstr>Zoom Meeting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Cleveland, Theodore</cp:lastModifiedBy>
  <cp:revision>3</cp:revision>
  <dcterms:created xsi:type="dcterms:W3CDTF">2020-01-15T18:01:13Z</dcterms:created>
  <dcterms:modified xsi:type="dcterms:W3CDTF">2020-01-15T18:18:03Z</dcterms:modified>
</cp:coreProperties>
</file>