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0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6"/>
  </p:normalViewPr>
  <p:slideViewPr>
    <p:cSldViewPr snapToGrid="0" snapToObjects="1">
      <p:cViewPr varScale="1">
        <p:scale>
          <a:sx n="143" d="100"/>
          <a:sy n="143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Flow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213322"/>
            <a:ext cx="3215406" cy="3636511"/>
          </a:xfrm>
        </p:spPr>
        <p:txBody>
          <a:bodyPr/>
          <a:lstStyle/>
          <a:p>
            <a:r>
              <a:rPr lang="en-US" dirty="0"/>
              <a:t>Rectangular Channel – Fixed Depth Change </a:t>
            </a:r>
          </a:p>
          <a:p>
            <a:r>
              <a:rPr lang="en-US" dirty="0"/>
              <a:t>Rectangular Channel – Fixed Spatial Change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Channel – Fixed Depth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5976D-3133-9248-95B2-E6EE07BE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30" y="2314166"/>
            <a:ext cx="4611447" cy="3270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FAB6E-9D0B-374D-A933-2CC3A5942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3" y="5880905"/>
            <a:ext cx="7799294" cy="780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6BFD0-4240-2646-8E2A-916BE90E0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12" y="2589116"/>
            <a:ext cx="3038827" cy="8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90EB-408E-B846-96FE-81F4AA0A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Channel – Fixed Spatial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24D1-9B09-F149-B68F-B845689F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154</TotalTime>
  <Words>79</Words>
  <Application>Microsoft Macintosh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Quotable</vt:lpstr>
      <vt:lpstr>CE 5362 Surface Water Modeling</vt:lpstr>
      <vt:lpstr>Steady Flow Examples</vt:lpstr>
      <vt:lpstr>Rectangular Channel – Fixed Depth Change </vt:lpstr>
      <vt:lpstr>Rectangular Channel – Fixed Spatial Change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Microsoft Office User</cp:lastModifiedBy>
  <cp:revision>48</cp:revision>
  <cp:lastPrinted>2020-01-29T17:07:07Z</cp:lastPrinted>
  <dcterms:created xsi:type="dcterms:W3CDTF">2020-01-15T18:01:13Z</dcterms:created>
  <dcterms:modified xsi:type="dcterms:W3CDTF">2020-02-10T17:54:01Z</dcterms:modified>
</cp:coreProperties>
</file>