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9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3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4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2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A312-90ED-C34B-9531-C3E2727D5D5F}" type="datetimeFigureOut"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9C7F8-BEB8-EC4E-972C-D8FA35D65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767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993" y="546788"/>
            <a:ext cx="829068" cy="335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684" y="69157"/>
            <a:ext cx="829068" cy="335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2228" y="1206829"/>
            <a:ext cx="829068" cy="335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"/>
                <a:cs typeface="Arial"/>
              </a:rPr>
              <a:t>PHYS 1408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1794" y="122072"/>
            <a:ext cx="829068" cy="335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0993" y="1193061"/>
            <a:ext cx="829068" cy="335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Arial"/>
                <a:cs typeface="Arial"/>
              </a:rPr>
              <a:t>CHEM 1307</a:t>
            </a:r>
            <a:br>
              <a:rPr lang="en-US" sz="90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900">
                <a:solidFill>
                  <a:schemeClr val="tx1"/>
                </a:solidFill>
                <a:latin typeface="Arial"/>
                <a:cs typeface="Arial"/>
              </a:rPr>
              <a:t>CHEM 1107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2460" y="1206829"/>
            <a:ext cx="905985" cy="335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Arial"/>
                <a:cs typeface="Arial"/>
              </a:rPr>
              <a:t>CHEM 1308</a:t>
            </a:r>
            <a:br>
              <a:rPr lang="en-US" sz="90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900">
                <a:solidFill>
                  <a:schemeClr val="tx1"/>
                </a:solidFill>
                <a:latin typeface="Arial"/>
                <a:cs typeface="Arial"/>
              </a:rPr>
              <a:t>CHEM 1108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993" y="4056815"/>
            <a:ext cx="829068" cy="317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"/>
                <a:cs typeface="Arial"/>
              </a:rPr>
              <a:t>MATH 1451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3950" y="4068111"/>
            <a:ext cx="829068" cy="317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"/>
                <a:cs typeface="Arial"/>
              </a:rPr>
              <a:t>MATH 3350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2228" y="4065636"/>
            <a:ext cx="829068" cy="317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"/>
                <a:cs typeface="Arial"/>
              </a:rPr>
              <a:t>MATH 2450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2459" y="4056815"/>
            <a:ext cx="905985" cy="317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"/>
                <a:cs typeface="Arial"/>
              </a:rPr>
              <a:t>MATH 1452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03949" y="3594351"/>
            <a:ext cx="829069" cy="317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"/>
                <a:cs typeface="Arial"/>
              </a:rPr>
              <a:t>MATH 3342 or IE 3341</a:t>
            </a:r>
          </a:p>
        </p:txBody>
      </p:sp>
    </p:spTree>
    <p:extLst>
      <p:ext uri="{BB962C8B-B14F-4D97-AF65-F5344CB8AC3E}">
        <p14:creationId xmlns:p14="http://schemas.microsoft.com/office/powerpoint/2010/main" val="153579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 cleveland</dc:creator>
  <cp:lastModifiedBy>theodore cleveland</cp:lastModifiedBy>
  <cp:revision>4</cp:revision>
  <dcterms:created xsi:type="dcterms:W3CDTF">2021-07-12T14:06:19Z</dcterms:created>
  <dcterms:modified xsi:type="dcterms:W3CDTF">2021-07-12T15:22:58Z</dcterms:modified>
</cp:coreProperties>
</file>