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72"/>
  </p:normalViewPr>
  <p:slideViewPr>
    <p:cSldViewPr snapToGrid="0" snapToObjects="1">
      <p:cViewPr varScale="1">
        <p:scale>
          <a:sx n="115" d="100"/>
          <a:sy n="115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7E3A-AA36-3642-95E2-C094FBD1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C1732-D074-E148-8694-3CB0B452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7E234-29DC-DE4E-B347-65825B05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EC8B-F515-7749-93C5-BDCF7A0A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B669-8092-B34A-AE82-DE7F3866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7AB0-A5D0-4C4D-A561-147541EB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A999-DDF5-5143-BDB9-0CE7B9D48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19A2-38F4-124C-A32A-7CB54BBA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3DC4-40A8-B848-8EE7-1937E84C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C06C-91C0-7C41-A101-55BA9C8C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24FD9-C5E7-FA4A-90C8-BF72C7964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870A4-E26A-4F40-87E1-BC9B9F94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12A0-0CA0-E848-BD79-ADEA066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8E70-AE44-8C46-BB50-D39EC18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9BB4-B7C7-144D-A75A-3B80EC8A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CAAD-2515-7E4D-BEDF-2801BA7C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BE75-D649-CF46-92A8-8C0D1AF5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25FF-A7F6-0A45-A846-C4EE7BB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5ADF-54EE-CA49-97C6-53401B91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F2F0-B01B-D34C-A3C6-3DF702CD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123D-A6A8-0E49-A95D-C4D0581B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C9FE7-5D53-0947-81C5-59A689654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FD22-AAA8-0D40-851E-F87F0DD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23B9-7C77-D540-A4C3-05415012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C41A-17D6-B946-A02F-6D60B5A3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3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32FF-8C80-0D4F-9059-937E1640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8355-B09F-D143-80EE-17864D08D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DAFBD-F052-E149-B7B6-55034E7EE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BAF3-CA21-F844-B098-C06C42E4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DFAFA-D9BD-054C-A47B-E254611C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7D7D-D103-7444-B767-E8253704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0895-396A-F54A-A72A-9E9A78A8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FBFC-7F83-A249-B278-8C963CC6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4FB7D-80C9-EE4E-95F4-475D7A00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9742-77C6-CC42-9FDC-82716DFC5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A36E6-4738-744B-B525-E49F9A349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559F8-6435-E34A-85D8-A10C7100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3100-82F1-BD46-B76E-CC1AD395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DDA78-9636-5A4F-8B76-C2DEC91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A9DE-DFB4-D047-BD7F-E4234367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B0382-F730-1D49-A466-24171177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C9574-9E9E-3B40-A844-339CBC21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CFC73-D859-9742-B35F-D0506FF6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82D02-C236-254D-B9CE-F2D46A62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91F4D-F767-DE4C-8327-D517E921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0B94-8A49-C046-8ABF-980B2E80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0913-5EF5-E34F-810D-BAF5926F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491D-A8CD-214D-B1E1-E0CDD15F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969D3-E4A7-CB4A-BCA6-DC6E42A91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6465F-30D0-AD42-B814-D17F3388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F955-1C21-934A-A33A-DAEADA75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9171-1BFE-8742-8C25-A5131C65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3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6B0-05C0-4844-B932-2237B1FB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9ED55-B35B-3949-8F9D-D630CB7CA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9AEC-CA81-0341-8909-2902DD3A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BF2E8-B842-B344-AD31-E9D37C1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190E-ED78-6B4F-BA99-F6019CFE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8F430-0122-4247-A638-D1CEBE7E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0BC60-2ABE-3C40-8264-42AE277B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A73EF-A33C-4841-876C-5938089D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A47B-9383-1042-AC41-345E88F15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0D72-37EE-654B-AD7D-8F24338B18D9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7FBE-C2FD-114A-B1BD-6EFEB2CEA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AA83-8FC3-8E40-A7A9-9792CA1FD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6419-66CE-524A-8990-CC1B0C192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3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54.243.252.9/cece-dev-databases/CommonYear1/DownstreamCours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54.243.252.9/cece-dev-databases/CommonYear1/DownstreamCours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54.243.252.9/cece-dev-databases/CommonYear1/DownstreamCour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54.243.252.9/webbook-ctdslibrary/fluids/flui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www.google.com/search?client=safari&amp;rls=en&amp;sxsrf=ALeKk0121IflPf6rZmNQ_xGV0_BMEksBXQ:1618429015455&amp;q=seattle+portage+bay+floating+bridge&amp;tbm=isch&amp;chips=q:seattle+portage+bay+floating+bridge,online_chips:sr+520:5JypmatOYuI%3D&amp;usg=AI4_-kSay-uiTyOrnWkxKLZCABQvOLQQhA&amp;sa=X&amp;ved=2ahUKEwjgr730vf7vAhVXCc0KHUKYDOMQgIoDKAF6BAgNEBE&amp;biw=1447&amp;bih=975#imgrc=4mJOq5mpnOSoh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43E2-DA15-EA43-8537-8E514438B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CECE Progress Report</a:t>
            </a:r>
            <a:br>
              <a:rPr lang="en-US" b="1" dirty="0"/>
            </a:br>
            <a:r>
              <a:rPr lang="en-US" b="1" dirty="0"/>
              <a:t>14 April 2021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3321-51CB-7D43-9A96-3A435E28E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Integration and next steps of Common Engineering Core</a:t>
            </a:r>
          </a:p>
        </p:txBody>
      </p:sp>
    </p:spTree>
    <p:extLst>
      <p:ext uri="{BB962C8B-B14F-4D97-AF65-F5344CB8AC3E}">
        <p14:creationId xmlns:p14="http://schemas.microsoft.com/office/powerpoint/2010/main" val="265953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9275-B55C-D441-BD66-1C70532F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8262-7AFB-1E42-A200-AAFD7FB1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2A81E-F8FA-6D49-8D0D-790840C83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0" y="185823"/>
            <a:ext cx="11206977" cy="64160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0949CB-F29B-5847-9A19-65D0C7C8AA23}"/>
              </a:ext>
            </a:extLst>
          </p:cNvPr>
          <p:cNvSpPr/>
          <p:nvPr/>
        </p:nvSpPr>
        <p:spPr>
          <a:xfrm>
            <a:off x="691376" y="1014761"/>
            <a:ext cx="7538224" cy="446049"/>
          </a:xfrm>
          <a:prstGeom prst="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4A93-5A16-684D-9084-7258D329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Near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3B0D-3D9A-1443-948F-947FCF87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Example Problem Library is closest to being deployable</a:t>
            </a:r>
          </a:p>
          <a:p>
            <a:pPr lvl="2"/>
            <a:r>
              <a:rPr lang="en-US" dirty="0"/>
              <a:t>Create example(s) for faculty to use as an extended homework exercise; these seem readily adaptable for CTDS, and BID</a:t>
            </a:r>
          </a:p>
          <a:p>
            <a:pPr lvl="1"/>
            <a:r>
              <a:rPr lang="en-US" dirty="0"/>
              <a:t>Relevant literature articles that can employed for ST</a:t>
            </a:r>
          </a:p>
          <a:p>
            <a:pPr lvl="1"/>
            <a:r>
              <a:rPr lang="en-US" dirty="0"/>
              <a:t>Case Study (by parts) is longer term activity, but have identified a couple projects we can examine that use all 4 core areas in some fashion, and they either have real-time data, or we can get useful data to weave into the curriculum in progressively elaborate depth.</a:t>
            </a:r>
          </a:p>
        </p:txBody>
      </p:sp>
    </p:spTree>
    <p:extLst>
      <p:ext uri="{BB962C8B-B14F-4D97-AF65-F5344CB8AC3E}">
        <p14:creationId xmlns:p14="http://schemas.microsoft.com/office/powerpoint/2010/main" val="363807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7D5C-1FBA-9B46-B318-1BFB48B8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E5A-6341-724B-84FC-E23A81C9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Yr1 and Common Engineering Core used interchangeably in CECE internal planning documents.</a:t>
            </a:r>
          </a:p>
          <a:p>
            <a:r>
              <a:rPr lang="en-US" dirty="0"/>
              <a:t>Four (4) core areas:</a:t>
            </a:r>
          </a:p>
          <a:p>
            <a:pPr lvl="1"/>
            <a:r>
              <a:rPr lang="en-US" dirty="0"/>
              <a:t>A-Z of engineering (ENGR 1100)</a:t>
            </a:r>
          </a:p>
          <a:p>
            <a:pPr lvl="1"/>
            <a:r>
              <a:rPr lang="en-US" dirty="0"/>
              <a:t>Nature Inspired Principles (ENGR 1320)</a:t>
            </a:r>
          </a:p>
          <a:p>
            <a:pPr lvl="1"/>
            <a:r>
              <a:rPr lang="en-US" dirty="0"/>
              <a:t>Computational Thinking (ENGR 1330)</a:t>
            </a:r>
          </a:p>
          <a:p>
            <a:pPr lvl="1"/>
            <a:r>
              <a:rPr lang="en-US" dirty="0"/>
              <a:t>Socio-Technological Aspects (ENGR 2392)</a:t>
            </a:r>
          </a:p>
        </p:txBody>
      </p:sp>
    </p:spTree>
    <p:extLst>
      <p:ext uri="{BB962C8B-B14F-4D97-AF65-F5344CB8AC3E}">
        <p14:creationId xmlns:p14="http://schemas.microsoft.com/office/powerpoint/2010/main" val="351618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7D5C-1FBA-9B46-B318-1BFB48B8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Course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E5A-6341-724B-84FC-E23A81C9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Downstream mapping of courses where these core principles can be integrated:</a:t>
            </a:r>
          </a:p>
          <a:p>
            <a:pPr lvl="1"/>
            <a:r>
              <a:rPr lang="en-US" dirty="0"/>
              <a:t>CIVE</a:t>
            </a:r>
          </a:p>
          <a:p>
            <a:pPr lvl="1"/>
            <a:r>
              <a:rPr lang="en-US" dirty="0"/>
              <a:t>CONE</a:t>
            </a:r>
          </a:p>
          <a:p>
            <a:pPr lvl="1"/>
            <a:r>
              <a:rPr lang="en-US" dirty="0"/>
              <a:t>ENGR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91EC9322-C1D9-8B46-A8DE-DB7D0FE7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654" y="144965"/>
            <a:ext cx="11616495" cy="63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6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A140-83A2-354D-853C-0480F130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94636CBD-1950-FB46-A413-B3365F7D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1" y="114878"/>
            <a:ext cx="10887269" cy="66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6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A140-83A2-354D-853C-0480F130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B939A29-7935-8144-BFE2-BE1F0147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58" y="120454"/>
            <a:ext cx="10664142" cy="65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6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7D5C-1FBA-9B46-B318-1BFB48B8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DE5A-6341-724B-84FC-E23A81C9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Several Implementation Concepts</a:t>
            </a:r>
          </a:p>
          <a:p>
            <a:pPr lvl="1"/>
            <a:r>
              <a:rPr lang="en-US" dirty="0"/>
              <a:t>Example Problem Library (partial examples)</a:t>
            </a:r>
          </a:p>
          <a:p>
            <a:pPr lvl="1"/>
            <a:r>
              <a:rPr lang="en-US" dirty="0"/>
              <a:t>Case Study Approach</a:t>
            </a:r>
          </a:p>
          <a:p>
            <a:pPr lvl="2"/>
            <a:r>
              <a:rPr lang="en-US" dirty="0"/>
              <a:t>Identified several large scale projects that are elaborate enough to require all major aspects in CIVE (structures, fluid mechanics, geotechnical engineering, environmental engineering, data management, ethics, sociological interactions, nature inspired/</a:t>
            </a:r>
            <a:r>
              <a:rPr lang="en-US" dirty="0" err="1"/>
              <a:t>compatable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JIT skill-development library (no examples yet – just an idea)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5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9B03-F707-0741-9C29-17F62086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C95371CE-656F-6848-8093-1C130012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886" y="365125"/>
            <a:ext cx="8755251" cy="62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8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1AA6-7FCB-9A4D-9AFA-98263C9E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Portage Bay Project - Seattle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9B0D-E45D-DF4B-BCD5-137133DE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6596ABD4-CAD0-C643-AE9B-9D2F2410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76" y="1922666"/>
            <a:ext cx="10307768" cy="42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1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253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CECE Progress Report 14 April 2021</vt:lpstr>
      <vt:lpstr>Major Assumptions</vt:lpstr>
      <vt:lpstr>Downstream Course Mapping</vt:lpstr>
      <vt:lpstr>PowerPoint Presentation</vt:lpstr>
      <vt:lpstr>PowerPoint Presentation</vt:lpstr>
      <vt:lpstr>PowerPoint Presentation</vt:lpstr>
      <vt:lpstr>Implementation</vt:lpstr>
      <vt:lpstr>PowerPoint Presentation</vt:lpstr>
      <vt:lpstr>Portage Bay Project - Seattle</vt:lpstr>
      <vt:lpstr>PowerPoint Presentation</vt:lpstr>
      <vt:lpstr>Planning for Near Future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2021-04-14T19:09:56Z</dcterms:created>
  <dcterms:modified xsi:type="dcterms:W3CDTF">2021-04-14T19:55:23Z</dcterms:modified>
</cp:coreProperties>
</file>