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6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y" userId="afab9385-be15-455a-8a0c-e82bcd6c2b0f" providerId="ADAL" clId="{87B37523-A1CC-4267-81B7-58A8B97ED11D}"/>
    <pc:docChg chg="addSld modSld">
      <pc:chgData name="Venky" userId="afab9385-be15-455a-8a0c-e82bcd6c2b0f" providerId="ADAL" clId="{87B37523-A1CC-4267-81B7-58A8B97ED11D}" dt="2020-07-12T23:03:53.177" v="913" actId="20577"/>
      <pc:docMkLst>
        <pc:docMk/>
      </pc:docMkLst>
      <pc:sldChg chg="modSp mod">
        <pc:chgData name="Venky" userId="afab9385-be15-455a-8a0c-e82bcd6c2b0f" providerId="ADAL" clId="{87B37523-A1CC-4267-81B7-58A8B97ED11D}" dt="2020-07-12T22:49:35.690" v="217" actId="13926"/>
        <pc:sldMkLst>
          <pc:docMk/>
          <pc:sldMk cId="3300330254" sldId="257"/>
        </pc:sldMkLst>
        <pc:spChg chg="mod">
          <ac:chgData name="Venky" userId="afab9385-be15-455a-8a0c-e82bcd6c2b0f" providerId="ADAL" clId="{87B37523-A1CC-4267-81B7-58A8B97ED11D}" dt="2020-07-12T22:49:35.690" v="217" actId="13926"/>
          <ac:spMkLst>
            <pc:docMk/>
            <pc:sldMk cId="3300330254" sldId="257"/>
            <ac:spMk id="3" creationId="{DF385B63-EED1-46D1-BF7D-525C115DA275}"/>
          </ac:spMkLst>
        </pc:spChg>
      </pc:sldChg>
      <pc:sldChg chg="modSp mod">
        <pc:chgData name="Venky" userId="afab9385-be15-455a-8a0c-e82bcd6c2b0f" providerId="ADAL" clId="{87B37523-A1CC-4267-81B7-58A8B97ED11D}" dt="2020-07-12T22:47:00.755" v="2" actId="20577"/>
        <pc:sldMkLst>
          <pc:docMk/>
          <pc:sldMk cId="3041822346" sldId="258"/>
        </pc:sldMkLst>
        <pc:spChg chg="mod">
          <ac:chgData name="Venky" userId="afab9385-be15-455a-8a0c-e82bcd6c2b0f" providerId="ADAL" clId="{87B37523-A1CC-4267-81B7-58A8B97ED11D}" dt="2020-07-12T22:47:00.755" v="2" actId="20577"/>
          <ac:spMkLst>
            <pc:docMk/>
            <pc:sldMk cId="3041822346" sldId="258"/>
            <ac:spMk id="3" creationId="{67E4E96F-57B8-40A6-84DD-21AFD6A92F45}"/>
          </ac:spMkLst>
        </pc:spChg>
      </pc:sldChg>
      <pc:sldChg chg="modSp new mod">
        <pc:chgData name="Venky" userId="afab9385-be15-455a-8a0c-e82bcd6c2b0f" providerId="ADAL" clId="{87B37523-A1CC-4267-81B7-58A8B97ED11D}" dt="2020-07-12T23:03:53.177" v="913" actId="20577"/>
        <pc:sldMkLst>
          <pc:docMk/>
          <pc:sldMk cId="3121183463" sldId="259"/>
        </pc:sldMkLst>
        <pc:spChg chg="mod">
          <ac:chgData name="Venky" userId="afab9385-be15-455a-8a0c-e82bcd6c2b0f" providerId="ADAL" clId="{87B37523-A1CC-4267-81B7-58A8B97ED11D}" dt="2020-07-12T22:54:45.606" v="481" actId="20577"/>
          <ac:spMkLst>
            <pc:docMk/>
            <pc:sldMk cId="3121183463" sldId="259"/>
            <ac:spMk id="2" creationId="{38B4DB3F-207A-430B-9CB0-3221E1A71DC4}"/>
          </ac:spMkLst>
        </pc:spChg>
        <pc:spChg chg="mod">
          <ac:chgData name="Venky" userId="afab9385-be15-455a-8a0c-e82bcd6c2b0f" providerId="ADAL" clId="{87B37523-A1CC-4267-81B7-58A8B97ED11D}" dt="2020-07-12T23:03:53.177" v="913" actId="20577"/>
          <ac:spMkLst>
            <pc:docMk/>
            <pc:sldMk cId="3121183463" sldId="259"/>
            <ac:spMk id="3" creationId="{B79B65B4-7322-4B7E-98EB-8E9D93B4DD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BFD79-028B-4589-B975-5698C520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A6E08F-670D-417E-8C64-CF63D5B1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85954-9C60-43CD-A8AC-50F56405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3922B2-5E85-4645-A5F2-9513BD24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F23DB2-554A-43F7-A863-BA936A5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5105C-EF22-4417-BF86-80FF305F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AF8753-38DB-4B43-9197-2FE12E55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74652F-43FB-4599-8D60-E1561936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C2E3-58C6-45A3-8B31-C51548F8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618A1B-0C83-46F3-85CD-07334296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81E14A-000A-4071-826F-EC8DC1DBA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BC13F2-AF2B-4849-9CD1-1F425782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783DFC-695F-4AD5-A2B3-229C7024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6D7B0E-0627-4F13-B6A7-D19C2D3F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BFED5-65A9-45FD-B3F3-6A04FA70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72FD6-8F8C-4A95-839E-B14DC348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42313D-FD50-47B2-8266-9FDC037D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F47C8C-31F9-401F-AD59-F9AEB92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AEC0-BC4F-4B31-A23C-664970AA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B094B8-221F-44F5-B3AC-62D3A7BE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DAD69-AA26-4F8A-82A6-10DA1D5C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9892A8-036E-4C08-863D-E564808E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04C58B-DB81-45FA-BD37-DEAFF3C4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A1208-6F3C-4A6D-9205-1A497296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963B4F-C797-4EC8-A41E-0454F34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A0AEC-2A11-41D9-923E-E26ED22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CEDD25-26C2-4534-BC56-86AD7A8BC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E5DC6B-1433-4F9F-B3AF-44D72D367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B44676-13D0-45DC-92BE-D99EDFA1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A0CE37-47B3-499C-812D-7AC00FFF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39E26B-2FFB-4AA3-916C-2F79DC68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5E755-EB1A-40BE-9C18-7B5F732D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9D0466-DCAE-449C-8C20-61DC4C97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1059B0-6D50-49CD-88CD-00F7AD72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5538927-BCFA-4206-A596-890AFF202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7F49581-B4AC-4F9A-99BD-D451CE9CA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9002F0-CA93-4A81-B055-EC5A5E7D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5BADAE-DCD1-4A3F-A03B-8A4E15FB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4B098BF-2682-4255-874A-39FF7BDA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6DDF2-B311-40CB-A90B-75B1FB13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583577-AB39-4B68-BEE7-E2CC5D8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A6F01-E9B1-4C45-882E-93890C30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ABDF05-7DBA-4B0F-9093-37E7DE6D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9709C8-5768-4808-9140-3CBF4A78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13A02B-4661-4936-A5FD-78263AA2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FAE234-DB8C-4261-82B6-3D2C8C4D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EF512-E492-497A-B8E8-028D5D7B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9FBED-5239-4276-B4B8-16016A99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CF9189-8179-4AF8-80CF-706E568F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FB6175-622C-441A-9D75-E4D28A70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F4D614-8440-4958-A029-EE5E1AA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796006-A3F3-48F9-B6FD-26F1B760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0F03A5-C318-424E-AB7C-74369BDB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72422B-74B1-4C37-9AA5-08EC57576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6D834C-3A20-42DB-9862-FBDA6546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DDDEB5-FBE7-4C56-9111-BB96DDE2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FAC9B3-58EB-49E8-BD49-463C21E2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186C5F-1113-4545-8B32-E42EEECB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33F932-DBD1-41C9-9112-F9362F71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D4896A-2F75-4DF6-95E4-689A69A6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309AAF-DEAA-45FC-A5B6-EA19BA4F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9DB4-183C-4AF9-A85A-6F190C02BA55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6AD0CC-5B1A-4D06-99A6-82F96089B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7D97D-ACD2-4BB9-919A-A40BA85A2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EF90-C4A8-41C0-BE2A-69B6E631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4DB3F-207A-430B-9CB0-3221E1A7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/>
              <a:t>Water Resources </a:t>
            </a:r>
            <a:r>
              <a:rPr lang="en-US" dirty="0"/>
              <a:t>Program Faculty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9B65B4-7322-4B7E-98EB-8E9D93B4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Ted Cleveland (PhD, UCLA, PE Texas)</a:t>
            </a:r>
          </a:p>
          <a:p>
            <a:r>
              <a:rPr lang="en-US" dirty="0"/>
              <a:t>Dr. George (Rudy) Hermann (PhD, Texas Tech, PE Texas)</a:t>
            </a:r>
          </a:p>
          <a:p>
            <a:r>
              <a:rPr lang="en-US" dirty="0"/>
              <a:t>Dr. Annette Hernandez (PhD, Texas A&amp;M-Kingsville, PE Texas)</a:t>
            </a:r>
          </a:p>
          <a:p>
            <a:r>
              <a:rPr lang="en-US" dirty="0"/>
              <a:t>Dr. Ken Rainwater (PhD, UT Austin, PE Texas)</a:t>
            </a:r>
          </a:p>
          <a:p>
            <a:r>
              <a:rPr lang="en-US" dirty="0"/>
              <a:t>Dr. Venki Uddameri (PhD, Maine, </a:t>
            </a:r>
            <a:r>
              <a:rPr lang="en-US"/>
              <a:t>PE Texas)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9DB0D-F321-4AC3-90A3-96FA5BC0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4" y="76367"/>
            <a:ext cx="11893216" cy="1325563"/>
          </a:xfrm>
        </p:spPr>
        <p:txBody>
          <a:bodyPr/>
          <a:lstStyle/>
          <a:p>
            <a:r>
              <a:rPr lang="en-US" dirty="0"/>
              <a:t>Online Water Resources Engineering MSCE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385B63-EED1-46D1-BF7D-525C115D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90"/>
            <a:ext cx="11055016" cy="56187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Students complete 4 </a:t>
            </a:r>
            <a:r>
              <a:rPr lang="en-US" u="sng" dirty="0"/>
              <a:t>breadth</a:t>
            </a:r>
            <a:r>
              <a:rPr lang="en-US" dirty="0"/>
              <a:t> courses from the list below: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 </a:t>
            </a:r>
            <a:r>
              <a:rPr lang="en-US" dirty="0"/>
              <a:t>Numerical methods in engineering (</a:t>
            </a:r>
            <a:r>
              <a:rPr lang="en-US" dirty="0">
                <a:highlight>
                  <a:srgbClr val="FFFF00"/>
                </a:highlight>
              </a:rPr>
              <a:t>mandatory</a:t>
            </a:r>
            <a:r>
              <a:rPr lang="en-US" dirty="0"/>
              <a:t>, taught by CECE department faculty)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 </a:t>
            </a:r>
            <a:r>
              <a:rPr lang="en-US" dirty="0"/>
              <a:t>Probabilistic methods for engineers (</a:t>
            </a:r>
            <a:r>
              <a:rPr lang="en-US" dirty="0">
                <a:highlight>
                  <a:srgbClr val="FFFF00"/>
                </a:highlight>
              </a:rPr>
              <a:t>mandatory</a:t>
            </a:r>
            <a:r>
              <a:rPr lang="en-US" dirty="0"/>
              <a:t>, 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Machine learning for civil engineers(taught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Developing reflective engineering through artful methods (taught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Methods for processing cloud data (taught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Other college of engineering graduate level courses as approved by advisor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Students complete 4 </a:t>
            </a:r>
            <a:r>
              <a:rPr lang="en-US" u="sng" dirty="0"/>
              <a:t>depth</a:t>
            </a:r>
            <a:r>
              <a:rPr lang="en-US" dirty="0"/>
              <a:t> courses in Water Resources major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Major Course 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Major Course 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Major Course 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Major Course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Students complete 3 credits of </a:t>
            </a:r>
            <a:r>
              <a:rPr lang="en-US" u="sng" dirty="0"/>
              <a:t>research</a:t>
            </a:r>
            <a:r>
              <a:rPr lang="en-US" dirty="0"/>
              <a:t> practicum [RP]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Requires CECE graduate faculty mentor and written report on a research topic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Students complete 3 credits of </a:t>
            </a:r>
            <a:r>
              <a:rPr lang="en-US" u="sng" dirty="0"/>
              <a:t>industry</a:t>
            </a:r>
            <a:r>
              <a:rPr lang="en-US" dirty="0"/>
              <a:t> practicum [IP]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Requires industry mentor and written report on industry project</a:t>
            </a:r>
          </a:p>
        </p:txBody>
      </p:sp>
    </p:spTree>
    <p:extLst>
      <p:ext uri="{BB962C8B-B14F-4D97-AF65-F5344CB8AC3E}">
        <p14:creationId xmlns:p14="http://schemas.microsoft.com/office/powerpoint/2010/main" val="33003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7F744-C465-4105-8428-69E3DB0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9" y="365125"/>
            <a:ext cx="11576806" cy="1325563"/>
          </a:xfrm>
        </p:spPr>
        <p:txBody>
          <a:bodyPr/>
          <a:lstStyle/>
          <a:p>
            <a:r>
              <a:rPr lang="en-US" dirty="0"/>
              <a:t>Online Water Resources Engineering MSCE Depth Courses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4E96F-57B8-40A6-84DD-21AFD6A9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Students </a:t>
            </a:r>
            <a:r>
              <a:rPr lang="en-US" i="1" dirty="0"/>
              <a:t>choose</a:t>
            </a:r>
            <a:r>
              <a:rPr lang="en-US" dirty="0"/>
              <a:t> 4 </a:t>
            </a:r>
            <a:r>
              <a:rPr lang="en-US" u="sng" dirty="0"/>
              <a:t>depth</a:t>
            </a:r>
            <a:r>
              <a:rPr lang="en-US" dirty="0"/>
              <a:t> courses from the list below: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Open Channel Hydraulics (CE 5360)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Surface Water Hydrology (CE 5361)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Surface Water Modeling (CE 5362)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placeholder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Groundwater Hydrology (CE 5364)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Advanced Water Resources Management (CE 5366)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placeholder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2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7F744-C465-4105-8428-69E3DB0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9" y="365125"/>
            <a:ext cx="11576806" cy="1325563"/>
          </a:xfrm>
        </p:spPr>
        <p:txBody>
          <a:bodyPr/>
          <a:lstStyle/>
          <a:p>
            <a:pPr algn="ctr"/>
            <a:r>
              <a:rPr lang="en-US" dirty="0"/>
              <a:t>Online Water Resources Engineering MSCE </a:t>
            </a:r>
            <a:r>
              <a:rPr lang="en-US" i="1" dirty="0"/>
              <a:t>Breadth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4E96F-57B8-40A6-84DD-21AFD6A9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Students </a:t>
            </a:r>
            <a:r>
              <a:rPr lang="en-US" i="1" dirty="0"/>
              <a:t>choose</a:t>
            </a:r>
            <a:r>
              <a:rPr lang="en-US" dirty="0"/>
              <a:t> 4 </a:t>
            </a:r>
            <a:r>
              <a:rPr lang="en-US" u="sng" dirty="0"/>
              <a:t>breadth</a:t>
            </a:r>
            <a:r>
              <a:rPr lang="en-US" dirty="0"/>
              <a:t> courses from the list below: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Numerical methods in engineering (</a:t>
            </a:r>
            <a:r>
              <a:rPr lang="en-US" dirty="0">
                <a:highlight>
                  <a:srgbClr val="FFFF00"/>
                </a:highlight>
              </a:rPr>
              <a:t>mandatory</a:t>
            </a:r>
            <a:r>
              <a:rPr lang="en-US" dirty="0"/>
              <a:t>, taught by CECE department faculty)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Probabilistic methods for engineers (</a:t>
            </a:r>
            <a:r>
              <a:rPr lang="en-US" dirty="0">
                <a:highlight>
                  <a:srgbClr val="FFFF00"/>
                </a:highlight>
              </a:rPr>
              <a:t>mandatory</a:t>
            </a:r>
            <a:r>
              <a:rPr lang="en-US" dirty="0"/>
              <a:t>, taught by CECE department faculty)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Surface Water Modeling (CE 5362)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Systems Analysis in Water Resources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Sensor Systems Integration for Civil Engineers (taught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Machine Learning for Civil Engineers (taught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Developing reflective engineering through artful methods (taught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Methods for processing cloud data (taught by CECE department faculty)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Placeholder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3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5AC9092DB48F46A226C1E1ED57AD65" ma:contentTypeVersion="13" ma:contentTypeDescription="Create a new document." ma:contentTypeScope="" ma:versionID="ee119750e60b808d3d39e5ba054ad245">
  <xsd:schema xmlns:xsd="http://www.w3.org/2001/XMLSchema" xmlns:xs="http://www.w3.org/2001/XMLSchema" xmlns:p="http://schemas.microsoft.com/office/2006/metadata/properties" xmlns:ns3="9b9dbb89-61b0-4a9f-9c85-39d767c0bca4" xmlns:ns4="e61bd4d2-1c3a-42a0-81bb-6275d2f3a02a" targetNamespace="http://schemas.microsoft.com/office/2006/metadata/properties" ma:root="true" ma:fieldsID="63b49c4f18be662963fbe2998c4cdb45" ns3:_="" ns4:_="">
    <xsd:import namespace="9b9dbb89-61b0-4a9f-9c85-39d767c0bca4"/>
    <xsd:import namespace="e61bd4d2-1c3a-42a0-81bb-6275d2f3a0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dbb89-61b0-4a9f-9c85-39d767c0b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1bd4d2-1c3a-42a0-81bb-6275d2f3a02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9A239-82A4-4D7E-8D44-899A5BAB3D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3576AB-A334-47FA-B731-8E20EC10DC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DECD8-6044-44A8-BF03-0CD331B06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dbb89-61b0-4a9f-9c85-39d767c0bca4"/>
    <ds:schemaRef ds:uri="e61bd4d2-1c3a-42a0-81bb-6275d2f3a0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389</Words>
  <Application>Microsoft Macintosh PowerPoint</Application>
  <PresentationFormat>Custom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Online Water Resources Program Faculty</vt:lpstr>
      <vt:lpstr>Online Water Resources Engineering MSCE Program</vt:lpstr>
      <vt:lpstr>Online Water Resources Engineering MSCE Depth Courses </vt:lpstr>
      <vt:lpstr>Online Water Resources Engineering MSCE Breadth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Water Resources Engineering MSCE Program</dc:title>
  <dc:creator>V Shankar</dc:creator>
  <cp:lastModifiedBy>theodore cleveland</cp:lastModifiedBy>
  <cp:revision>13</cp:revision>
  <dcterms:created xsi:type="dcterms:W3CDTF">2020-07-12T22:44:33Z</dcterms:created>
  <dcterms:modified xsi:type="dcterms:W3CDTF">2020-07-13T20:33:53Z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0x010100125AC9092DB48F46A226C1E1ED57AD65</vt:lpwstr>
  </property>
</Properties>
</file>