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760" r:id="rId2"/>
    <p:sldId id="722" r:id="rId3"/>
    <p:sldId id="771" r:id="rId4"/>
    <p:sldId id="849" r:id="rId5"/>
    <p:sldId id="850" r:id="rId6"/>
    <p:sldId id="851" r:id="rId7"/>
    <p:sldId id="852" r:id="rId8"/>
    <p:sldId id="853" r:id="rId9"/>
    <p:sldId id="854" r:id="rId10"/>
    <p:sldId id="855" r:id="rId11"/>
    <p:sldId id="856" r:id="rId12"/>
    <p:sldId id="857" r:id="rId13"/>
    <p:sldId id="858" r:id="rId14"/>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BDFBFA14-EF8A-425A-9B83-202A761E1D81}">
          <p14:sldIdLst>
            <p14:sldId id="760"/>
            <p14:sldId id="722"/>
            <p14:sldId id="771"/>
            <p14:sldId id="849"/>
            <p14:sldId id="850"/>
            <p14:sldId id="851"/>
            <p14:sldId id="852"/>
            <p14:sldId id="853"/>
            <p14:sldId id="854"/>
            <p14:sldId id="855"/>
            <p14:sldId id="856"/>
            <p14:sldId id="857"/>
            <p14:sldId id="8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635"/>
    <a:srgbClr val="0000FF"/>
    <a:srgbClr val="0DFF7A"/>
    <a:srgbClr val="CA0A0C"/>
    <a:srgbClr val="000096"/>
    <a:srgbClr val="000039"/>
    <a:srgbClr val="000054"/>
    <a:srgbClr val="FFDD08"/>
    <a:srgbClr val="000074"/>
    <a:srgbClr val="B10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9FAA95-2D67-4CAE-90FA-6BD86B1F80DB}" v="79" dt="2020-08-20T20:48:26.129"/>
    <p1510:client id="{35486862-18F6-1CAA-C6BB-00F0C984C358}" v="2" dt="2020-09-05T18:02:21.056"/>
    <p1510:client id="{B3927151-B1B7-F884-6246-4CA0F29D894B}" v="1" dt="2020-08-27T20:08:55.9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69" autoAdjust="0"/>
    <p:restoredTop sz="93277" autoAdjust="0"/>
  </p:normalViewPr>
  <p:slideViewPr>
    <p:cSldViewPr>
      <p:cViewPr varScale="1">
        <p:scale>
          <a:sx n="106" d="100"/>
          <a:sy n="106" d="100"/>
        </p:scale>
        <p:origin x="1788" y="9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notesViewPr>
    <p:cSldViewPr snapToGrid="0" snapToObjects="1">
      <p:cViewPr varScale="1">
        <p:scale>
          <a:sx n="79" d="100"/>
          <a:sy n="79" d="100"/>
        </p:scale>
        <p:origin x="-2464" y="-104"/>
      </p:cViewPr>
      <p:guideLst>
        <p:guide orient="horz" pos="2909"/>
        <p:guide pos="2208"/>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daravadiveludevarajan, D" userId="S::d.sundaravadiveludevarajan@ttu.edu::cb9885ab-edf5-491f-beb8-2c10ea084b22" providerId="AD" clId="Web-{35486862-18F6-1CAA-C6BB-00F0C984C358}"/>
    <pc:docChg chg="modSld">
      <pc:chgData name="Sundaravadiveludevarajan, D" userId="S::d.sundaravadiveludevarajan@ttu.edu::cb9885ab-edf5-491f-beb8-2c10ea084b22" providerId="AD" clId="Web-{35486862-18F6-1CAA-C6BB-00F0C984C358}" dt="2020-09-05T18:02:21.056" v="1" actId="1076"/>
      <pc:docMkLst>
        <pc:docMk/>
      </pc:docMkLst>
      <pc:sldChg chg="modSp">
        <pc:chgData name="Sundaravadiveludevarajan, D" userId="S::d.sundaravadiveludevarajan@ttu.edu::cb9885ab-edf5-491f-beb8-2c10ea084b22" providerId="AD" clId="Web-{35486862-18F6-1CAA-C6BB-00F0C984C358}" dt="2020-09-05T18:02:21.056" v="1" actId="1076"/>
        <pc:sldMkLst>
          <pc:docMk/>
          <pc:sldMk cId="1658224334" sldId="777"/>
        </pc:sldMkLst>
        <pc:picChg chg="mod">
          <ac:chgData name="Sundaravadiveludevarajan, D" userId="S::d.sundaravadiveludevarajan@ttu.edu::cb9885ab-edf5-491f-beb8-2c10ea084b22" providerId="AD" clId="Web-{35486862-18F6-1CAA-C6BB-00F0C984C358}" dt="2020-09-05T18:02:21.056" v="1" actId="1076"/>
          <ac:picMkLst>
            <pc:docMk/>
            <pc:sldMk cId="1658224334" sldId="777"/>
            <ac:picMk id="6" creationId="{BD712236-5715-4387-ADB7-EEFAE67CB135}"/>
          </ac:picMkLst>
        </pc:picChg>
      </pc:sldChg>
      <pc:sldChg chg="modSp">
        <pc:chgData name="Sundaravadiveludevarajan, D" userId="S::d.sundaravadiveludevarajan@ttu.edu::cb9885ab-edf5-491f-beb8-2c10ea084b22" providerId="AD" clId="Web-{35486862-18F6-1CAA-C6BB-00F0C984C358}" dt="2020-09-05T18:01:46.071" v="0" actId="1076"/>
        <pc:sldMkLst>
          <pc:docMk/>
          <pc:sldMk cId="3434472027" sldId="793"/>
        </pc:sldMkLst>
        <pc:picChg chg="mod">
          <ac:chgData name="Sundaravadiveludevarajan, D" userId="S::d.sundaravadiveludevarajan@ttu.edu::cb9885ab-edf5-491f-beb8-2c10ea084b22" providerId="AD" clId="Web-{35486862-18F6-1CAA-C6BB-00F0C984C358}" dt="2020-09-05T18:01:46.071" v="0" actId="1076"/>
          <ac:picMkLst>
            <pc:docMk/>
            <pc:sldMk cId="3434472027" sldId="793"/>
            <ac:picMk id="14" creationId="{C8B4B950-78AC-4173-9600-66069C8F92E4}"/>
          </ac:picMkLst>
        </pc:picChg>
      </pc:sldChg>
    </pc:docChg>
  </pc:docChgLst>
  <pc:docChgLst>
    <pc:chgData name="Nguyen, Long" userId="S::long.nguyen@ttu.edu::db3ab93e-d6ed-46d3-93a1-fcb72f7b5305" providerId="AD" clId="Web-{B3927151-B1B7-F884-6246-4CA0F29D894B}"/>
    <pc:docChg chg="modSld">
      <pc:chgData name="Nguyen, Long" userId="S::long.nguyen@ttu.edu::db3ab93e-d6ed-46d3-93a1-fcb72f7b5305" providerId="AD" clId="Web-{B3927151-B1B7-F884-6246-4CA0F29D894B}" dt="2020-08-27T20:08:55.978" v="0" actId="14100"/>
      <pc:docMkLst>
        <pc:docMk/>
      </pc:docMkLst>
      <pc:sldChg chg="modSp">
        <pc:chgData name="Nguyen, Long" userId="S::long.nguyen@ttu.edu::db3ab93e-d6ed-46d3-93a1-fcb72f7b5305" providerId="AD" clId="Web-{B3927151-B1B7-F884-6246-4CA0F29D894B}" dt="2020-08-27T20:08:55.978" v="0" actId="14100"/>
        <pc:sldMkLst>
          <pc:docMk/>
          <pc:sldMk cId="1135480663" sldId="775"/>
        </pc:sldMkLst>
        <pc:spChg chg="mod">
          <ac:chgData name="Nguyen, Long" userId="S::long.nguyen@ttu.edu::db3ab93e-d6ed-46d3-93a1-fcb72f7b5305" providerId="AD" clId="Web-{B3927151-B1B7-F884-6246-4CA0F29D894B}" dt="2020-08-27T20:08:55.978" v="0" actId="14100"/>
          <ac:spMkLst>
            <pc:docMk/>
            <pc:sldMk cId="1135480663" sldId="775"/>
            <ac:spMk id="2" creationId="{1BF8F5DD-266B-466B-A779-11D763E12B52}"/>
          </ac:spMkLst>
        </pc:spChg>
      </pc:sldChg>
    </pc:docChg>
  </pc:docChgLst>
  <pc:docChgLst>
    <pc:chgData name="B" userId="15117feb-85cc-48f8-9b26-7f6bc22f2f6a" providerId="ADAL" clId="{5953773B-4D37-44B7-918A-F7E5E21AB6D5}"/>
    <pc:docChg chg="undo custSel addSld delSld modSld sldOrd modSection">
      <pc:chgData name="B" userId="15117feb-85cc-48f8-9b26-7f6bc22f2f6a" providerId="ADAL" clId="{5953773B-4D37-44B7-918A-F7E5E21AB6D5}" dt="2020-08-13T03:04:22.631" v="153" actId="47"/>
      <pc:docMkLst>
        <pc:docMk/>
      </pc:docMkLst>
      <pc:sldChg chg="add">
        <pc:chgData name="B" userId="15117feb-85cc-48f8-9b26-7f6bc22f2f6a" providerId="ADAL" clId="{5953773B-4D37-44B7-918A-F7E5E21AB6D5}" dt="2020-08-13T02:58:08.638" v="140"/>
        <pc:sldMkLst>
          <pc:docMk/>
          <pc:sldMk cId="3631314440" sldId="258"/>
        </pc:sldMkLst>
      </pc:sldChg>
      <pc:sldChg chg="add ord">
        <pc:chgData name="B" userId="15117feb-85cc-48f8-9b26-7f6bc22f2f6a" providerId="ADAL" clId="{5953773B-4D37-44B7-918A-F7E5E21AB6D5}" dt="2020-08-13T02:58:15.797" v="143" actId="20578"/>
        <pc:sldMkLst>
          <pc:docMk/>
          <pc:sldMk cId="2614681111" sldId="259"/>
        </pc:sldMkLst>
      </pc:sldChg>
      <pc:sldChg chg="add">
        <pc:chgData name="B" userId="15117feb-85cc-48f8-9b26-7f6bc22f2f6a" providerId="ADAL" clId="{5953773B-4D37-44B7-918A-F7E5E21AB6D5}" dt="2020-08-13T03:01:01.418" v="150"/>
        <pc:sldMkLst>
          <pc:docMk/>
          <pc:sldMk cId="2262511905" sldId="260"/>
        </pc:sldMkLst>
      </pc:sldChg>
      <pc:sldChg chg="add del">
        <pc:chgData name="B" userId="15117feb-85cc-48f8-9b26-7f6bc22f2f6a" providerId="ADAL" clId="{5953773B-4D37-44B7-918A-F7E5E21AB6D5}" dt="2020-08-13T02:59:35.518" v="149" actId="47"/>
        <pc:sldMkLst>
          <pc:docMk/>
          <pc:sldMk cId="3571095494" sldId="261"/>
        </pc:sldMkLst>
      </pc:sldChg>
      <pc:sldChg chg="add">
        <pc:chgData name="B" userId="15117feb-85cc-48f8-9b26-7f6bc22f2f6a" providerId="ADAL" clId="{5953773B-4D37-44B7-918A-F7E5E21AB6D5}" dt="2020-08-13T03:01:01.418" v="150"/>
        <pc:sldMkLst>
          <pc:docMk/>
          <pc:sldMk cId="2210662664" sldId="262"/>
        </pc:sldMkLst>
      </pc:sldChg>
      <pc:sldChg chg="add">
        <pc:chgData name="B" userId="15117feb-85cc-48f8-9b26-7f6bc22f2f6a" providerId="ADAL" clId="{5953773B-4D37-44B7-918A-F7E5E21AB6D5}" dt="2020-08-13T03:01:01.418" v="150"/>
        <pc:sldMkLst>
          <pc:docMk/>
          <pc:sldMk cId="921831805" sldId="263"/>
        </pc:sldMkLst>
      </pc:sldChg>
      <pc:sldChg chg="add">
        <pc:chgData name="B" userId="15117feb-85cc-48f8-9b26-7f6bc22f2f6a" providerId="ADAL" clId="{5953773B-4D37-44B7-918A-F7E5E21AB6D5}" dt="2020-08-13T03:01:01.418" v="150"/>
        <pc:sldMkLst>
          <pc:docMk/>
          <pc:sldMk cId="1651541130" sldId="264"/>
        </pc:sldMkLst>
      </pc:sldChg>
      <pc:sldChg chg="add">
        <pc:chgData name="B" userId="15117feb-85cc-48f8-9b26-7f6bc22f2f6a" providerId="ADAL" clId="{5953773B-4D37-44B7-918A-F7E5E21AB6D5}" dt="2020-08-13T02:58:08.638" v="140"/>
        <pc:sldMkLst>
          <pc:docMk/>
          <pc:sldMk cId="178884422" sldId="265"/>
        </pc:sldMkLst>
      </pc:sldChg>
      <pc:sldChg chg="add">
        <pc:chgData name="B" userId="15117feb-85cc-48f8-9b26-7f6bc22f2f6a" providerId="ADAL" clId="{5953773B-4D37-44B7-918A-F7E5E21AB6D5}" dt="2020-08-13T02:58:08.638" v="140"/>
        <pc:sldMkLst>
          <pc:docMk/>
          <pc:sldMk cId="428209655" sldId="267"/>
        </pc:sldMkLst>
      </pc:sldChg>
      <pc:sldChg chg="add">
        <pc:chgData name="B" userId="15117feb-85cc-48f8-9b26-7f6bc22f2f6a" providerId="ADAL" clId="{5953773B-4D37-44B7-918A-F7E5E21AB6D5}" dt="2020-08-13T03:03:22.411" v="151"/>
        <pc:sldMkLst>
          <pc:docMk/>
          <pc:sldMk cId="2185986377" sldId="268"/>
        </pc:sldMkLst>
      </pc:sldChg>
      <pc:sldChg chg="add">
        <pc:chgData name="B" userId="15117feb-85cc-48f8-9b26-7f6bc22f2f6a" providerId="ADAL" clId="{5953773B-4D37-44B7-918A-F7E5E21AB6D5}" dt="2020-08-13T03:03:22.411" v="151"/>
        <pc:sldMkLst>
          <pc:docMk/>
          <pc:sldMk cId="3261030172" sldId="270"/>
        </pc:sldMkLst>
      </pc:sldChg>
      <pc:sldChg chg="add">
        <pc:chgData name="B" userId="15117feb-85cc-48f8-9b26-7f6bc22f2f6a" providerId="ADAL" clId="{5953773B-4D37-44B7-918A-F7E5E21AB6D5}" dt="2020-08-13T03:04:10.997" v="152"/>
        <pc:sldMkLst>
          <pc:docMk/>
          <pc:sldMk cId="4229392580" sldId="274"/>
        </pc:sldMkLst>
      </pc:sldChg>
      <pc:sldChg chg="add">
        <pc:chgData name="B" userId="15117feb-85cc-48f8-9b26-7f6bc22f2f6a" providerId="ADAL" clId="{5953773B-4D37-44B7-918A-F7E5E21AB6D5}" dt="2020-08-13T03:01:01.418" v="150"/>
        <pc:sldMkLst>
          <pc:docMk/>
          <pc:sldMk cId="3162310176" sldId="685"/>
        </pc:sldMkLst>
      </pc:sldChg>
      <pc:sldChg chg="modSp mod">
        <pc:chgData name="B" userId="15117feb-85cc-48f8-9b26-7f6bc22f2f6a" providerId="ADAL" clId="{5953773B-4D37-44B7-918A-F7E5E21AB6D5}" dt="2020-08-13T02:54:56.917" v="139" actId="20577"/>
        <pc:sldMkLst>
          <pc:docMk/>
          <pc:sldMk cId="1690055254" sldId="712"/>
        </pc:sldMkLst>
        <pc:spChg chg="mod">
          <ac:chgData name="B" userId="15117feb-85cc-48f8-9b26-7f6bc22f2f6a" providerId="ADAL" clId="{5953773B-4D37-44B7-918A-F7E5E21AB6D5}" dt="2020-08-13T02:54:56.917" v="139" actId="20577"/>
          <ac:spMkLst>
            <pc:docMk/>
            <pc:sldMk cId="1690055254" sldId="712"/>
            <ac:spMk id="2" creationId="{45E66554-99F4-4104-A7D8-AF7AE55F4348}"/>
          </ac:spMkLst>
        </pc:spChg>
      </pc:sldChg>
      <pc:sldChg chg="addSp modSp mod">
        <pc:chgData name="B" userId="15117feb-85cc-48f8-9b26-7f6bc22f2f6a" providerId="ADAL" clId="{5953773B-4D37-44B7-918A-F7E5E21AB6D5}" dt="2020-08-13T02:59:32.707" v="148" actId="1076"/>
        <pc:sldMkLst>
          <pc:docMk/>
          <pc:sldMk cId="2282139515" sldId="713"/>
        </pc:sldMkLst>
        <pc:spChg chg="add mod">
          <ac:chgData name="B" userId="15117feb-85cc-48f8-9b26-7f6bc22f2f6a" providerId="ADAL" clId="{5953773B-4D37-44B7-918A-F7E5E21AB6D5}" dt="2020-08-13T02:59:32.707" v="148" actId="1076"/>
          <ac:spMkLst>
            <pc:docMk/>
            <pc:sldMk cId="2282139515" sldId="713"/>
            <ac:spMk id="6" creationId="{5F71746B-0EC8-4AAA-94F3-B74A6EDC5ADE}"/>
          </ac:spMkLst>
        </pc:spChg>
        <pc:spChg chg="add mod">
          <ac:chgData name="B" userId="15117feb-85cc-48f8-9b26-7f6bc22f2f6a" providerId="ADAL" clId="{5953773B-4D37-44B7-918A-F7E5E21AB6D5}" dt="2020-08-13T02:59:32.707" v="148" actId="1076"/>
          <ac:spMkLst>
            <pc:docMk/>
            <pc:sldMk cId="2282139515" sldId="713"/>
            <ac:spMk id="8" creationId="{F8C7A115-DBA9-48D6-96FD-FF1883DF4B5A}"/>
          </ac:spMkLst>
        </pc:spChg>
        <pc:spChg chg="add mod">
          <ac:chgData name="B" userId="15117feb-85cc-48f8-9b26-7f6bc22f2f6a" providerId="ADAL" clId="{5953773B-4D37-44B7-918A-F7E5E21AB6D5}" dt="2020-08-13T02:59:32.707" v="148" actId="1076"/>
          <ac:spMkLst>
            <pc:docMk/>
            <pc:sldMk cId="2282139515" sldId="713"/>
            <ac:spMk id="10" creationId="{5CBFD636-D9DD-4E8E-A267-7CE1529C5D94}"/>
          </ac:spMkLst>
        </pc:spChg>
        <pc:spChg chg="add mod">
          <ac:chgData name="B" userId="15117feb-85cc-48f8-9b26-7f6bc22f2f6a" providerId="ADAL" clId="{5953773B-4D37-44B7-918A-F7E5E21AB6D5}" dt="2020-08-13T02:59:32.707" v="148" actId="1076"/>
          <ac:spMkLst>
            <pc:docMk/>
            <pc:sldMk cId="2282139515" sldId="713"/>
            <ac:spMk id="12" creationId="{D4E78C1F-4B53-40BE-9878-CC2A280D389C}"/>
          </ac:spMkLst>
        </pc:spChg>
      </pc:sldChg>
      <pc:sldChg chg="del">
        <pc:chgData name="B" userId="15117feb-85cc-48f8-9b26-7f6bc22f2f6a" providerId="ADAL" clId="{5953773B-4D37-44B7-918A-F7E5E21AB6D5}" dt="2020-08-13T03:04:22.631" v="153" actId="47"/>
        <pc:sldMkLst>
          <pc:docMk/>
          <pc:sldMk cId="4107266701" sldId="717"/>
        </pc:sldMkLst>
      </pc:sldChg>
    </pc:docChg>
  </pc:docChgLst>
  <pc:docChgLst>
    <pc:chgData name="B" userId="15117feb-85cc-48f8-9b26-7f6bc22f2f6a" providerId="ADAL" clId="{229FAA95-2D67-4CAE-90FA-6BD86B1F80DB}"/>
    <pc:docChg chg="undo custSel addSld delSld modSld modSection">
      <pc:chgData name="B" userId="15117feb-85cc-48f8-9b26-7f6bc22f2f6a" providerId="ADAL" clId="{229FAA95-2D67-4CAE-90FA-6BD86B1F80DB}" dt="2020-08-21T13:20:18.490" v="3966" actId="20577"/>
      <pc:docMkLst>
        <pc:docMk/>
      </pc:docMkLst>
      <pc:sldChg chg="del">
        <pc:chgData name="B" userId="15117feb-85cc-48f8-9b26-7f6bc22f2f6a" providerId="ADAL" clId="{229FAA95-2D67-4CAE-90FA-6BD86B1F80DB}" dt="2020-08-16T18:22:30.066" v="47" actId="47"/>
        <pc:sldMkLst>
          <pc:docMk/>
          <pc:sldMk cId="3631314440" sldId="258"/>
        </pc:sldMkLst>
      </pc:sldChg>
      <pc:sldChg chg="del">
        <pc:chgData name="B" userId="15117feb-85cc-48f8-9b26-7f6bc22f2f6a" providerId="ADAL" clId="{229FAA95-2D67-4CAE-90FA-6BD86B1F80DB}" dt="2020-08-16T18:22:30.066" v="47" actId="47"/>
        <pc:sldMkLst>
          <pc:docMk/>
          <pc:sldMk cId="2614681111" sldId="259"/>
        </pc:sldMkLst>
      </pc:sldChg>
      <pc:sldChg chg="del">
        <pc:chgData name="B" userId="15117feb-85cc-48f8-9b26-7f6bc22f2f6a" providerId="ADAL" clId="{229FAA95-2D67-4CAE-90FA-6BD86B1F80DB}" dt="2020-08-16T18:22:30.066" v="47" actId="47"/>
        <pc:sldMkLst>
          <pc:docMk/>
          <pc:sldMk cId="2262511905" sldId="260"/>
        </pc:sldMkLst>
      </pc:sldChg>
      <pc:sldChg chg="del">
        <pc:chgData name="B" userId="15117feb-85cc-48f8-9b26-7f6bc22f2f6a" providerId="ADAL" clId="{229FAA95-2D67-4CAE-90FA-6BD86B1F80DB}" dt="2020-08-16T18:22:30.066" v="47" actId="47"/>
        <pc:sldMkLst>
          <pc:docMk/>
          <pc:sldMk cId="2210662664" sldId="262"/>
        </pc:sldMkLst>
      </pc:sldChg>
      <pc:sldChg chg="del">
        <pc:chgData name="B" userId="15117feb-85cc-48f8-9b26-7f6bc22f2f6a" providerId="ADAL" clId="{229FAA95-2D67-4CAE-90FA-6BD86B1F80DB}" dt="2020-08-16T18:22:30.066" v="47" actId="47"/>
        <pc:sldMkLst>
          <pc:docMk/>
          <pc:sldMk cId="921831805" sldId="263"/>
        </pc:sldMkLst>
      </pc:sldChg>
      <pc:sldChg chg="del">
        <pc:chgData name="B" userId="15117feb-85cc-48f8-9b26-7f6bc22f2f6a" providerId="ADAL" clId="{229FAA95-2D67-4CAE-90FA-6BD86B1F80DB}" dt="2020-08-16T18:22:30.066" v="47" actId="47"/>
        <pc:sldMkLst>
          <pc:docMk/>
          <pc:sldMk cId="1651541130" sldId="264"/>
        </pc:sldMkLst>
      </pc:sldChg>
      <pc:sldChg chg="del">
        <pc:chgData name="B" userId="15117feb-85cc-48f8-9b26-7f6bc22f2f6a" providerId="ADAL" clId="{229FAA95-2D67-4CAE-90FA-6BD86B1F80DB}" dt="2020-08-16T18:22:30.066" v="47" actId="47"/>
        <pc:sldMkLst>
          <pc:docMk/>
          <pc:sldMk cId="178884422" sldId="265"/>
        </pc:sldMkLst>
      </pc:sldChg>
      <pc:sldChg chg="del">
        <pc:chgData name="B" userId="15117feb-85cc-48f8-9b26-7f6bc22f2f6a" providerId="ADAL" clId="{229FAA95-2D67-4CAE-90FA-6BD86B1F80DB}" dt="2020-08-16T18:22:30.066" v="47" actId="47"/>
        <pc:sldMkLst>
          <pc:docMk/>
          <pc:sldMk cId="428209655" sldId="267"/>
        </pc:sldMkLst>
      </pc:sldChg>
      <pc:sldChg chg="del">
        <pc:chgData name="B" userId="15117feb-85cc-48f8-9b26-7f6bc22f2f6a" providerId="ADAL" clId="{229FAA95-2D67-4CAE-90FA-6BD86B1F80DB}" dt="2020-08-16T18:22:30.066" v="47" actId="47"/>
        <pc:sldMkLst>
          <pc:docMk/>
          <pc:sldMk cId="2185986377" sldId="268"/>
        </pc:sldMkLst>
      </pc:sldChg>
      <pc:sldChg chg="del">
        <pc:chgData name="B" userId="15117feb-85cc-48f8-9b26-7f6bc22f2f6a" providerId="ADAL" clId="{229FAA95-2D67-4CAE-90FA-6BD86B1F80DB}" dt="2020-08-16T18:22:30.066" v="47" actId="47"/>
        <pc:sldMkLst>
          <pc:docMk/>
          <pc:sldMk cId="3261030172" sldId="270"/>
        </pc:sldMkLst>
      </pc:sldChg>
      <pc:sldChg chg="del">
        <pc:chgData name="B" userId="15117feb-85cc-48f8-9b26-7f6bc22f2f6a" providerId="ADAL" clId="{229FAA95-2D67-4CAE-90FA-6BD86B1F80DB}" dt="2020-08-16T18:22:30.066" v="47" actId="47"/>
        <pc:sldMkLst>
          <pc:docMk/>
          <pc:sldMk cId="4229392580" sldId="274"/>
        </pc:sldMkLst>
      </pc:sldChg>
      <pc:sldChg chg="modSp mod">
        <pc:chgData name="B" userId="15117feb-85cc-48f8-9b26-7f6bc22f2f6a" providerId="ADAL" clId="{229FAA95-2D67-4CAE-90FA-6BD86B1F80DB}" dt="2020-08-16T18:09:54.227" v="46" actId="20577"/>
        <pc:sldMkLst>
          <pc:docMk/>
          <pc:sldMk cId="3235836776" sldId="465"/>
        </pc:sldMkLst>
        <pc:spChg chg="mod">
          <ac:chgData name="B" userId="15117feb-85cc-48f8-9b26-7f6bc22f2f6a" providerId="ADAL" clId="{229FAA95-2D67-4CAE-90FA-6BD86B1F80DB}" dt="2020-08-16T18:09:54.227" v="46" actId="20577"/>
          <ac:spMkLst>
            <pc:docMk/>
            <pc:sldMk cId="3235836776" sldId="465"/>
            <ac:spMk id="2" creationId="{00000000-0000-0000-0000-000000000000}"/>
          </ac:spMkLst>
        </pc:spChg>
      </pc:sldChg>
      <pc:sldChg chg="del">
        <pc:chgData name="B" userId="15117feb-85cc-48f8-9b26-7f6bc22f2f6a" providerId="ADAL" clId="{229FAA95-2D67-4CAE-90FA-6BD86B1F80DB}" dt="2020-08-16T18:22:30.066" v="47" actId="47"/>
        <pc:sldMkLst>
          <pc:docMk/>
          <pc:sldMk cId="3162310176" sldId="685"/>
        </pc:sldMkLst>
      </pc:sldChg>
      <pc:sldChg chg="del">
        <pc:chgData name="B" userId="15117feb-85cc-48f8-9b26-7f6bc22f2f6a" providerId="ADAL" clId="{229FAA95-2D67-4CAE-90FA-6BD86B1F80DB}" dt="2020-08-16T18:22:30.066" v="47" actId="47"/>
        <pc:sldMkLst>
          <pc:docMk/>
          <pc:sldMk cId="2629355292" sldId="710"/>
        </pc:sldMkLst>
      </pc:sldChg>
      <pc:sldChg chg="del">
        <pc:chgData name="B" userId="15117feb-85cc-48f8-9b26-7f6bc22f2f6a" providerId="ADAL" clId="{229FAA95-2D67-4CAE-90FA-6BD86B1F80DB}" dt="2020-08-16T18:22:30.066" v="47" actId="47"/>
        <pc:sldMkLst>
          <pc:docMk/>
          <pc:sldMk cId="3957050306" sldId="711"/>
        </pc:sldMkLst>
      </pc:sldChg>
      <pc:sldChg chg="del">
        <pc:chgData name="B" userId="15117feb-85cc-48f8-9b26-7f6bc22f2f6a" providerId="ADAL" clId="{229FAA95-2D67-4CAE-90FA-6BD86B1F80DB}" dt="2020-08-16T18:22:30.066" v="47" actId="47"/>
        <pc:sldMkLst>
          <pc:docMk/>
          <pc:sldMk cId="1690055254" sldId="712"/>
        </pc:sldMkLst>
      </pc:sldChg>
      <pc:sldChg chg="del">
        <pc:chgData name="B" userId="15117feb-85cc-48f8-9b26-7f6bc22f2f6a" providerId="ADAL" clId="{229FAA95-2D67-4CAE-90FA-6BD86B1F80DB}" dt="2020-08-16T18:22:30.066" v="47" actId="47"/>
        <pc:sldMkLst>
          <pc:docMk/>
          <pc:sldMk cId="2282139515" sldId="713"/>
        </pc:sldMkLst>
      </pc:sldChg>
      <pc:sldChg chg="del">
        <pc:chgData name="B" userId="15117feb-85cc-48f8-9b26-7f6bc22f2f6a" providerId="ADAL" clId="{229FAA95-2D67-4CAE-90FA-6BD86B1F80DB}" dt="2020-08-16T18:22:30.066" v="47" actId="47"/>
        <pc:sldMkLst>
          <pc:docMk/>
          <pc:sldMk cId="1139399264" sldId="714"/>
        </pc:sldMkLst>
      </pc:sldChg>
      <pc:sldChg chg="del">
        <pc:chgData name="B" userId="15117feb-85cc-48f8-9b26-7f6bc22f2f6a" providerId="ADAL" clId="{229FAA95-2D67-4CAE-90FA-6BD86B1F80DB}" dt="2020-08-16T18:22:30.066" v="47" actId="47"/>
        <pc:sldMkLst>
          <pc:docMk/>
          <pc:sldMk cId="3896871976" sldId="715"/>
        </pc:sldMkLst>
      </pc:sldChg>
      <pc:sldChg chg="del">
        <pc:chgData name="B" userId="15117feb-85cc-48f8-9b26-7f6bc22f2f6a" providerId="ADAL" clId="{229FAA95-2D67-4CAE-90FA-6BD86B1F80DB}" dt="2020-08-16T18:22:30.066" v="47" actId="47"/>
        <pc:sldMkLst>
          <pc:docMk/>
          <pc:sldMk cId="3277686366" sldId="716"/>
        </pc:sldMkLst>
      </pc:sldChg>
      <pc:sldChg chg="delSp modSp add mod">
        <pc:chgData name="B" userId="15117feb-85cc-48f8-9b26-7f6bc22f2f6a" providerId="ADAL" clId="{229FAA95-2D67-4CAE-90FA-6BD86B1F80DB}" dt="2020-08-21T13:00:04.502" v="3836" actId="20577"/>
        <pc:sldMkLst>
          <pc:docMk/>
          <pc:sldMk cId="2366644773" sldId="722"/>
        </pc:sldMkLst>
        <pc:spChg chg="mod">
          <ac:chgData name="B" userId="15117feb-85cc-48f8-9b26-7f6bc22f2f6a" providerId="ADAL" clId="{229FAA95-2D67-4CAE-90FA-6BD86B1F80DB}" dt="2020-08-18T03:23:15.087" v="607" actId="113"/>
          <ac:spMkLst>
            <pc:docMk/>
            <pc:sldMk cId="2366644773" sldId="722"/>
            <ac:spMk id="4" creationId="{430AE034-DD58-4DD8-8A53-D0E4F118624E}"/>
          </ac:spMkLst>
        </pc:spChg>
        <pc:spChg chg="mod">
          <ac:chgData name="B" userId="15117feb-85cc-48f8-9b26-7f6bc22f2f6a" providerId="ADAL" clId="{229FAA95-2D67-4CAE-90FA-6BD86B1F80DB}" dt="2020-08-21T13:00:04.502" v="3836" actId="20577"/>
          <ac:spMkLst>
            <pc:docMk/>
            <pc:sldMk cId="2366644773" sldId="722"/>
            <ac:spMk id="5" creationId="{ECA450CF-ECAB-4FCA-9457-57915558A319}"/>
          </ac:spMkLst>
        </pc:spChg>
        <pc:spChg chg="del">
          <ac:chgData name="B" userId="15117feb-85cc-48f8-9b26-7f6bc22f2f6a" providerId="ADAL" clId="{229FAA95-2D67-4CAE-90FA-6BD86B1F80DB}" dt="2020-08-17T03:11:19.481" v="413" actId="478"/>
          <ac:spMkLst>
            <pc:docMk/>
            <pc:sldMk cId="2366644773" sldId="722"/>
            <ac:spMk id="7" creationId="{13A7EAA9-A3E0-4C7D-B6AD-4B2CF8783F34}"/>
          </ac:spMkLst>
        </pc:spChg>
      </pc:sldChg>
      <pc:sldChg chg="delSp modSp add mod">
        <pc:chgData name="B" userId="15117feb-85cc-48f8-9b26-7f6bc22f2f6a" providerId="ADAL" clId="{229FAA95-2D67-4CAE-90FA-6BD86B1F80DB}" dt="2020-08-21T13:20:18.490" v="3966" actId="20577"/>
        <pc:sldMkLst>
          <pc:docMk/>
          <pc:sldMk cId="807464388" sldId="771"/>
        </pc:sldMkLst>
        <pc:spChg chg="mod">
          <ac:chgData name="B" userId="15117feb-85cc-48f8-9b26-7f6bc22f2f6a" providerId="ADAL" clId="{229FAA95-2D67-4CAE-90FA-6BD86B1F80DB}" dt="2020-08-18T03:23:05.951" v="605" actId="2711"/>
          <ac:spMkLst>
            <pc:docMk/>
            <pc:sldMk cId="807464388" sldId="771"/>
            <ac:spMk id="4" creationId="{430AE034-DD58-4DD8-8A53-D0E4F118624E}"/>
          </ac:spMkLst>
        </pc:spChg>
        <pc:spChg chg="mod">
          <ac:chgData name="B" userId="15117feb-85cc-48f8-9b26-7f6bc22f2f6a" providerId="ADAL" clId="{229FAA95-2D67-4CAE-90FA-6BD86B1F80DB}" dt="2020-08-21T13:20:18.490" v="3966" actId="20577"/>
          <ac:spMkLst>
            <pc:docMk/>
            <pc:sldMk cId="807464388" sldId="771"/>
            <ac:spMk id="5" creationId="{ECA450CF-ECAB-4FCA-9457-57915558A319}"/>
          </ac:spMkLst>
        </pc:spChg>
        <pc:spChg chg="del">
          <ac:chgData name="B" userId="15117feb-85cc-48f8-9b26-7f6bc22f2f6a" providerId="ADAL" clId="{229FAA95-2D67-4CAE-90FA-6BD86B1F80DB}" dt="2020-08-17T03:10:16.408" v="412" actId="478"/>
          <ac:spMkLst>
            <pc:docMk/>
            <pc:sldMk cId="807464388" sldId="771"/>
            <ac:spMk id="7" creationId="{13A7EAA9-A3E0-4C7D-B6AD-4B2CF8783F34}"/>
          </ac:spMkLst>
        </pc:spChg>
      </pc:sldChg>
      <pc:sldChg chg="addSp delSp modSp add mod">
        <pc:chgData name="B" userId="15117feb-85cc-48f8-9b26-7f6bc22f2f6a" providerId="ADAL" clId="{229FAA95-2D67-4CAE-90FA-6BD86B1F80DB}" dt="2020-08-21T13:06:07.466" v="3919" actId="478"/>
        <pc:sldMkLst>
          <pc:docMk/>
          <pc:sldMk cId="2587025788" sldId="772"/>
        </pc:sldMkLst>
        <pc:spChg chg="mod">
          <ac:chgData name="B" userId="15117feb-85cc-48f8-9b26-7f6bc22f2f6a" providerId="ADAL" clId="{229FAA95-2D67-4CAE-90FA-6BD86B1F80DB}" dt="2020-08-21T13:00:41.478" v="3868" actId="20577"/>
          <ac:spMkLst>
            <pc:docMk/>
            <pc:sldMk cId="2587025788" sldId="772"/>
            <ac:spMk id="2" creationId="{C10E7BA2-4640-4651-B00F-2B196BAD79E3}"/>
          </ac:spMkLst>
        </pc:spChg>
        <pc:spChg chg="mod">
          <ac:chgData name="B" userId="15117feb-85cc-48f8-9b26-7f6bc22f2f6a" providerId="ADAL" clId="{229FAA95-2D67-4CAE-90FA-6BD86B1F80DB}" dt="2020-08-18T03:22:54.578" v="603" actId="2711"/>
          <ac:spMkLst>
            <pc:docMk/>
            <pc:sldMk cId="2587025788" sldId="772"/>
            <ac:spMk id="4" creationId="{430AE034-DD58-4DD8-8A53-D0E4F118624E}"/>
          </ac:spMkLst>
        </pc:spChg>
        <pc:spChg chg="del">
          <ac:chgData name="B" userId="15117feb-85cc-48f8-9b26-7f6bc22f2f6a" providerId="ADAL" clId="{229FAA95-2D67-4CAE-90FA-6BD86B1F80DB}" dt="2020-08-21T13:06:04.051" v="3916" actId="478"/>
          <ac:spMkLst>
            <pc:docMk/>
            <pc:sldMk cId="2587025788" sldId="772"/>
            <ac:spMk id="5" creationId="{66A40B87-B43E-4A28-8288-CF9BC39EF836}"/>
          </ac:spMkLst>
        </pc:spChg>
        <pc:spChg chg="del">
          <ac:chgData name="B" userId="15117feb-85cc-48f8-9b26-7f6bc22f2f6a" providerId="ADAL" clId="{229FAA95-2D67-4CAE-90FA-6BD86B1F80DB}" dt="2020-08-21T13:00:48.323" v="3869" actId="21"/>
          <ac:spMkLst>
            <pc:docMk/>
            <pc:sldMk cId="2587025788" sldId="772"/>
            <ac:spMk id="6" creationId="{C0A150F5-EF30-4CE3-B140-0F76A86326B8}"/>
          </ac:spMkLst>
        </pc:spChg>
        <pc:spChg chg="mod">
          <ac:chgData name="B" userId="15117feb-85cc-48f8-9b26-7f6bc22f2f6a" providerId="ADAL" clId="{229FAA95-2D67-4CAE-90FA-6BD86B1F80DB}" dt="2020-08-21T13:06:01.823" v="3915" actId="1076"/>
          <ac:spMkLst>
            <pc:docMk/>
            <pc:sldMk cId="2587025788" sldId="772"/>
            <ac:spMk id="7" creationId="{DE796E0B-3B6B-4C85-828E-EEE3C187F7AC}"/>
          </ac:spMkLst>
        </pc:spChg>
        <pc:spChg chg="mod">
          <ac:chgData name="B" userId="15117feb-85cc-48f8-9b26-7f6bc22f2f6a" providerId="ADAL" clId="{229FAA95-2D67-4CAE-90FA-6BD86B1F80DB}" dt="2020-08-21T13:05:50.897" v="3913" actId="1076"/>
          <ac:spMkLst>
            <pc:docMk/>
            <pc:sldMk cId="2587025788" sldId="772"/>
            <ac:spMk id="9" creationId="{1431410A-8879-4CC6-94F1-606C74662061}"/>
          </ac:spMkLst>
        </pc:spChg>
        <pc:spChg chg="add del">
          <ac:chgData name="B" userId="15117feb-85cc-48f8-9b26-7f6bc22f2f6a" providerId="ADAL" clId="{229FAA95-2D67-4CAE-90FA-6BD86B1F80DB}" dt="2020-08-21T13:00:52.783" v="3871" actId="22"/>
          <ac:spMkLst>
            <pc:docMk/>
            <pc:sldMk cId="2587025788" sldId="772"/>
            <ac:spMk id="10" creationId="{1FB8490D-0F89-4A11-A3B0-2A496B015A95}"/>
          </ac:spMkLst>
        </pc:spChg>
        <pc:spChg chg="del">
          <ac:chgData name="B" userId="15117feb-85cc-48f8-9b26-7f6bc22f2f6a" providerId="ADAL" clId="{229FAA95-2D67-4CAE-90FA-6BD86B1F80DB}" dt="2020-08-21T13:06:05.939" v="3918" actId="478"/>
          <ac:spMkLst>
            <pc:docMk/>
            <pc:sldMk cId="2587025788" sldId="772"/>
            <ac:spMk id="11" creationId="{56E456D2-7B0E-422D-8ED5-B904A0D4948E}"/>
          </ac:spMkLst>
        </pc:spChg>
        <pc:spChg chg="add mod">
          <ac:chgData name="B" userId="15117feb-85cc-48f8-9b26-7f6bc22f2f6a" providerId="ADAL" clId="{229FAA95-2D67-4CAE-90FA-6BD86B1F80DB}" dt="2020-08-21T13:01:01.983" v="3874" actId="1076"/>
          <ac:spMkLst>
            <pc:docMk/>
            <pc:sldMk cId="2587025788" sldId="772"/>
            <ac:spMk id="12" creationId="{1F83BFF3-7BB3-445C-A2F5-57531D3ADB66}"/>
          </ac:spMkLst>
        </pc:spChg>
        <pc:spChg chg="del">
          <ac:chgData name="B" userId="15117feb-85cc-48f8-9b26-7f6bc22f2f6a" providerId="ADAL" clId="{229FAA95-2D67-4CAE-90FA-6BD86B1F80DB}" dt="2020-08-21T13:06:04.996" v="3917" actId="478"/>
          <ac:spMkLst>
            <pc:docMk/>
            <pc:sldMk cId="2587025788" sldId="772"/>
            <ac:spMk id="32" creationId="{37CF77EE-6AD0-46F9-B136-F6390CAF3833}"/>
          </ac:spMkLst>
        </pc:spChg>
        <pc:spChg chg="del">
          <ac:chgData name="B" userId="15117feb-85cc-48f8-9b26-7f6bc22f2f6a" providerId="ADAL" clId="{229FAA95-2D67-4CAE-90FA-6BD86B1F80DB}" dt="2020-08-21T13:00:54.392" v="3872" actId="478"/>
          <ac:spMkLst>
            <pc:docMk/>
            <pc:sldMk cId="2587025788" sldId="772"/>
            <ac:spMk id="34" creationId="{2D476C12-657E-44EF-8B2E-C044FAC5635E}"/>
          </ac:spMkLst>
        </pc:spChg>
        <pc:spChg chg="del">
          <ac:chgData name="B" userId="15117feb-85cc-48f8-9b26-7f6bc22f2f6a" providerId="ADAL" clId="{229FAA95-2D67-4CAE-90FA-6BD86B1F80DB}" dt="2020-08-21T13:06:07.466" v="3919" actId="478"/>
          <ac:spMkLst>
            <pc:docMk/>
            <pc:sldMk cId="2587025788" sldId="772"/>
            <ac:spMk id="36" creationId="{48AFFDC7-D9CE-4ECC-B09F-0339274C93DA}"/>
          </ac:spMkLst>
        </pc:spChg>
      </pc:sldChg>
      <pc:sldChg chg="addSp modSp add mod">
        <pc:chgData name="B" userId="15117feb-85cc-48f8-9b26-7f6bc22f2f6a" providerId="ADAL" clId="{229FAA95-2D67-4CAE-90FA-6BD86B1F80DB}" dt="2020-08-18T03:22:45.525" v="601" actId="2711"/>
        <pc:sldMkLst>
          <pc:docMk/>
          <pc:sldMk cId="1068393512" sldId="773"/>
        </pc:sldMkLst>
        <pc:spChg chg="mod">
          <ac:chgData name="B" userId="15117feb-85cc-48f8-9b26-7f6bc22f2f6a" providerId="ADAL" clId="{229FAA95-2D67-4CAE-90FA-6BD86B1F80DB}" dt="2020-08-18T03:22:45.525" v="601" actId="2711"/>
          <ac:spMkLst>
            <pc:docMk/>
            <pc:sldMk cId="1068393512" sldId="773"/>
            <ac:spMk id="4" creationId="{430AE034-DD58-4DD8-8A53-D0E4F118624E}"/>
          </ac:spMkLst>
        </pc:spChg>
        <pc:spChg chg="mod">
          <ac:chgData name="B" userId="15117feb-85cc-48f8-9b26-7f6bc22f2f6a" providerId="ADAL" clId="{229FAA95-2D67-4CAE-90FA-6BD86B1F80DB}" dt="2020-08-17T03:06:45.375" v="401" actId="20577"/>
          <ac:spMkLst>
            <pc:docMk/>
            <pc:sldMk cId="1068393512" sldId="773"/>
            <ac:spMk id="5" creationId="{ECA450CF-ECAB-4FCA-9457-57915558A319}"/>
          </ac:spMkLst>
        </pc:spChg>
        <pc:spChg chg="mod">
          <ac:chgData name="B" userId="15117feb-85cc-48f8-9b26-7f6bc22f2f6a" providerId="ADAL" clId="{229FAA95-2D67-4CAE-90FA-6BD86B1F80DB}" dt="2020-08-17T03:00:06.377" v="68" actId="1076"/>
          <ac:spMkLst>
            <pc:docMk/>
            <pc:sldMk cId="1068393512" sldId="773"/>
            <ac:spMk id="7" creationId="{13A7EAA9-A3E0-4C7D-B6AD-4B2CF8783F34}"/>
          </ac:spMkLst>
        </pc:spChg>
        <pc:picChg chg="add mod modCrop">
          <ac:chgData name="B" userId="15117feb-85cc-48f8-9b26-7f6bc22f2f6a" providerId="ADAL" clId="{229FAA95-2D67-4CAE-90FA-6BD86B1F80DB}" dt="2020-08-17T03:07:34.515" v="410" actId="14100"/>
          <ac:picMkLst>
            <pc:docMk/>
            <pc:sldMk cId="1068393512" sldId="773"/>
            <ac:picMk id="8" creationId="{A85F9E31-6BD4-4123-8EA1-CE843DB8DD47}"/>
          </ac:picMkLst>
        </pc:picChg>
      </pc:sldChg>
      <pc:sldChg chg="add del">
        <pc:chgData name="B" userId="15117feb-85cc-48f8-9b26-7f6bc22f2f6a" providerId="ADAL" clId="{229FAA95-2D67-4CAE-90FA-6BD86B1F80DB}" dt="2020-08-17T02:59:54.825" v="66"/>
        <pc:sldMkLst>
          <pc:docMk/>
          <pc:sldMk cId="3438145585" sldId="774"/>
        </pc:sldMkLst>
      </pc:sldChg>
      <pc:sldChg chg="modSp new mod">
        <pc:chgData name="B" userId="15117feb-85cc-48f8-9b26-7f6bc22f2f6a" providerId="ADAL" clId="{229FAA95-2D67-4CAE-90FA-6BD86B1F80DB}" dt="2020-08-18T03:22:35.012" v="599" actId="113"/>
        <pc:sldMkLst>
          <pc:docMk/>
          <pc:sldMk cId="3830322999" sldId="774"/>
        </pc:sldMkLst>
        <pc:spChg chg="mod">
          <ac:chgData name="B" userId="15117feb-85cc-48f8-9b26-7f6bc22f2f6a" providerId="ADAL" clId="{229FAA95-2D67-4CAE-90FA-6BD86B1F80DB}" dt="2020-08-18T03:13:08.842" v="543"/>
          <ac:spMkLst>
            <pc:docMk/>
            <pc:sldMk cId="3830322999" sldId="774"/>
            <ac:spMk id="2" creationId="{7068D2DA-DE05-4AB8-852B-E752A0F3318A}"/>
          </ac:spMkLst>
        </pc:spChg>
        <pc:spChg chg="mod">
          <ac:chgData name="B" userId="15117feb-85cc-48f8-9b26-7f6bc22f2f6a" providerId="ADAL" clId="{229FAA95-2D67-4CAE-90FA-6BD86B1F80DB}" dt="2020-08-18T03:22:35.012" v="599" actId="113"/>
          <ac:spMkLst>
            <pc:docMk/>
            <pc:sldMk cId="3830322999" sldId="774"/>
            <ac:spMk id="4" creationId="{FB8216AB-A7D4-42F2-B503-9759409E84F5}"/>
          </ac:spMkLst>
        </pc:spChg>
      </pc:sldChg>
      <pc:sldChg chg="addSp delSp modSp new mod modNotesTx">
        <pc:chgData name="B" userId="15117feb-85cc-48f8-9b26-7f6bc22f2f6a" providerId="ADAL" clId="{229FAA95-2D67-4CAE-90FA-6BD86B1F80DB}" dt="2020-08-18T04:13:09.344" v="1509" actId="22"/>
        <pc:sldMkLst>
          <pc:docMk/>
          <pc:sldMk cId="1135480663" sldId="775"/>
        </pc:sldMkLst>
        <pc:spChg chg="mod">
          <ac:chgData name="B" userId="15117feb-85cc-48f8-9b26-7f6bc22f2f6a" providerId="ADAL" clId="{229FAA95-2D67-4CAE-90FA-6BD86B1F80DB}" dt="2020-08-18T04:01:34.452" v="1039" actId="20577"/>
          <ac:spMkLst>
            <pc:docMk/>
            <pc:sldMk cId="1135480663" sldId="775"/>
            <ac:spMk id="2" creationId="{1BF8F5DD-266B-466B-A779-11D763E12B52}"/>
          </ac:spMkLst>
        </pc:spChg>
        <pc:spChg chg="mod">
          <ac:chgData name="B" userId="15117feb-85cc-48f8-9b26-7f6bc22f2f6a" providerId="ADAL" clId="{229FAA95-2D67-4CAE-90FA-6BD86B1F80DB}" dt="2020-08-18T03:16:25.486" v="545"/>
          <ac:spMkLst>
            <pc:docMk/>
            <pc:sldMk cId="1135480663" sldId="775"/>
            <ac:spMk id="4" creationId="{C8FDA5A8-C5F9-4958-8E90-99C4594AC6FC}"/>
          </ac:spMkLst>
        </pc:spChg>
        <pc:picChg chg="add del">
          <ac:chgData name="B" userId="15117feb-85cc-48f8-9b26-7f6bc22f2f6a" providerId="ADAL" clId="{229FAA95-2D67-4CAE-90FA-6BD86B1F80DB}" dt="2020-08-18T04:13:09.344" v="1509" actId="22"/>
          <ac:picMkLst>
            <pc:docMk/>
            <pc:sldMk cId="1135480663" sldId="775"/>
            <ac:picMk id="6" creationId="{A8B134FA-E63B-4128-AD4A-188021CD9828}"/>
          </ac:picMkLst>
        </pc:picChg>
      </pc:sldChg>
      <pc:sldChg chg="modSp new mod">
        <pc:chgData name="B" userId="15117feb-85cc-48f8-9b26-7f6bc22f2f6a" providerId="ADAL" clId="{229FAA95-2D67-4CAE-90FA-6BD86B1F80DB}" dt="2020-08-18T04:00:02.557" v="980" actId="255"/>
        <pc:sldMkLst>
          <pc:docMk/>
          <pc:sldMk cId="764468287" sldId="776"/>
        </pc:sldMkLst>
        <pc:spChg chg="mod">
          <ac:chgData name="B" userId="15117feb-85cc-48f8-9b26-7f6bc22f2f6a" providerId="ADAL" clId="{229FAA95-2D67-4CAE-90FA-6BD86B1F80DB}" dt="2020-08-18T03:51:25.571" v="952" actId="20577"/>
          <ac:spMkLst>
            <pc:docMk/>
            <pc:sldMk cId="764468287" sldId="776"/>
            <ac:spMk id="2" creationId="{85C3BB10-9AEF-47E0-A013-EAD97B34D521}"/>
          </ac:spMkLst>
        </pc:spChg>
        <pc:spChg chg="mod">
          <ac:chgData name="B" userId="15117feb-85cc-48f8-9b26-7f6bc22f2f6a" providerId="ADAL" clId="{229FAA95-2D67-4CAE-90FA-6BD86B1F80DB}" dt="2020-08-18T04:00:02.557" v="980" actId="255"/>
          <ac:spMkLst>
            <pc:docMk/>
            <pc:sldMk cId="764468287" sldId="776"/>
            <ac:spMk id="4" creationId="{DA8619F5-145D-443F-BFF2-F3F96847500E}"/>
          </ac:spMkLst>
        </pc:spChg>
      </pc:sldChg>
      <pc:sldChg chg="addSp delSp modSp new mod">
        <pc:chgData name="B" userId="15117feb-85cc-48f8-9b26-7f6bc22f2f6a" providerId="ADAL" clId="{229FAA95-2D67-4CAE-90FA-6BD86B1F80DB}" dt="2020-08-18T04:03:36.358" v="1077" actId="14100"/>
        <pc:sldMkLst>
          <pc:docMk/>
          <pc:sldMk cId="1658224334" sldId="777"/>
        </pc:sldMkLst>
        <pc:spChg chg="del">
          <ac:chgData name="B" userId="15117feb-85cc-48f8-9b26-7f6bc22f2f6a" providerId="ADAL" clId="{229FAA95-2D67-4CAE-90FA-6BD86B1F80DB}" dt="2020-08-18T04:03:07.593" v="1073" actId="22"/>
          <ac:spMkLst>
            <pc:docMk/>
            <pc:sldMk cId="1658224334" sldId="777"/>
            <ac:spMk id="2" creationId="{BACB247B-3B87-4E91-B576-CA36BAFAC1F9}"/>
          </ac:spMkLst>
        </pc:spChg>
        <pc:spChg chg="mod">
          <ac:chgData name="B" userId="15117feb-85cc-48f8-9b26-7f6bc22f2f6a" providerId="ADAL" clId="{229FAA95-2D67-4CAE-90FA-6BD86B1F80DB}" dt="2020-08-18T04:03:02.878" v="1072" actId="20577"/>
          <ac:spMkLst>
            <pc:docMk/>
            <pc:sldMk cId="1658224334" sldId="777"/>
            <ac:spMk id="4" creationId="{84ABCE89-8F27-4FB6-B05F-EF9F27F6096F}"/>
          </ac:spMkLst>
        </pc:spChg>
        <pc:picChg chg="add mod ord modCrop">
          <ac:chgData name="B" userId="15117feb-85cc-48f8-9b26-7f6bc22f2f6a" providerId="ADAL" clId="{229FAA95-2D67-4CAE-90FA-6BD86B1F80DB}" dt="2020-08-18T04:03:36.358" v="1077" actId="14100"/>
          <ac:picMkLst>
            <pc:docMk/>
            <pc:sldMk cId="1658224334" sldId="777"/>
            <ac:picMk id="6" creationId="{BD712236-5715-4387-ADB7-EEFAE67CB135}"/>
          </ac:picMkLst>
        </pc:picChg>
      </pc:sldChg>
      <pc:sldChg chg="addSp delSp modSp add mod">
        <pc:chgData name="B" userId="15117feb-85cc-48f8-9b26-7f6bc22f2f6a" providerId="ADAL" clId="{229FAA95-2D67-4CAE-90FA-6BD86B1F80DB}" dt="2020-08-18T04:10:45.677" v="1507" actId="20577"/>
        <pc:sldMkLst>
          <pc:docMk/>
          <pc:sldMk cId="651806124" sldId="778"/>
        </pc:sldMkLst>
        <pc:spChg chg="add mod">
          <ac:chgData name="B" userId="15117feb-85cc-48f8-9b26-7f6bc22f2f6a" providerId="ADAL" clId="{229FAA95-2D67-4CAE-90FA-6BD86B1F80DB}" dt="2020-08-18T04:10:45.677" v="1507" actId="20577"/>
          <ac:spMkLst>
            <pc:docMk/>
            <pc:sldMk cId="651806124" sldId="778"/>
            <ac:spMk id="5" creationId="{F413ACFF-5EDB-4BD8-BF90-BF6489E89F95}"/>
          </ac:spMkLst>
        </pc:spChg>
        <pc:picChg chg="del">
          <ac:chgData name="B" userId="15117feb-85cc-48f8-9b26-7f6bc22f2f6a" providerId="ADAL" clId="{229FAA95-2D67-4CAE-90FA-6BD86B1F80DB}" dt="2020-08-18T04:04:05.814" v="1079" actId="478"/>
          <ac:picMkLst>
            <pc:docMk/>
            <pc:sldMk cId="651806124" sldId="778"/>
            <ac:picMk id="6" creationId="{BD712236-5715-4387-ADB7-EEFAE67CB135}"/>
          </ac:picMkLst>
        </pc:picChg>
      </pc:sldChg>
      <pc:sldChg chg="addSp delSp modSp add mod">
        <pc:chgData name="B" userId="15117feb-85cc-48f8-9b26-7f6bc22f2f6a" providerId="ADAL" clId="{229FAA95-2D67-4CAE-90FA-6BD86B1F80DB}" dt="2020-08-18T04:20:11.108" v="1846" actId="1076"/>
        <pc:sldMkLst>
          <pc:docMk/>
          <pc:sldMk cId="3862588597" sldId="779"/>
        </pc:sldMkLst>
        <pc:spChg chg="mod">
          <ac:chgData name="B" userId="15117feb-85cc-48f8-9b26-7f6bc22f2f6a" providerId="ADAL" clId="{229FAA95-2D67-4CAE-90FA-6BD86B1F80DB}" dt="2020-08-18T04:19:08.155" v="1839" actId="20577"/>
          <ac:spMkLst>
            <pc:docMk/>
            <pc:sldMk cId="3862588597" sldId="779"/>
            <ac:spMk id="2" creationId="{1BF8F5DD-266B-466B-A779-11D763E12B52}"/>
          </ac:spMkLst>
        </pc:spChg>
        <pc:spChg chg="mod">
          <ac:chgData name="B" userId="15117feb-85cc-48f8-9b26-7f6bc22f2f6a" providerId="ADAL" clId="{229FAA95-2D67-4CAE-90FA-6BD86B1F80DB}" dt="2020-08-18T04:13:19.313" v="1520" actId="20577"/>
          <ac:spMkLst>
            <pc:docMk/>
            <pc:sldMk cId="3862588597" sldId="779"/>
            <ac:spMk id="4" creationId="{C8FDA5A8-C5F9-4958-8E90-99C4594AC6FC}"/>
          </ac:spMkLst>
        </pc:spChg>
        <pc:spChg chg="add del">
          <ac:chgData name="B" userId="15117feb-85cc-48f8-9b26-7f6bc22f2f6a" providerId="ADAL" clId="{229FAA95-2D67-4CAE-90FA-6BD86B1F80DB}" dt="2020-08-18T04:18:38.072" v="1826"/>
          <ac:spMkLst>
            <pc:docMk/>
            <pc:sldMk cId="3862588597" sldId="779"/>
            <ac:spMk id="5" creationId="{C0158B22-9671-4391-80D2-0CA040A9A00F}"/>
          </ac:spMkLst>
        </pc:spChg>
        <pc:picChg chg="add mod modCrop">
          <ac:chgData name="B" userId="15117feb-85cc-48f8-9b26-7f6bc22f2f6a" providerId="ADAL" clId="{229FAA95-2D67-4CAE-90FA-6BD86B1F80DB}" dt="2020-08-18T04:20:11.108" v="1846" actId="1076"/>
          <ac:picMkLst>
            <pc:docMk/>
            <pc:sldMk cId="3862588597" sldId="779"/>
            <ac:picMk id="7" creationId="{DFCEACD2-ABD9-4033-AD76-3091806FEEC9}"/>
          </ac:picMkLst>
        </pc:picChg>
      </pc:sldChg>
      <pc:sldChg chg="addSp delSp modSp add mod">
        <pc:chgData name="B" userId="15117feb-85cc-48f8-9b26-7f6bc22f2f6a" providerId="ADAL" clId="{229FAA95-2D67-4CAE-90FA-6BD86B1F80DB}" dt="2020-08-18T04:24:48.141" v="2094" actId="20577"/>
        <pc:sldMkLst>
          <pc:docMk/>
          <pc:sldMk cId="3530187160" sldId="780"/>
        </pc:sldMkLst>
        <pc:spChg chg="mod">
          <ac:chgData name="B" userId="15117feb-85cc-48f8-9b26-7f6bc22f2f6a" providerId="ADAL" clId="{229FAA95-2D67-4CAE-90FA-6BD86B1F80DB}" dt="2020-08-18T04:24:48.141" v="2094" actId="20577"/>
          <ac:spMkLst>
            <pc:docMk/>
            <pc:sldMk cId="3530187160" sldId="780"/>
            <ac:spMk id="2" creationId="{1BF8F5DD-266B-466B-A779-11D763E12B52}"/>
          </ac:spMkLst>
        </pc:spChg>
        <pc:picChg chg="add mod modCrop">
          <ac:chgData name="B" userId="15117feb-85cc-48f8-9b26-7f6bc22f2f6a" providerId="ADAL" clId="{229FAA95-2D67-4CAE-90FA-6BD86B1F80DB}" dt="2020-08-18T04:23:55.201" v="1988" actId="1076"/>
          <ac:picMkLst>
            <pc:docMk/>
            <pc:sldMk cId="3530187160" sldId="780"/>
            <ac:picMk id="6" creationId="{DEB092B2-AA37-4D00-B868-0D700C4EB4A8}"/>
          </ac:picMkLst>
        </pc:picChg>
        <pc:picChg chg="del">
          <ac:chgData name="B" userId="15117feb-85cc-48f8-9b26-7f6bc22f2f6a" providerId="ADAL" clId="{229FAA95-2D67-4CAE-90FA-6BD86B1F80DB}" dt="2020-08-18T04:22:42.009" v="1978" actId="478"/>
          <ac:picMkLst>
            <pc:docMk/>
            <pc:sldMk cId="3530187160" sldId="780"/>
            <ac:picMk id="7" creationId="{DFCEACD2-ABD9-4033-AD76-3091806FEEC9}"/>
          </ac:picMkLst>
        </pc:picChg>
      </pc:sldChg>
      <pc:sldChg chg="addSp delSp modSp new mod">
        <pc:chgData name="B" userId="15117feb-85cc-48f8-9b26-7f6bc22f2f6a" providerId="ADAL" clId="{229FAA95-2D67-4CAE-90FA-6BD86B1F80DB}" dt="2020-08-18T04:36:44.522" v="2356" actId="1076"/>
        <pc:sldMkLst>
          <pc:docMk/>
          <pc:sldMk cId="3606210602" sldId="781"/>
        </pc:sldMkLst>
        <pc:spChg chg="mod">
          <ac:chgData name="B" userId="15117feb-85cc-48f8-9b26-7f6bc22f2f6a" providerId="ADAL" clId="{229FAA95-2D67-4CAE-90FA-6BD86B1F80DB}" dt="2020-08-18T04:36:02.018" v="2348" actId="20577"/>
          <ac:spMkLst>
            <pc:docMk/>
            <pc:sldMk cId="3606210602" sldId="781"/>
            <ac:spMk id="2" creationId="{6B1987F8-03F2-409D-A5B0-52DEC5E2677C}"/>
          </ac:spMkLst>
        </pc:spChg>
        <pc:spChg chg="mod">
          <ac:chgData name="B" userId="15117feb-85cc-48f8-9b26-7f6bc22f2f6a" providerId="ADAL" clId="{229FAA95-2D67-4CAE-90FA-6BD86B1F80DB}" dt="2020-08-18T04:26:18.505" v="2104" actId="20577"/>
          <ac:spMkLst>
            <pc:docMk/>
            <pc:sldMk cId="3606210602" sldId="781"/>
            <ac:spMk id="4" creationId="{FD76AD56-DA0E-4951-BAC9-D55BA333B20F}"/>
          </ac:spMkLst>
        </pc:spChg>
        <pc:spChg chg="add del">
          <ac:chgData name="B" userId="15117feb-85cc-48f8-9b26-7f6bc22f2f6a" providerId="ADAL" clId="{229FAA95-2D67-4CAE-90FA-6BD86B1F80DB}" dt="2020-08-18T04:35:15.810" v="2344"/>
          <ac:spMkLst>
            <pc:docMk/>
            <pc:sldMk cId="3606210602" sldId="781"/>
            <ac:spMk id="5" creationId="{C6386D15-A124-4B6A-917A-5D4D784A0597}"/>
          </ac:spMkLst>
        </pc:spChg>
        <pc:spChg chg="add del">
          <ac:chgData name="B" userId="15117feb-85cc-48f8-9b26-7f6bc22f2f6a" providerId="ADAL" clId="{229FAA95-2D67-4CAE-90FA-6BD86B1F80DB}" dt="2020-08-18T04:35:27.265" v="2346"/>
          <ac:spMkLst>
            <pc:docMk/>
            <pc:sldMk cId="3606210602" sldId="781"/>
            <ac:spMk id="6" creationId="{FCDFC24E-F015-4021-B609-09678A9A8364}"/>
          </ac:spMkLst>
        </pc:spChg>
        <pc:picChg chg="add mod modCrop">
          <ac:chgData name="B" userId="15117feb-85cc-48f8-9b26-7f6bc22f2f6a" providerId="ADAL" clId="{229FAA95-2D67-4CAE-90FA-6BD86B1F80DB}" dt="2020-08-18T04:36:44.522" v="2356" actId="1076"/>
          <ac:picMkLst>
            <pc:docMk/>
            <pc:sldMk cId="3606210602" sldId="781"/>
            <ac:picMk id="8" creationId="{F11055A4-E814-4894-B22F-623AA10E9B32}"/>
          </ac:picMkLst>
        </pc:picChg>
      </pc:sldChg>
      <pc:sldChg chg="addSp delSp modSp new mod">
        <pc:chgData name="B" userId="15117feb-85cc-48f8-9b26-7f6bc22f2f6a" providerId="ADAL" clId="{229FAA95-2D67-4CAE-90FA-6BD86B1F80DB}" dt="2020-08-18T16:01:47.804" v="2516"/>
        <pc:sldMkLst>
          <pc:docMk/>
          <pc:sldMk cId="3719215395" sldId="782"/>
        </pc:sldMkLst>
        <pc:spChg chg="add del mod">
          <ac:chgData name="B" userId="15117feb-85cc-48f8-9b26-7f6bc22f2f6a" providerId="ADAL" clId="{229FAA95-2D67-4CAE-90FA-6BD86B1F80DB}" dt="2020-08-18T13:27:18.567" v="2426" actId="20577"/>
          <ac:spMkLst>
            <pc:docMk/>
            <pc:sldMk cId="3719215395" sldId="782"/>
            <ac:spMk id="2" creationId="{28EC5C52-C7CB-40EB-8313-6AEDAF592A96}"/>
          </ac:spMkLst>
        </pc:spChg>
        <pc:spChg chg="mod">
          <ac:chgData name="B" userId="15117feb-85cc-48f8-9b26-7f6bc22f2f6a" providerId="ADAL" clId="{229FAA95-2D67-4CAE-90FA-6BD86B1F80DB}" dt="2020-08-18T16:01:47.804" v="2516"/>
          <ac:spMkLst>
            <pc:docMk/>
            <pc:sldMk cId="3719215395" sldId="782"/>
            <ac:spMk id="4" creationId="{464054D2-1F3C-4526-9B53-14788A9E15AC}"/>
          </ac:spMkLst>
        </pc:spChg>
        <pc:spChg chg="add del mod">
          <ac:chgData name="B" userId="15117feb-85cc-48f8-9b26-7f6bc22f2f6a" providerId="ADAL" clId="{229FAA95-2D67-4CAE-90FA-6BD86B1F80DB}" dt="2020-08-18T13:21:42.306" v="2398"/>
          <ac:spMkLst>
            <pc:docMk/>
            <pc:sldMk cId="3719215395" sldId="782"/>
            <ac:spMk id="5" creationId="{8CCFB06A-99D1-4DDC-B5D6-A4FB84DAD2C5}"/>
          </ac:spMkLst>
        </pc:spChg>
        <pc:spChg chg="add del">
          <ac:chgData name="B" userId="15117feb-85cc-48f8-9b26-7f6bc22f2f6a" providerId="ADAL" clId="{229FAA95-2D67-4CAE-90FA-6BD86B1F80DB}" dt="2020-08-18T13:25:59.889" v="2418"/>
          <ac:spMkLst>
            <pc:docMk/>
            <pc:sldMk cId="3719215395" sldId="782"/>
            <ac:spMk id="8" creationId="{6584C316-FDA7-4590-B0A1-4C5D7BFD50A1}"/>
          </ac:spMkLst>
        </pc:spChg>
        <pc:picChg chg="add mod modCrop">
          <ac:chgData name="B" userId="15117feb-85cc-48f8-9b26-7f6bc22f2f6a" providerId="ADAL" clId="{229FAA95-2D67-4CAE-90FA-6BD86B1F80DB}" dt="2020-08-18T13:27:21.759" v="2427" actId="14100"/>
          <ac:picMkLst>
            <pc:docMk/>
            <pc:sldMk cId="3719215395" sldId="782"/>
            <ac:picMk id="7" creationId="{EDF47487-DD6B-4474-98EE-55F07B308ED8}"/>
          </ac:picMkLst>
        </pc:picChg>
      </pc:sldChg>
      <pc:sldChg chg="addSp delSp modSp add mod">
        <pc:chgData name="B" userId="15117feb-85cc-48f8-9b26-7f6bc22f2f6a" providerId="ADAL" clId="{229FAA95-2D67-4CAE-90FA-6BD86B1F80DB}" dt="2020-08-18T16:01:20.859" v="2511" actId="21"/>
        <pc:sldMkLst>
          <pc:docMk/>
          <pc:sldMk cId="4171918403" sldId="783"/>
        </pc:sldMkLst>
        <pc:spChg chg="mod">
          <ac:chgData name="B" userId="15117feb-85cc-48f8-9b26-7f6bc22f2f6a" providerId="ADAL" clId="{229FAA95-2D67-4CAE-90FA-6BD86B1F80DB}" dt="2020-08-18T13:20:55.342" v="2392" actId="6549"/>
          <ac:spMkLst>
            <pc:docMk/>
            <pc:sldMk cId="4171918403" sldId="783"/>
            <ac:spMk id="2" creationId="{6B1987F8-03F2-409D-A5B0-52DEC5E2677C}"/>
          </ac:spMkLst>
        </pc:spChg>
        <pc:spChg chg="mod">
          <ac:chgData name="B" userId="15117feb-85cc-48f8-9b26-7f6bc22f2f6a" providerId="ADAL" clId="{229FAA95-2D67-4CAE-90FA-6BD86B1F80DB}" dt="2020-08-18T16:01:20.859" v="2511" actId="21"/>
          <ac:spMkLst>
            <pc:docMk/>
            <pc:sldMk cId="4171918403" sldId="783"/>
            <ac:spMk id="4" creationId="{FD76AD56-DA0E-4951-BAC9-D55BA333B20F}"/>
          </ac:spMkLst>
        </pc:spChg>
        <pc:spChg chg="add">
          <ac:chgData name="B" userId="15117feb-85cc-48f8-9b26-7f6bc22f2f6a" providerId="ADAL" clId="{229FAA95-2D67-4CAE-90FA-6BD86B1F80DB}" dt="2020-08-18T13:17:37.818" v="2358"/>
          <ac:spMkLst>
            <pc:docMk/>
            <pc:sldMk cId="4171918403" sldId="783"/>
            <ac:spMk id="5" creationId="{4E04D7A5-910C-4E33-99FD-032489995E5D}"/>
          </ac:spMkLst>
        </pc:spChg>
        <pc:spChg chg="add del mod">
          <ac:chgData name="B" userId="15117feb-85cc-48f8-9b26-7f6bc22f2f6a" providerId="ADAL" clId="{229FAA95-2D67-4CAE-90FA-6BD86B1F80DB}" dt="2020-08-18T13:20:23.649" v="2387"/>
          <ac:spMkLst>
            <pc:docMk/>
            <pc:sldMk cId="4171918403" sldId="783"/>
            <ac:spMk id="6" creationId="{6A20F339-336D-4D86-9979-B7FFD539F850}"/>
          </ac:spMkLst>
        </pc:spChg>
        <pc:picChg chg="del">
          <ac:chgData name="B" userId="15117feb-85cc-48f8-9b26-7f6bc22f2f6a" providerId="ADAL" clId="{229FAA95-2D67-4CAE-90FA-6BD86B1F80DB}" dt="2020-08-18T13:17:44.626" v="2360" actId="478"/>
          <ac:picMkLst>
            <pc:docMk/>
            <pc:sldMk cId="4171918403" sldId="783"/>
            <ac:picMk id="8" creationId="{F11055A4-E814-4894-B22F-623AA10E9B32}"/>
          </ac:picMkLst>
        </pc:picChg>
      </pc:sldChg>
      <pc:sldChg chg="addSp delSp modSp add mod">
        <pc:chgData name="B" userId="15117feb-85cc-48f8-9b26-7f6bc22f2f6a" providerId="ADAL" clId="{229FAA95-2D67-4CAE-90FA-6BD86B1F80DB}" dt="2020-08-18T16:01:50.693" v="2517"/>
        <pc:sldMkLst>
          <pc:docMk/>
          <pc:sldMk cId="1146771550" sldId="784"/>
        </pc:sldMkLst>
        <pc:spChg chg="mod">
          <ac:chgData name="B" userId="15117feb-85cc-48f8-9b26-7f6bc22f2f6a" providerId="ADAL" clId="{229FAA95-2D67-4CAE-90FA-6BD86B1F80DB}" dt="2020-08-18T13:33:42.442" v="2442" actId="1076"/>
          <ac:spMkLst>
            <pc:docMk/>
            <pc:sldMk cId="1146771550" sldId="784"/>
            <ac:spMk id="2" creationId="{28EC5C52-C7CB-40EB-8313-6AEDAF592A96}"/>
          </ac:spMkLst>
        </pc:spChg>
        <pc:spChg chg="mod">
          <ac:chgData name="B" userId="15117feb-85cc-48f8-9b26-7f6bc22f2f6a" providerId="ADAL" clId="{229FAA95-2D67-4CAE-90FA-6BD86B1F80DB}" dt="2020-08-18T16:01:50.693" v="2517"/>
          <ac:spMkLst>
            <pc:docMk/>
            <pc:sldMk cId="1146771550" sldId="784"/>
            <ac:spMk id="4" creationId="{464054D2-1F3C-4526-9B53-14788A9E15AC}"/>
          </ac:spMkLst>
        </pc:spChg>
        <pc:picChg chg="add mod modCrop">
          <ac:chgData name="B" userId="15117feb-85cc-48f8-9b26-7f6bc22f2f6a" providerId="ADAL" clId="{229FAA95-2D67-4CAE-90FA-6BD86B1F80DB}" dt="2020-08-18T13:34:23.827" v="2454" actId="1076"/>
          <ac:picMkLst>
            <pc:docMk/>
            <pc:sldMk cId="1146771550" sldId="784"/>
            <ac:picMk id="6" creationId="{19F9294F-B89C-4BB1-AB72-52B197A089F8}"/>
          </ac:picMkLst>
        </pc:picChg>
        <pc:picChg chg="del mod">
          <ac:chgData name="B" userId="15117feb-85cc-48f8-9b26-7f6bc22f2f6a" providerId="ADAL" clId="{229FAA95-2D67-4CAE-90FA-6BD86B1F80DB}" dt="2020-08-18T13:28:43.587" v="2430" actId="478"/>
          <ac:picMkLst>
            <pc:docMk/>
            <pc:sldMk cId="1146771550" sldId="784"/>
            <ac:picMk id="7" creationId="{EDF47487-DD6B-4474-98EE-55F07B308ED8}"/>
          </ac:picMkLst>
        </pc:picChg>
        <pc:picChg chg="add mod modCrop">
          <ac:chgData name="B" userId="15117feb-85cc-48f8-9b26-7f6bc22f2f6a" providerId="ADAL" clId="{229FAA95-2D67-4CAE-90FA-6BD86B1F80DB}" dt="2020-08-18T13:34:30.762" v="2456" actId="14100"/>
          <ac:picMkLst>
            <pc:docMk/>
            <pc:sldMk cId="1146771550" sldId="784"/>
            <ac:picMk id="9" creationId="{ACB7F58F-B6C6-41DC-B5E2-A7C8C88CFED0}"/>
          </ac:picMkLst>
        </pc:picChg>
      </pc:sldChg>
      <pc:sldChg chg="addSp delSp modSp add mod">
        <pc:chgData name="B" userId="15117feb-85cc-48f8-9b26-7f6bc22f2f6a" providerId="ADAL" clId="{229FAA95-2D67-4CAE-90FA-6BD86B1F80DB}" dt="2020-08-18T16:01:53.702" v="2518"/>
        <pc:sldMkLst>
          <pc:docMk/>
          <pc:sldMk cId="183708156" sldId="785"/>
        </pc:sldMkLst>
        <pc:spChg chg="mod">
          <ac:chgData name="B" userId="15117feb-85cc-48f8-9b26-7f6bc22f2f6a" providerId="ADAL" clId="{229FAA95-2D67-4CAE-90FA-6BD86B1F80DB}" dt="2020-08-18T13:36:57.708" v="2485" actId="20577"/>
          <ac:spMkLst>
            <pc:docMk/>
            <pc:sldMk cId="183708156" sldId="785"/>
            <ac:spMk id="2" creationId="{28EC5C52-C7CB-40EB-8313-6AEDAF592A96}"/>
          </ac:spMkLst>
        </pc:spChg>
        <pc:spChg chg="mod">
          <ac:chgData name="B" userId="15117feb-85cc-48f8-9b26-7f6bc22f2f6a" providerId="ADAL" clId="{229FAA95-2D67-4CAE-90FA-6BD86B1F80DB}" dt="2020-08-18T16:01:53.702" v="2518"/>
          <ac:spMkLst>
            <pc:docMk/>
            <pc:sldMk cId="183708156" sldId="785"/>
            <ac:spMk id="4" creationId="{464054D2-1F3C-4526-9B53-14788A9E15AC}"/>
          </ac:spMkLst>
        </pc:spChg>
        <pc:picChg chg="del">
          <ac:chgData name="B" userId="15117feb-85cc-48f8-9b26-7f6bc22f2f6a" providerId="ADAL" clId="{229FAA95-2D67-4CAE-90FA-6BD86B1F80DB}" dt="2020-08-18T13:37:18.459" v="2486" actId="478"/>
          <ac:picMkLst>
            <pc:docMk/>
            <pc:sldMk cId="183708156" sldId="785"/>
            <ac:picMk id="6" creationId="{19F9294F-B89C-4BB1-AB72-52B197A089F8}"/>
          </ac:picMkLst>
        </pc:picChg>
        <pc:picChg chg="add mod modCrop">
          <ac:chgData name="B" userId="15117feb-85cc-48f8-9b26-7f6bc22f2f6a" providerId="ADAL" clId="{229FAA95-2D67-4CAE-90FA-6BD86B1F80DB}" dt="2020-08-18T13:38:04.717" v="2492" actId="14100"/>
          <ac:picMkLst>
            <pc:docMk/>
            <pc:sldMk cId="183708156" sldId="785"/>
            <ac:picMk id="7" creationId="{B1474CCA-7604-4E75-84EE-2C81E9E77327}"/>
          </ac:picMkLst>
        </pc:picChg>
        <pc:picChg chg="del">
          <ac:chgData name="B" userId="15117feb-85cc-48f8-9b26-7f6bc22f2f6a" providerId="ADAL" clId="{229FAA95-2D67-4CAE-90FA-6BD86B1F80DB}" dt="2020-08-18T13:37:19.086" v="2487" actId="478"/>
          <ac:picMkLst>
            <pc:docMk/>
            <pc:sldMk cId="183708156" sldId="785"/>
            <ac:picMk id="9" creationId="{ACB7F58F-B6C6-41DC-B5E2-A7C8C88CFED0}"/>
          </ac:picMkLst>
        </pc:picChg>
        <pc:picChg chg="add mod modCrop">
          <ac:chgData name="B" userId="15117feb-85cc-48f8-9b26-7f6bc22f2f6a" providerId="ADAL" clId="{229FAA95-2D67-4CAE-90FA-6BD86B1F80DB}" dt="2020-08-18T13:39:22.974" v="2503" actId="1076"/>
          <ac:picMkLst>
            <pc:docMk/>
            <pc:sldMk cId="183708156" sldId="785"/>
            <ac:picMk id="10" creationId="{38A16E79-0745-41F1-9D47-1337C83C10AF}"/>
          </ac:picMkLst>
        </pc:picChg>
        <pc:picChg chg="add mod modCrop">
          <ac:chgData name="B" userId="15117feb-85cc-48f8-9b26-7f6bc22f2f6a" providerId="ADAL" clId="{229FAA95-2D67-4CAE-90FA-6BD86B1F80DB}" dt="2020-08-18T13:39:54.113" v="2510" actId="1076"/>
          <ac:picMkLst>
            <pc:docMk/>
            <pc:sldMk cId="183708156" sldId="785"/>
            <ac:picMk id="12" creationId="{517177D3-1DB8-4382-8DC7-6E871C30AFB3}"/>
          </ac:picMkLst>
        </pc:picChg>
      </pc:sldChg>
      <pc:sldChg chg="modSp new mod">
        <pc:chgData name="B" userId="15117feb-85cc-48f8-9b26-7f6bc22f2f6a" providerId="ADAL" clId="{229FAA95-2D67-4CAE-90FA-6BD86B1F80DB}" dt="2020-08-18T21:05:29.231" v="2574" actId="6549"/>
        <pc:sldMkLst>
          <pc:docMk/>
          <pc:sldMk cId="832810750" sldId="786"/>
        </pc:sldMkLst>
        <pc:spChg chg="mod">
          <ac:chgData name="B" userId="15117feb-85cc-48f8-9b26-7f6bc22f2f6a" providerId="ADAL" clId="{229FAA95-2D67-4CAE-90FA-6BD86B1F80DB}" dt="2020-08-18T21:05:29.231" v="2574" actId="6549"/>
          <ac:spMkLst>
            <pc:docMk/>
            <pc:sldMk cId="832810750" sldId="786"/>
            <ac:spMk id="2" creationId="{1BDA6C45-A4C8-4DDE-BF6A-761A6924AB5E}"/>
          </ac:spMkLst>
        </pc:spChg>
        <pc:spChg chg="mod">
          <ac:chgData name="B" userId="15117feb-85cc-48f8-9b26-7f6bc22f2f6a" providerId="ADAL" clId="{229FAA95-2D67-4CAE-90FA-6BD86B1F80DB}" dt="2020-08-18T16:01:27.405" v="2515" actId="6549"/>
          <ac:spMkLst>
            <pc:docMk/>
            <pc:sldMk cId="832810750" sldId="786"/>
            <ac:spMk id="4" creationId="{C56B2CC6-461A-413D-B578-642978026ADB}"/>
          </ac:spMkLst>
        </pc:spChg>
      </pc:sldChg>
      <pc:sldChg chg="addSp delSp modSp new mod">
        <pc:chgData name="B" userId="15117feb-85cc-48f8-9b26-7f6bc22f2f6a" providerId="ADAL" clId="{229FAA95-2D67-4CAE-90FA-6BD86B1F80DB}" dt="2020-08-18T21:08:49.959" v="2586" actId="20577"/>
        <pc:sldMkLst>
          <pc:docMk/>
          <pc:sldMk cId="551302590" sldId="787"/>
        </pc:sldMkLst>
        <pc:spChg chg="add del mod">
          <ac:chgData name="B" userId="15117feb-85cc-48f8-9b26-7f6bc22f2f6a" providerId="ADAL" clId="{229FAA95-2D67-4CAE-90FA-6BD86B1F80DB}" dt="2020-08-18T21:08:49.959" v="2586" actId="20577"/>
          <ac:spMkLst>
            <pc:docMk/>
            <pc:sldMk cId="551302590" sldId="787"/>
            <ac:spMk id="2" creationId="{AAAB4022-A3E5-4E2D-AC83-7BFE39C8A79B}"/>
          </ac:spMkLst>
        </pc:spChg>
        <pc:spChg chg="mod">
          <ac:chgData name="B" userId="15117feb-85cc-48f8-9b26-7f6bc22f2f6a" providerId="ADAL" clId="{229FAA95-2D67-4CAE-90FA-6BD86B1F80DB}" dt="2020-08-18T21:06:05.586" v="2578"/>
          <ac:spMkLst>
            <pc:docMk/>
            <pc:sldMk cId="551302590" sldId="787"/>
            <ac:spMk id="4" creationId="{F085D17F-C3A4-4422-890D-5C9FB0420206}"/>
          </ac:spMkLst>
        </pc:spChg>
        <pc:spChg chg="add del mod">
          <ac:chgData name="B" userId="15117feb-85cc-48f8-9b26-7f6bc22f2f6a" providerId="ADAL" clId="{229FAA95-2D67-4CAE-90FA-6BD86B1F80DB}" dt="2020-08-18T21:06:23.225" v="2580"/>
          <ac:spMkLst>
            <pc:docMk/>
            <pc:sldMk cId="551302590" sldId="787"/>
            <ac:spMk id="5" creationId="{5EA8DCF1-C32B-43C1-8545-5BC046D6D568}"/>
          </ac:spMkLst>
        </pc:spChg>
      </pc:sldChg>
      <pc:sldChg chg="addSp delSp modSp new mod">
        <pc:chgData name="B" userId="15117feb-85cc-48f8-9b26-7f6bc22f2f6a" providerId="ADAL" clId="{229FAA95-2D67-4CAE-90FA-6BD86B1F80DB}" dt="2020-08-20T03:24:30.378" v="3047"/>
        <pc:sldMkLst>
          <pc:docMk/>
          <pc:sldMk cId="1659959591" sldId="788"/>
        </pc:sldMkLst>
        <pc:spChg chg="mod">
          <ac:chgData name="B" userId="15117feb-85cc-48f8-9b26-7f6bc22f2f6a" providerId="ADAL" clId="{229FAA95-2D67-4CAE-90FA-6BD86B1F80DB}" dt="2020-08-20T03:24:30.378" v="3047"/>
          <ac:spMkLst>
            <pc:docMk/>
            <pc:sldMk cId="1659959591" sldId="788"/>
            <ac:spMk id="2" creationId="{97DA4DB1-066B-4CCC-8E68-B854F95CDD2D}"/>
          </ac:spMkLst>
        </pc:spChg>
        <pc:spChg chg="mod">
          <ac:chgData name="B" userId="15117feb-85cc-48f8-9b26-7f6bc22f2f6a" providerId="ADAL" clId="{229FAA95-2D67-4CAE-90FA-6BD86B1F80DB}" dt="2020-08-20T03:00:22.929" v="2605" actId="20577"/>
          <ac:spMkLst>
            <pc:docMk/>
            <pc:sldMk cId="1659959591" sldId="788"/>
            <ac:spMk id="4" creationId="{D8BCDB0C-1304-4842-A6F6-686DFCF72A68}"/>
          </ac:spMkLst>
        </pc:spChg>
        <pc:spChg chg="add del">
          <ac:chgData name="B" userId="15117feb-85cc-48f8-9b26-7f6bc22f2f6a" providerId="ADAL" clId="{229FAA95-2D67-4CAE-90FA-6BD86B1F80DB}" dt="2020-08-20T03:04:50.670" v="2743"/>
          <ac:spMkLst>
            <pc:docMk/>
            <pc:sldMk cId="1659959591" sldId="788"/>
            <ac:spMk id="5" creationId="{7D3984AA-431D-4548-B006-028F029AA495}"/>
          </ac:spMkLst>
        </pc:spChg>
        <pc:picChg chg="add del">
          <ac:chgData name="B" userId="15117feb-85cc-48f8-9b26-7f6bc22f2f6a" providerId="ADAL" clId="{229FAA95-2D67-4CAE-90FA-6BD86B1F80DB}" dt="2020-08-20T03:04:50.670" v="2743"/>
          <ac:picMkLst>
            <pc:docMk/>
            <pc:sldMk cId="1659959591" sldId="788"/>
            <ac:picMk id="6146" creationId="{2B08366F-288F-455D-94EE-DA46738BE4CA}"/>
          </ac:picMkLst>
        </pc:picChg>
        <pc:picChg chg="add del mod">
          <ac:chgData name="B" userId="15117feb-85cc-48f8-9b26-7f6bc22f2f6a" providerId="ADAL" clId="{229FAA95-2D67-4CAE-90FA-6BD86B1F80DB}" dt="2020-08-20T03:10:46.946" v="2771" actId="478"/>
          <ac:picMkLst>
            <pc:docMk/>
            <pc:sldMk cId="1659959591" sldId="788"/>
            <ac:picMk id="6148" creationId="{5235EC8A-E094-4C87-B5E9-136E4B57D550}"/>
          </ac:picMkLst>
        </pc:picChg>
      </pc:sldChg>
      <pc:sldChg chg="addSp delSp modSp add mod">
        <pc:chgData name="B" userId="15117feb-85cc-48f8-9b26-7f6bc22f2f6a" providerId="ADAL" clId="{229FAA95-2D67-4CAE-90FA-6BD86B1F80DB}" dt="2020-08-20T03:29:29.247" v="3179" actId="22"/>
        <pc:sldMkLst>
          <pc:docMk/>
          <pc:sldMk cId="3192051059" sldId="789"/>
        </pc:sldMkLst>
        <pc:spChg chg="mod">
          <ac:chgData name="B" userId="15117feb-85cc-48f8-9b26-7f6bc22f2f6a" providerId="ADAL" clId="{229FAA95-2D67-4CAE-90FA-6BD86B1F80DB}" dt="2020-08-20T03:29:04.601" v="3176" actId="1076"/>
          <ac:spMkLst>
            <pc:docMk/>
            <pc:sldMk cId="3192051059" sldId="789"/>
            <ac:spMk id="2" creationId="{97DA4DB1-066B-4CCC-8E68-B854F95CDD2D}"/>
          </ac:spMkLst>
        </pc:spChg>
        <pc:spChg chg="add del mod">
          <ac:chgData name="B" userId="15117feb-85cc-48f8-9b26-7f6bc22f2f6a" providerId="ADAL" clId="{229FAA95-2D67-4CAE-90FA-6BD86B1F80DB}" dt="2020-08-20T03:28:33.628" v="3169" actId="478"/>
          <ac:spMkLst>
            <pc:docMk/>
            <pc:sldMk cId="3192051059" sldId="789"/>
            <ac:spMk id="6" creationId="{5CEBE391-5769-45A5-B9E1-DF6B54B1C014}"/>
          </ac:spMkLst>
        </pc:spChg>
        <pc:spChg chg="add del">
          <ac:chgData name="B" userId="15117feb-85cc-48f8-9b26-7f6bc22f2f6a" providerId="ADAL" clId="{229FAA95-2D67-4CAE-90FA-6BD86B1F80DB}" dt="2020-08-20T03:29:29.247" v="3179" actId="22"/>
          <ac:spMkLst>
            <pc:docMk/>
            <pc:sldMk cId="3192051059" sldId="789"/>
            <ac:spMk id="10" creationId="{A9DAE4B0-AAED-4E8C-A4C4-9A8EA5A06051}"/>
          </ac:spMkLst>
        </pc:spChg>
        <pc:picChg chg="add mod modCrop">
          <ac:chgData name="B" userId="15117feb-85cc-48f8-9b26-7f6bc22f2f6a" providerId="ADAL" clId="{229FAA95-2D67-4CAE-90FA-6BD86B1F80DB}" dt="2020-08-20T03:29:07.931" v="3177" actId="14100"/>
          <ac:picMkLst>
            <pc:docMk/>
            <pc:sldMk cId="3192051059" sldId="789"/>
            <ac:picMk id="7" creationId="{3732DBE2-6D3C-4F6E-9F57-8C0F8D6D3C71}"/>
          </ac:picMkLst>
        </pc:picChg>
        <pc:picChg chg="del mod">
          <ac:chgData name="B" userId="15117feb-85cc-48f8-9b26-7f6bc22f2f6a" providerId="ADAL" clId="{229FAA95-2D67-4CAE-90FA-6BD86B1F80DB}" dt="2020-08-20T03:28:19.857" v="3165" actId="478"/>
          <ac:picMkLst>
            <pc:docMk/>
            <pc:sldMk cId="3192051059" sldId="789"/>
            <ac:picMk id="6148" creationId="{5235EC8A-E094-4C87-B5E9-136E4B57D550}"/>
          </ac:picMkLst>
        </pc:picChg>
      </pc:sldChg>
      <pc:sldChg chg="addSp delSp modSp add mod">
        <pc:chgData name="B" userId="15117feb-85cc-48f8-9b26-7f6bc22f2f6a" providerId="ADAL" clId="{229FAA95-2D67-4CAE-90FA-6BD86B1F80DB}" dt="2020-08-20T03:38:51.600" v="3469" actId="20577"/>
        <pc:sldMkLst>
          <pc:docMk/>
          <pc:sldMk cId="688227486" sldId="790"/>
        </pc:sldMkLst>
        <pc:spChg chg="mod">
          <ac:chgData name="B" userId="15117feb-85cc-48f8-9b26-7f6bc22f2f6a" providerId="ADAL" clId="{229FAA95-2D67-4CAE-90FA-6BD86B1F80DB}" dt="2020-08-20T03:34:16.226" v="3380" actId="14100"/>
          <ac:spMkLst>
            <pc:docMk/>
            <pc:sldMk cId="688227486" sldId="790"/>
            <ac:spMk id="2" creationId="{97DA4DB1-066B-4CCC-8E68-B854F95CDD2D}"/>
          </ac:spMkLst>
        </pc:spChg>
        <pc:spChg chg="mod">
          <ac:chgData name="B" userId="15117feb-85cc-48f8-9b26-7f6bc22f2f6a" providerId="ADAL" clId="{229FAA95-2D67-4CAE-90FA-6BD86B1F80DB}" dt="2020-08-20T03:34:21.423" v="3382" actId="1076"/>
          <ac:spMkLst>
            <pc:docMk/>
            <pc:sldMk cId="688227486" sldId="790"/>
            <ac:spMk id="4" creationId="{D8BCDB0C-1304-4842-A6F6-686DFCF72A68}"/>
          </ac:spMkLst>
        </pc:spChg>
        <pc:spChg chg="add mod">
          <ac:chgData name="B" userId="15117feb-85cc-48f8-9b26-7f6bc22f2f6a" providerId="ADAL" clId="{229FAA95-2D67-4CAE-90FA-6BD86B1F80DB}" dt="2020-08-20T03:38:51.600" v="3469" actId="20577"/>
          <ac:spMkLst>
            <pc:docMk/>
            <pc:sldMk cId="688227486" sldId="790"/>
            <ac:spMk id="8" creationId="{62A97788-6DE9-4EEF-8A5A-37B2C465A479}"/>
          </ac:spMkLst>
        </pc:spChg>
        <pc:spChg chg="add del mod">
          <ac:chgData name="B" userId="15117feb-85cc-48f8-9b26-7f6bc22f2f6a" providerId="ADAL" clId="{229FAA95-2D67-4CAE-90FA-6BD86B1F80DB}" dt="2020-08-20T03:35:36.198" v="3459"/>
          <ac:spMkLst>
            <pc:docMk/>
            <pc:sldMk cId="688227486" sldId="790"/>
            <ac:spMk id="9" creationId="{99B8AF39-7EB5-4D46-B6F2-86850410589A}"/>
          </ac:spMkLst>
        </pc:spChg>
        <pc:picChg chg="add mod modCrop">
          <ac:chgData name="B" userId="15117feb-85cc-48f8-9b26-7f6bc22f2f6a" providerId="ADAL" clId="{229FAA95-2D67-4CAE-90FA-6BD86B1F80DB}" dt="2020-08-20T03:36:30.524" v="3465" actId="14100"/>
          <ac:picMkLst>
            <pc:docMk/>
            <pc:sldMk cId="688227486" sldId="790"/>
            <ac:picMk id="6" creationId="{D3A2112B-A321-4C52-8C9A-D98CBCCF8DF8}"/>
          </ac:picMkLst>
        </pc:picChg>
        <pc:picChg chg="del">
          <ac:chgData name="B" userId="15117feb-85cc-48f8-9b26-7f6bc22f2f6a" providerId="ADAL" clId="{229FAA95-2D67-4CAE-90FA-6BD86B1F80DB}" dt="2020-08-20T03:29:35.365" v="3181" actId="478"/>
          <ac:picMkLst>
            <pc:docMk/>
            <pc:sldMk cId="688227486" sldId="790"/>
            <ac:picMk id="7" creationId="{3732DBE2-6D3C-4F6E-9F57-8C0F8D6D3C71}"/>
          </ac:picMkLst>
        </pc:picChg>
        <pc:picChg chg="add mod modCrop">
          <ac:chgData name="B" userId="15117feb-85cc-48f8-9b26-7f6bc22f2f6a" providerId="ADAL" clId="{229FAA95-2D67-4CAE-90FA-6BD86B1F80DB}" dt="2020-08-20T03:36:11.028" v="3464" actId="1076"/>
          <ac:picMkLst>
            <pc:docMk/>
            <pc:sldMk cId="688227486" sldId="790"/>
            <ac:picMk id="11" creationId="{F65517F0-2603-4F5C-988B-279060CA365C}"/>
          </ac:picMkLst>
        </pc:picChg>
      </pc:sldChg>
      <pc:sldChg chg="addSp delSp modSp add mod">
        <pc:chgData name="B" userId="15117feb-85cc-48f8-9b26-7f6bc22f2f6a" providerId="ADAL" clId="{229FAA95-2D67-4CAE-90FA-6BD86B1F80DB}" dt="2020-08-20T04:01:19.602" v="3579" actId="14100"/>
        <pc:sldMkLst>
          <pc:docMk/>
          <pc:sldMk cId="3644271710" sldId="791"/>
        </pc:sldMkLst>
        <pc:spChg chg="mod">
          <ac:chgData name="B" userId="15117feb-85cc-48f8-9b26-7f6bc22f2f6a" providerId="ADAL" clId="{229FAA95-2D67-4CAE-90FA-6BD86B1F80DB}" dt="2020-08-20T03:46:59.225" v="3545" actId="1076"/>
          <ac:spMkLst>
            <pc:docMk/>
            <pc:sldMk cId="3644271710" sldId="791"/>
            <ac:spMk id="2" creationId="{97DA4DB1-066B-4CCC-8E68-B854F95CDD2D}"/>
          </ac:spMkLst>
        </pc:spChg>
        <pc:spChg chg="mod">
          <ac:chgData name="B" userId="15117feb-85cc-48f8-9b26-7f6bc22f2f6a" providerId="ADAL" clId="{229FAA95-2D67-4CAE-90FA-6BD86B1F80DB}" dt="2020-08-20T03:49:15.259" v="3573" actId="207"/>
          <ac:spMkLst>
            <pc:docMk/>
            <pc:sldMk cId="3644271710" sldId="791"/>
            <ac:spMk id="8" creationId="{62A97788-6DE9-4EEF-8A5A-37B2C465A479}"/>
          </ac:spMkLst>
        </pc:spChg>
        <pc:spChg chg="add del">
          <ac:chgData name="B" userId="15117feb-85cc-48f8-9b26-7f6bc22f2f6a" providerId="ADAL" clId="{229FAA95-2D67-4CAE-90FA-6BD86B1F80DB}" dt="2020-08-20T03:48:14.125" v="3559"/>
          <ac:spMkLst>
            <pc:docMk/>
            <pc:sldMk cId="3644271710" sldId="791"/>
            <ac:spMk id="9" creationId="{C31F462E-0087-4251-B50C-28024E2F4F5A}"/>
          </ac:spMkLst>
        </pc:spChg>
        <pc:picChg chg="del">
          <ac:chgData name="B" userId="15117feb-85cc-48f8-9b26-7f6bc22f2f6a" providerId="ADAL" clId="{229FAA95-2D67-4CAE-90FA-6BD86B1F80DB}" dt="2020-08-20T03:45:47.066" v="3474" actId="478"/>
          <ac:picMkLst>
            <pc:docMk/>
            <pc:sldMk cId="3644271710" sldId="791"/>
            <ac:picMk id="6" creationId="{D3A2112B-A321-4C52-8C9A-D98CBCCF8DF8}"/>
          </ac:picMkLst>
        </pc:picChg>
        <pc:picChg chg="add mod modCrop">
          <ac:chgData name="B" userId="15117feb-85cc-48f8-9b26-7f6bc22f2f6a" providerId="ADAL" clId="{229FAA95-2D67-4CAE-90FA-6BD86B1F80DB}" dt="2020-08-20T03:47:30.729" v="3550" actId="1076"/>
          <ac:picMkLst>
            <pc:docMk/>
            <pc:sldMk cId="3644271710" sldId="791"/>
            <ac:picMk id="7" creationId="{D82BDC39-37E7-4940-96E2-E29CD7005099}"/>
          </ac:picMkLst>
        </pc:picChg>
        <pc:picChg chg="del mod">
          <ac:chgData name="B" userId="15117feb-85cc-48f8-9b26-7f6bc22f2f6a" providerId="ADAL" clId="{229FAA95-2D67-4CAE-90FA-6BD86B1F80DB}" dt="2020-08-20T03:45:42.326" v="3472" actId="478"/>
          <ac:picMkLst>
            <pc:docMk/>
            <pc:sldMk cId="3644271710" sldId="791"/>
            <ac:picMk id="11" creationId="{F65517F0-2603-4F5C-988B-279060CA365C}"/>
          </ac:picMkLst>
        </pc:picChg>
        <pc:picChg chg="add mod modCrop">
          <ac:chgData name="B" userId="15117feb-85cc-48f8-9b26-7f6bc22f2f6a" providerId="ADAL" clId="{229FAA95-2D67-4CAE-90FA-6BD86B1F80DB}" dt="2020-08-20T04:01:19.602" v="3579" actId="14100"/>
          <ac:picMkLst>
            <pc:docMk/>
            <pc:sldMk cId="3644271710" sldId="791"/>
            <ac:picMk id="12" creationId="{5E16B2CB-8729-497E-A45F-152CE2CF3014}"/>
          </ac:picMkLst>
        </pc:picChg>
      </pc:sldChg>
      <pc:sldChg chg="addSp modSp new mod">
        <pc:chgData name="B" userId="15117feb-85cc-48f8-9b26-7f6bc22f2f6a" providerId="ADAL" clId="{229FAA95-2D67-4CAE-90FA-6BD86B1F80DB}" dt="2020-08-20T20:47:30.853" v="3679" actId="1076"/>
        <pc:sldMkLst>
          <pc:docMk/>
          <pc:sldMk cId="2971078617" sldId="792"/>
        </pc:sldMkLst>
        <pc:spChg chg="mod">
          <ac:chgData name="B" userId="15117feb-85cc-48f8-9b26-7f6bc22f2f6a" providerId="ADAL" clId="{229FAA95-2D67-4CAE-90FA-6BD86B1F80DB}" dt="2020-08-20T20:47:03.158" v="3671" actId="20577"/>
          <ac:spMkLst>
            <pc:docMk/>
            <pc:sldMk cId="2971078617" sldId="792"/>
            <ac:spMk id="2" creationId="{477037E9-33FC-4F43-B3D0-776706588BAB}"/>
          </ac:spMkLst>
        </pc:spChg>
        <pc:spChg chg="mod">
          <ac:chgData name="B" userId="15117feb-85cc-48f8-9b26-7f6bc22f2f6a" providerId="ADAL" clId="{229FAA95-2D67-4CAE-90FA-6BD86B1F80DB}" dt="2020-08-20T20:32:07.131" v="3582"/>
          <ac:spMkLst>
            <pc:docMk/>
            <pc:sldMk cId="2971078617" sldId="792"/>
            <ac:spMk id="4" creationId="{6A5A2EF4-9D48-4896-BDE3-8AF5EBCFC702}"/>
          </ac:spMkLst>
        </pc:spChg>
        <pc:spChg chg="add">
          <ac:chgData name="B" userId="15117feb-85cc-48f8-9b26-7f6bc22f2f6a" providerId="ADAL" clId="{229FAA95-2D67-4CAE-90FA-6BD86B1F80DB}" dt="2020-08-20T20:46:46.283" v="3668"/>
          <ac:spMkLst>
            <pc:docMk/>
            <pc:sldMk cId="2971078617" sldId="792"/>
            <ac:spMk id="5" creationId="{3EA12076-8DB2-42AB-8D03-3F1EB0EDF6C8}"/>
          </ac:spMkLst>
        </pc:spChg>
        <pc:picChg chg="add mod modCrop">
          <ac:chgData name="B" userId="15117feb-85cc-48f8-9b26-7f6bc22f2f6a" providerId="ADAL" clId="{229FAA95-2D67-4CAE-90FA-6BD86B1F80DB}" dt="2020-08-20T20:47:30.853" v="3679" actId="1076"/>
          <ac:picMkLst>
            <pc:docMk/>
            <pc:sldMk cId="2971078617" sldId="792"/>
            <ac:picMk id="7" creationId="{D281E56F-4031-4ECB-B232-54AD704E6CEB}"/>
          </ac:picMkLst>
        </pc:picChg>
      </pc:sldChg>
      <pc:sldChg chg="addSp delSp modSp add mod">
        <pc:chgData name="B" userId="15117feb-85cc-48f8-9b26-7f6bc22f2f6a" providerId="ADAL" clId="{229FAA95-2D67-4CAE-90FA-6BD86B1F80DB}" dt="2020-08-21T12:58:13.867" v="3803" actId="1076"/>
        <pc:sldMkLst>
          <pc:docMk/>
          <pc:sldMk cId="3434472027" sldId="793"/>
        </pc:sldMkLst>
        <pc:spChg chg="mod">
          <ac:chgData name="B" userId="15117feb-85cc-48f8-9b26-7f6bc22f2f6a" providerId="ADAL" clId="{229FAA95-2D67-4CAE-90FA-6BD86B1F80DB}" dt="2020-08-21T12:58:00.578" v="3800" actId="20577"/>
          <ac:spMkLst>
            <pc:docMk/>
            <pc:sldMk cId="3434472027" sldId="793"/>
            <ac:spMk id="2" creationId="{477037E9-33FC-4F43-B3D0-776706588BAB}"/>
          </ac:spMkLst>
        </pc:spChg>
        <pc:picChg chg="del">
          <ac:chgData name="B" userId="15117feb-85cc-48f8-9b26-7f6bc22f2f6a" providerId="ADAL" clId="{229FAA95-2D67-4CAE-90FA-6BD86B1F80DB}" dt="2020-08-20T20:48:29.270" v="3683" actId="478"/>
          <ac:picMkLst>
            <pc:docMk/>
            <pc:sldMk cId="3434472027" sldId="793"/>
            <ac:picMk id="7" creationId="{D281E56F-4031-4ECB-B232-54AD704E6CEB}"/>
          </ac:picMkLst>
        </pc:picChg>
        <pc:picChg chg="add mod modCrop">
          <ac:chgData name="B" userId="15117feb-85cc-48f8-9b26-7f6bc22f2f6a" providerId="ADAL" clId="{229FAA95-2D67-4CAE-90FA-6BD86B1F80DB}" dt="2020-08-20T20:50:05.504" v="3710" actId="1076"/>
          <ac:picMkLst>
            <pc:docMk/>
            <pc:sldMk cId="3434472027" sldId="793"/>
            <ac:picMk id="8" creationId="{A484F787-52A5-4428-80BB-968FE8F3621D}"/>
          </ac:picMkLst>
        </pc:picChg>
        <pc:picChg chg="add mod modCrop">
          <ac:chgData name="B" userId="15117feb-85cc-48f8-9b26-7f6bc22f2f6a" providerId="ADAL" clId="{229FAA95-2D67-4CAE-90FA-6BD86B1F80DB}" dt="2020-08-21T12:58:10.604" v="3802" actId="1076"/>
          <ac:picMkLst>
            <pc:docMk/>
            <pc:sldMk cId="3434472027" sldId="793"/>
            <ac:picMk id="10" creationId="{C3885D54-49D6-4C40-8FA7-F4DC29C2E54C}"/>
          </ac:picMkLst>
        </pc:picChg>
        <pc:picChg chg="add mod modCrop">
          <ac:chgData name="B" userId="15117feb-85cc-48f8-9b26-7f6bc22f2f6a" providerId="ADAL" clId="{229FAA95-2D67-4CAE-90FA-6BD86B1F80DB}" dt="2020-08-21T12:58:08.257" v="3801" actId="1076"/>
          <ac:picMkLst>
            <pc:docMk/>
            <pc:sldMk cId="3434472027" sldId="793"/>
            <ac:picMk id="12" creationId="{5ACA5CC5-DE4A-4654-B076-5180A6055D27}"/>
          </ac:picMkLst>
        </pc:picChg>
        <pc:picChg chg="add mod modCrop">
          <ac:chgData name="B" userId="15117feb-85cc-48f8-9b26-7f6bc22f2f6a" providerId="ADAL" clId="{229FAA95-2D67-4CAE-90FA-6BD86B1F80DB}" dt="2020-08-21T12:58:13.867" v="3803" actId="1076"/>
          <ac:picMkLst>
            <pc:docMk/>
            <pc:sldMk cId="3434472027" sldId="793"/>
            <ac:picMk id="14" creationId="{C8B4B950-78AC-4173-9600-66069C8F92E4}"/>
          </ac:picMkLst>
        </pc:picChg>
      </pc:sldChg>
      <pc:sldChg chg="addSp delSp modSp new mod">
        <pc:chgData name="B" userId="15117feb-85cc-48f8-9b26-7f6bc22f2f6a" providerId="ADAL" clId="{229FAA95-2D67-4CAE-90FA-6BD86B1F80DB}" dt="2020-08-21T12:59:34.245" v="3809" actId="14100"/>
        <pc:sldMkLst>
          <pc:docMk/>
          <pc:sldMk cId="553528506" sldId="794"/>
        </pc:sldMkLst>
        <pc:spChg chg="del mod">
          <ac:chgData name="B" userId="15117feb-85cc-48f8-9b26-7f6bc22f2f6a" providerId="ADAL" clId="{229FAA95-2D67-4CAE-90FA-6BD86B1F80DB}" dt="2020-08-20T21:09:45.634" v="3789" actId="22"/>
          <ac:spMkLst>
            <pc:docMk/>
            <pc:sldMk cId="553528506" sldId="794"/>
            <ac:spMk id="2" creationId="{2F558C2B-7245-4FA2-A186-81CBCC347A70}"/>
          </ac:spMkLst>
        </pc:spChg>
        <pc:spChg chg="mod">
          <ac:chgData name="B" userId="15117feb-85cc-48f8-9b26-7f6bc22f2f6a" providerId="ADAL" clId="{229FAA95-2D67-4CAE-90FA-6BD86B1F80DB}" dt="2020-08-20T21:04:21.496" v="3766"/>
          <ac:spMkLst>
            <pc:docMk/>
            <pc:sldMk cId="553528506" sldId="794"/>
            <ac:spMk id="4" creationId="{EC5B6024-3AC3-44D3-BE09-5E37E07B5301}"/>
          </ac:spMkLst>
        </pc:spChg>
        <pc:picChg chg="add mod ord modCrop">
          <ac:chgData name="B" userId="15117feb-85cc-48f8-9b26-7f6bc22f2f6a" providerId="ADAL" clId="{229FAA95-2D67-4CAE-90FA-6BD86B1F80DB}" dt="2020-08-21T12:59:34.245" v="3809" actId="14100"/>
          <ac:picMkLst>
            <pc:docMk/>
            <pc:sldMk cId="553528506" sldId="794"/>
            <ac:picMk id="6" creationId="{06311F60-6C5E-426C-9713-28992C4CFA2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1332"/>
          </a:xfrm>
          <a:prstGeom prst="rect">
            <a:avLst/>
          </a:prstGeom>
        </p:spPr>
        <p:txBody>
          <a:bodyPr vert="horz" lIns="91440" tIns="45720" rIns="91440" bIns="45720" rtlCol="0"/>
          <a:lstStyle>
            <a:lvl1pPr algn="r">
              <a:defRPr sz="1200"/>
            </a:lvl1pPr>
          </a:lstStyle>
          <a:p>
            <a:fld id="{6E3A8D32-36C6-4B09-BCB3-215C06D7D31C}" type="datetimeFigureOut">
              <a:rPr lang="en-US" smtClean="0"/>
              <a:pPr/>
              <a:t>10/15/2020</a:t>
            </a:fld>
            <a:endParaRPr lang="en-US"/>
          </a:p>
        </p:txBody>
      </p:sp>
      <p:sp>
        <p:nvSpPr>
          <p:cNvPr id="4" name="Footer Placeholder 3"/>
          <p:cNvSpPr>
            <a:spLocks noGrp="1"/>
          </p:cNvSpPr>
          <p:nvPr>
            <p:ph type="ftr" sz="quarter" idx="2"/>
          </p:nvPr>
        </p:nvSpPr>
        <p:spPr>
          <a:xfrm>
            <a:off x="0" y="8773169"/>
            <a:ext cx="3037840" cy="461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773169"/>
            <a:ext cx="3037840" cy="461332"/>
          </a:xfrm>
          <a:prstGeom prst="rect">
            <a:avLst/>
          </a:prstGeom>
        </p:spPr>
        <p:txBody>
          <a:bodyPr vert="horz" lIns="91440" tIns="45720" rIns="91440" bIns="45720" rtlCol="0" anchor="b"/>
          <a:lstStyle>
            <a:lvl1pPr algn="r">
              <a:defRPr sz="1200"/>
            </a:lvl1pPr>
          </a:lstStyle>
          <a:p>
            <a:fld id="{11C474EC-94D2-4C30-A981-A59D4948AB91}" type="slidenum">
              <a:rPr lang="en-US" smtClean="0"/>
              <a:pPr/>
              <a:t>‹#›</a:t>
            </a:fld>
            <a:endParaRPr lang="en-US"/>
          </a:p>
        </p:txBody>
      </p:sp>
    </p:spTree>
    <p:extLst>
      <p:ext uri="{BB962C8B-B14F-4D97-AF65-F5344CB8AC3E}">
        <p14:creationId xmlns:p14="http://schemas.microsoft.com/office/powerpoint/2010/main" val="442688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A03B070B-BDF4-46F4-8151-05E78C69BB0A}" type="datetimeFigureOut">
              <a:rPr lang="en-US"/>
              <a:pPr>
                <a:defRPr/>
              </a:pPr>
              <a:t>10/15/2020</a:t>
            </a:fld>
            <a:endParaRPr lang="en-US"/>
          </a:p>
        </p:txBody>
      </p:sp>
      <p:sp>
        <p:nvSpPr>
          <p:cNvPr id="4" name="Slide Image Placeholder 3"/>
          <p:cNvSpPr>
            <a:spLocks noGrp="1" noRot="1" noChangeAspect="1"/>
          </p:cNvSpPr>
          <p:nvPr>
            <p:ph type="sldImg" idx="2"/>
          </p:nvPr>
        </p:nvSpPr>
        <p:spPr>
          <a:xfrm>
            <a:off x="1196975" y="692150"/>
            <a:ext cx="4616450" cy="34639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0F0FD1F9-7C04-42FC-9249-3609A85DCB89}" type="slidenum">
              <a:rPr lang="en-US"/>
              <a:pPr>
                <a:defRPr/>
              </a:pPr>
              <a:t>‹#›</a:t>
            </a:fld>
            <a:endParaRPr lang="en-US"/>
          </a:p>
        </p:txBody>
      </p:sp>
    </p:spTree>
    <p:extLst>
      <p:ext uri="{BB962C8B-B14F-4D97-AF65-F5344CB8AC3E}">
        <p14:creationId xmlns:p14="http://schemas.microsoft.com/office/powerpoint/2010/main" val="3603854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6975" y="692150"/>
            <a:ext cx="4616450" cy="34639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0FD1F9-7C04-42FC-9249-3609A85DCB89}" type="slidenum">
              <a:rPr lang="en-US" smtClean="0"/>
              <a:pPr>
                <a:defRPr/>
              </a:pPr>
              <a:t>1</a:t>
            </a:fld>
            <a:endParaRPr lang="en-US"/>
          </a:p>
        </p:txBody>
      </p:sp>
    </p:spTree>
    <p:extLst>
      <p:ext uri="{BB962C8B-B14F-4D97-AF65-F5344CB8AC3E}">
        <p14:creationId xmlns:p14="http://schemas.microsoft.com/office/powerpoint/2010/main" val="4288491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F0FD1F9-7C04-42FC-9249-3609A85DCB89}" type="slidenum">
              <a:rPr lang="en-US" smtClean="0"/>
              <a:pPr>
                <a:defRPr/>
              </a:pPr>
              <a:t>6</a:t>
            </a:fld>
            <a:endParaRPr lang="en-US"/>
          </a:p>
        </p:txBody>
      </p:sp>
    </p:spTree>
    <p:extLst>
      <p:ext uri="{BB962C8B-B14F-4D97-AF65-F5344CB8AC3E}">
        <p14:creationId xmlns:p14="http://schemas.microsoft.com/office/powerpoint/2010/main" val="20843909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jpg"/><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Texas_Tech_Campus_Entrance.jpg"/>
          <p:cNvPicPr>
            <a:picLocks noChangeAspect="1"/>
          </p:cNvPicPr>
          <p:nvPr userDrawn="1"/>
        </p:nvPicPr>
        <p:blipFill>
          <a:blip r:embed="rId2" cstate="email">
            <a:lum bright="80000" contrast="-70000"/>
            <a:extLst>
              <a:ext uri="{28A0092B-C50C-407E-A947-70E740481C1C}">
                <a14:useLocalDpi xmlns:a14="http://schemas.microsoft.com/office/drawing/2010/main"/>
              </a:ext>
            </a:extLst>
          </a:blip>
          <a:srcRect/>
          <a:stretch>
            <a:fillRect/>
          </a:stretch>
        </p:blipFill>
        <p:spPr bwMode="auto">
          <a:xfrm>
            <a:off x="0" y="1143000"/>
            <a:ext cx="9144000" cy="449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userDrawn="1"/>
        </p:nvSpPr>
        <p:spPr>
          <a:xfrm>
            <a:off x="0" y="5957887"/>
            <a:ext cx="9144000" cy="90011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6" name="Straight Connector 5"/>
          <p:cNvCxnSpPr/>
          <p:nvPr/>
        </p:nvCxnSpPr>
        <p:spPr>
          <a:xfrm>
            <a:off x="0" y="5938836"/>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916781"/>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219200"/>
            <a:ext cx="7772400" cy="1600200"/>
          </a:xfrm>
        </p:spPr>
        <p:txBody>
          <a:bodyPr/>
          <a:lstStyle>
            <a:lvl1pPr>
              <a:defRPr>
                <a:solidFill>
                  <a:schemeClr val="tx1">
                    <a:lumMod val="95000"/>
                    <a:lumOff val="5000"/>
                  </a:schemeClr>
                </a:solidFill>
              </a:defRPr>
            </a:lvl1pPr>
          </a:lstStyle>
          <a:p>
            <a:r>
              <a:rPr lang="en-US" dirty="0"/>
              <a:t>Click to edit Master title style</a:t>
            </a:r>
          </a:p>
        </p:txBody>
      </p:sp>
      <p:sp>
        <p:nvSpPr>
          <p:cNvPr id="3" name="Subtitle 2"/>
          <p:cNvSpPr>
            <a:spLocks noGrp="1"/>
          </p:cNvSpPr>
          <p:nvPr>
            <p:ph type="subTitle" idx="1"/>
          </p:nvPr>
        </p:nvSpPr>
        <p:spPr>
          <a:xfrm>
            <a:off x="1371600" y="2971800"/>
            <a:ext cx="6400800" cy="2590800"/>
          </a:xfrm>
        </p:spPr>
        <p:txBody>
          <a:bodyPr>
            <a:noAutofit/>
          </a:bodyPr>
          <a:lstStyle>
            <a:lvl1pPr marL="0" indent="0" algn="ctr">
              <a:buNone/>
              <a:defRPr lang="en-US" sz="900" baseline="0" smtClean="0"/>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4" name="Picture 3" descr="C:\Documents and Settings\Shad\Desktop\PNG - transparent background\TTU_DblT_c4C.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8374095" y="87765"/>
            <a:ext cx="594288" cy="691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7" descr="TTU 2 Title Page_logo"/>
          <p:cNvPicPr>
            <a:picLocks noChangeAspect="1" noChangeArrowheads="1"/>
          </p:cNvPicPr>
          <p:nvPr userDrawn="1"/>
        </p:nvPicPr>
        <p:blipFill rotWithShape="1">
          <a:blip r:embed="rId4" cstate="email">
            <a:extLst>
              <a:ext uri="{BEBA8EAE-BF5A-486C-A8C5-ECC9F3942E4B}">
                <a14:imgProps xmlns:a14="http://schemas.microsoft.com/office/drawing/2010/main">
                  <a14:imgLayer r:embed="rId5">
                    <a14:imgEffect>
                      <a14:backgroundRemoval t="0" b="99296" l="0" r="100000"/>
                    </a14:imgEffect>
                  </a14:imgLayer>
                </a14:imgProps>
              </a:ext>
              <a:ext uri="{28A0092B-C50C-407E-A947-70E740481C1C}">
                <a14:useLocalDpi xmlns:a14="http://schemas.microsoft.com/office/drawing/2010/main"/>
              </a:ext>
            </a:extLst>
          </a:blip>
          <a:srcRect/>
          <a:stretch/>
        </p:blipFill>
        <p:spPr bwMode="auto">
          <a:xfrm>
            <a:off x="70758" y="87765"/>
            <a:ext cx="622337" cy="73576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097629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5" name="Rectangle 4"/>
          <p:cNvSpPr/>
          <p:nvPr userDrawn="1"/>
        </p:nvSpPr>
        <p:spPr>
          <a:xfrm>
            <a:off x="0" y="5957887"/>
            <a:ext cx="9144000" cy="90011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6" name="Straight Connector 5"/>
          <p:cNvCxnSpPr/>
          <p:nvPr/>
        </p:nvCxnSpPr>
        <p:spPr>
          <a:xfrm>
            <a:off x="0" y="5938836"/>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916781"/>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219200"/>
            <a:ext cx="7772400" cy="1600200"/>
          </a:xfrm>
        </p:spPr>
        <p:txBody>
          <a:bodyPr/>
          <a:lstStyle>
            <a:lvl1pPr>
              <a:defRPr>
                <a:solidFill>
                  <a:schemeClr val="tx1">
                    <a:lumMod val="95000"/>
                    <a:lumOff val="5000"/>
                  </a:schemeClr>
                </a:solidFill>
              </a:defRPr>
            </a:lvl1pPr>
          </a:lstStyle>
          <a:p>
            <a:r>
              <a:rPr lang="en-US" dirty="0"/>
              <a:t>Click to edit Master title style</a:t>
            </a:r>
          </a:p>
        </p:txBody>
      </p:sp>
      <p:sp>
        <p:nvSpPr>
          <p:cNvPr id="3" name="Subtitle 2"/>
          <p:cNvSpPr>
            <a:spLocks noGrp="1"/>
          </p:cNvSpPr>
          <p:nvPr>
            <p:ph type="subTitle" idx="1"/>
          </p:nvPr>
        </p:nvSpPr>
        <p:spPr>
          <a:xfrm>
            <a:off x="1371600" y="2971800"/>
            <a:ext cx="6400800" cy="2590800"/>
          </a:xfrm>
        </p:spPr>
        <p:txBody>
          <a:bodyPr>
            <a:noAutofit/>
          </a:bodyPr>
          <a:lstStyle>
            <a:lvl1pPr marL="0" indent="0" algn="ctr">
              <a:buNone/>
              <a:defRPr lang="en-US" sz="900" baseline="0" smtClean="0"/>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4" name="Picture 3" descr="C:\Documents and Settings\Shad\Desktop\PNG - transparent background\TTU_DblT_c4C.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374095" y="87765"/>
            <a:ext cx="594288" cy="691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7" descr="TTU 2 Title Page_logo"/>
          <p:cNvPicPr>
            <a:picLocks noChangeAspect="1" noChangeArrowheads="1"/>
          </p:cNvPicPr>
          <p:nvPr userDrawn="1"/>
        </p:nvPicPr>
        <p:blipFill rotWithShape="1">
          <a:blip r:embed="rId3" cstate="email">
            <a:extLst>
              <a:ext uri="{BEBA8EAE-BF5A-486C-A8C5-ECC9F3942E4B}">
                <a14:imgProps xmlns:a14="http://schemas.microsoft.com/office/drawing/2010/main">
                  <a14:imgLayer r:embed="rId4">
                    <a14:imgEffect>
                      <a14:backgroundRemoval t="0" b="99296" l="0" r="100000"/>
                    </a14:imgEffect>
                  </a14:imgLayer>
                </a14:imgProps>
              </a:ext>
              <a:ext uri="{28A0092B-C50C-407E-A947-70E740481C1C}">
                <a14:useLocalDpi xmlns:a14="http://schemas.microsoft.com/office/drawing/2010/main"/>
              </a:ext>
            </a:extLst>
          </a:blip>
          <a:srcRect/>
          <a:stretch/>
        </p:blipFill>
        <p:spPr bwMode="auto">
          <a:xfrm>
            <a:off x="70758" y="87765"/>
            <a:ext cx="622337" cy="735769"/>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images-1.jpg"/>
          <p:cNvPicPr>
            <a:picLocks noChangeAspect="1"/>
          </p:cNvPicPr>
          <p:nvPr userDrawn="1"/>
        </p:nvPicPr>
        <p:blipFill>
          <a:blip r:embed="rId5">
            <a:lum bright="70000" contrast="-70000"/>
            <a:extLst>
              <a:ext uri="{28A0092B-C50C-407E-A947-70E740481C1C}">
                <a14:useLocalDpi xmlns:a14="http://schemas.microsoft.com/office/drawing/2010/main" val="0"/>
              </a:ext>
            </a:extLst>
          </a:blip>
          <a:stretch>
            <a:fillRect/>
          </a:stretch>
        </p:blipFill>
        <p:spPr>
          <a:xfrm>
            <a:off x="0" y="971081"/>
            <a:ext cx="9144000" cy="4915840"/>
          </a:xfrm>
          <a:prstGeom prst="rect">
            <a:avLst/>
          </a:prstGeom>
        </p:spPr>
      </p:pic>
    </p:spTree>
    <p:extLst>
      <p:ext uri="{BB962C8B-B14F-4D97-AF65-F5344CB8AC3E}">
        <p14:creationId xmlns:p14="http://schemas.microsoft.com/office/powerpoint/2010/main" val="1386874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0" y="6616701"/>
            <a:ext cx="9144000" cy="2413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lumMod val="95000"/>
                </a:prstClr>
              </a:solidFill>
            </a:endParaRPr>
          </a:p>
        </p:txBody>
      </p:sp>
      <p:cxnSp>
        <p:nvCxnSpPr>
          <p:cNvPr id="9" name="Straight Connector 8"/>
          <p:cNvCxnSpPr/>
          <p:nvPr userDrawn="1"/>
        </p:nvCxnSpPr>
        <p:spPr>
          <a:xfrm>
            <a:off x="0" y="6616700"/>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sp>
        <p:nvSpPr>
          <p:cNvPr id="10" name="Rectangle 12"/>
          <p:cNvSpPr>
            <a:spLocks noChangeArrowheads="1"/>
          </p:cNvSpPr>
          <p:nvPr userDrawn="1"/>
        </p:nvSpPr>
        <p:spPr bwMode="auto">
          <a:xfrm>
            <a:off x="923926" y="6610758"/>
            <a:ext cx="729615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r>
              <a:rPr lang="en-US" sz="1200" dirty="0">
                <a:solidFill>
                  <a:srgbClr val="F2F2F2"/>
                </a:solidFill>
                <a:latin typeface="Times New Roman" pitchFamily="18" charset="0"/>
                <a:cs typeface="Times New Roman" pitchFamily="18" charset="0"/>
              </a:rPr>
              <a:t>Whitacre College </a:t>
            </a:r>
            <a:r>
              <a:rPr lang="en-US" sz="1200">
                <a:solidFill>
                  <a:srgbClr val="F2F2F2"/>
                </a:solidFill>
                <a:latin typeface="Times New Roman" pitchFamily="18" charset="0"/>
                <a:cs typeface="Times New Roman" pitchFamily="18" charset="0"/>
              </a:rPr>
              <a:t>of Engineering, </a:t>
            </a:r>
            <a:r>
              <a:rPr lang="en-US" sz="1200" dirty="0">
                <a:solidFill>
                  <a:srgbClr val="F2F2F2"/>
                </a:solidFill>
                <a:latin typeface="Times New Roman" pitchFamily="18" charset="0"/>
                <a:cs typeface="Times New Roman" pitchFamily="18" charset="0"/>
              </a:rPr>
              <a:t>Texas Tech University</a:t>
            </a:r>
          </a:p>
        </p:txBody>
      </p:sp>
      <p:sp>
        <p:nvSpPr>
          <p:cNvPr id="3" name="Content Placeholder 2"/>
          <p:cNvSpPr>
            <a:spLocks noGrp="1"/>
          </p:cNvSpPr>
          <p:nvPr>
            <p:ph idx="1"/>
          </p:nvPr>
        </p:nvSpPr>
        <p:spPr>
          <a:xfrm>
            <a:off x="693095" y="1066800"/>
            <a:ext cx="8026647" cy="5486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11"/>
          </p:nvPr>
        </p:nvSpPr>
        <p:spPr>
          <a:xfrm>
            <a:off x="8489949" y="6626226"/>
            <a:ext cx="654051" cy="241300"/>
          </a:xfrm>
        </p:spPr>
        <p:txBody>
          <a:bodyPr/>
          <a:lstStyle>
            <a:lvl1pPr>
              <a:defRPr>
                <a:solidFill>
                  <a:prstClr val="white">
                    <a:lumMod val="95000"/>
                  </a:prstClr>
                </a:solidFill>
              </a:defRPr>
            </a:lvl1pPr>
          </a:lstStyle>
          <a:p>
            <a:pPr>
              <a:defRPr/>
            </a:pPr>
            <a:fld id="{13B18A8D-AB88-4BA3-B436-48639E309B0B}" type="slidenum">
              <a:rPr lang="en-US"/>
              <a:pPr>
                <a:defRPr/>
              </a:pPr>
              <a:t>‹#›</a:t>
            </a:fld>
            <a:endParaRPr lang="en-US" dirty="0"/>
          </a:p>
        </p:txBody>
      </p:sp>
      <p:sp>
        <p:nvSpPr>
          <p:cNvPr id="15" name="Rectangle 14"/>
          <p:cNvSpPr/>
          <p:nvPr userDrawn="1"/>
        </p:nvSpPr>
        <p:spPr>
          <a:xfrm>
            <a:off x="0" y="0"/>
            <a:ext cx="9144000" cy="9144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6" name="Straight Connector 15"/>
          <p:cNvCxnSpPr/>
          <p:nvPr userDrawn="1"/>
        </p:nvCxnSpPr>
        <p:spPr>
          <a:xfrm>
            <a:off x="0" y="914400"/>
            <a:ext cx="9144000" cy="0"/>
          </a:xfrm>
          <a:prstGeom prst="line">
            <a:avLst/>
          </a:prstGeom>
          <a:ln w="38100">
            <a:solidFill>
              <a:srgbClr val="CC0000"/>
            </a:solidFill>
          </a:ln>
        </p:spPr>
        <p:style>
          <a:lnRef idx="1">
            <a:schemeClr val="accent1"/>
          </a:lnRef>
          <a:fillRef idx="0">
            <a:schemeClr val="accent1"/>
          </a:fillRef>
          <a:effectRef idx="0">
            <a:schemeClr val="accent1"/>
          </a:effectRef>
          <a:fontRef idx="minor">
            <a:schemeClr val="tx1"/>
          </a:fontRef>
        </p:style>
      </p:cxnSp>
      <p:sp>
        <p:nvSpPr>
          <p:cNvPr id="18" name="Title 1"/>
          <p:cNvSpPr>
            <a:spLocks noGrp="1"/>
          </p:cNvSpPr>
          <p:nvPr>
            <p:ph type="title"/>
          </p:nvPr>
        </p:nvSpPr>
        <p:spPr>
          <a:xfrm>
            <a:off x="923926" y="38407"/>
            <a:ext cx="7296151" cy="817460"/>
          </a:xfrm>
        </p:spPr>
        <p:txBody>
          <a:bodyPr/>
          <a:lstStyle>
            <a:lvl1pPr>
              <a:defRPr sz="3600">
                <a:latin typeface="Arial"/>
                <a:cs typeface="Arial"/>
              </a:defRPr>
            </a:lvl1pPr>
          </a:lstStyle>
          <a:p>
            <a:r>
              <a:rPr lang="en-US" dirty="0"/>
              <a:t>Click to edit Master title style</a:t>
            </a:r>
          </a:p>
        </p:txBody>
      </p:sp>
      <p:pic>
        <p:nvPicPr>
          <p:cNvPr id="19" name="Picture 5" descr="http://www.orgs.ttu.edu/humanfactorssociety/files/TTU_CoatOfArms_4Crvs.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29724" y="48471"/>
            <a:ext cx="572419" cy="817460"/>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3" descr="C:\Documents and Settings\Shad\Desktop\PNG - transparent background\TTU_DblT_c4C.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8374095" y="87765"/>
            <a:ext cx="594288" cy="691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391013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62000" y="0"/>
            <a:ext cx="7620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769906" y="1066801"/>
            <a:ext cx="8221695" cy="5059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152400" y="6172201"/>
            <a:ext cx="88392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595959"/>
                </a:solidFill>
                <a:latin typeface="Times New Roman" pitchFamily="18" charset="0"/>
                <a:cs typeface="Times New Roman" pitchFamily="18" charset="0"/>
              </a:defRPr>
            </a:lvl1pPr>
          </a:lstStyle>
          <a:p>
            <a:pPr>
              <a:defRPr/>
            </a:pPr>
            <a:endParaRPr lang="en-US"/>
          </a:p>
        </p:txBody>
      </p:sp>
      <p:sp>
        <p:nvSpPr>
          <p:cNvPr id="4" name="Date Placeholder 3"/>
          <p:cNvSpPr>
            <a:spLocks noGrp="1"/>
          </p:cNvSpPr>
          <p:nvPr>
            <p:ph type="dt" sz="half" idx="2"/>
          </p:nvPr>
        </p:nvSpPr>
        <p:spPr>
          <a:xfrm>
            <a:off x="0" y="6553200"/>
            <a:ext cx="914400" cy="304800"/>
          </a:xfrm>
          <a:prstGeom prst="rect">
            <a:avLst/>
          </a:prstGeom>
        </p:spPr>
        <p:txBody>
          <a:bodyPr vert="horz" lIns="91440" tIns="45720" rIns="91440" bIns="45720" rtlCol="0" anchor="ctr"/>
          <a:lstStyle>
            <a:lvl1pPr algn="l" fontAlgn="auto">
              <a:spcBef>
                <a:spcPts val="0"/>
              </a:spcBef>
              <a:spcAft>
                <a:spcPts val="0"/>
              </a:spcAft>
              <a:defRPr sz="1200" b="0">
                <a:solidFill>
                  <a:schemeClr val="bg1">
                    <a:lumMod val="95000"/>
                  </a:schemeClr>
                </a:solidFill>
                <a:latin typeface="Times New Roman" pitchFamily="18" charset="0"/>
                <a:cs typeface="Times New Roman" pitchFamily="18" charset="0"/>
              </a:defRPr>
            </a:lvl1pPr>
          </a:lstStyle>
          <a:p>
            <a:pPr>
              <a:defRPr/>
            </a:pPr>
            <a:fld id="{CEA15AF2-2A42-4461-B422-F0F9E2946555}" type="datetime1">
              <a:rPr lang="en-US" smtClean="0"/>
              <a:pPr>
                <a:defRPr/>
              </a:pPr>
              <a:t>10/15/2020</a:t>
            </a:fld>
            <a:endParaRPr lang="en-US" dirty="0"/>
          </a:p>
        </p:txBody>
      </p:sp>
      <p:sp>
        <p:nvSpPr>
          <p:cNvPr id="6" name="Slide Number Placeholder 5"/>
          <p:cNvSpPr>
            <a:spLocks noGrp="1"/>
          </p:cNvSpPr>
          <p:nvPr>
            <p:ph type="sldNum" sz="quarter" idx="4"/>
          </p:nvPr>
        </p:nvSpPr>
        <p:spPr>
          <a:xfrm>
            <a:off x="7924800" y="6553200"/>
            <a:ext cx="1219200" cy="304800"/>
          </a:xfrm>
          <a:prstGeom prst="rect">
            <a:avLst/>
          </a:prstGeom>
        </p:spPr>
        <p:txBody>
          <a:bodyPr vert="horz" lIns="91440" tIns="45720" rIns="91440" bIns="45720" rtlCol="0" anchor="ctr"/>
          <a:lstStyle>
            <a:lvl1pPr algn="r" fontAlgn="auto">
              <a:spcBef>
                <a:spcPts val="0"/>
              </a:spcBef>
              <a:spcAft>
                <a:spcPts val="0"/>
              </a:spcAft>
              <a:defRPr sz="1200" b="1">
                <a:solidFill>
                  <a:schemeClr val="bg1">
                    <a:lumMod val="95000"/>
                  </a:schemeClr>
                </a:solidFill>
                <a:latin typeface="Times New Roman" pitchFamily="18" charset="0"/>
                <a:cs typeface="Times New Roman" pitchFamily="18" charset="0"/>
              </a:defRPr>
            </a:lvl1pPr>
          </a:lstStyle>
          <a:p>
            <a:pPr>
              <a:defRPr/>
            </a:pPr>
            <a:fld id="{C266D7DE-B6B2-4E56-915E-660969AABB3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7" r:id="rId1"/>
    <p:sldLayoutId id="2147483690" r:id="rId2"/>
    <p:sldLayoutId id="2147483689" r:id="rId3"/>
  </p:sldLayoutIdLst>
  <p:hf hdr="0" ftr="0"/>
  <p:txStyles>
    <p:titleStyle>
      <a:lvl1pPr algn="ctr" rtl="0" eaLnBrk="0" fontAlgn="base" hangingPunct="0">
        <a:spcBef>
          <a:spcPct val="0"/>
        </a:spcBef>
        <a:spcAft>
          <a:spcPct val="0"/>
        </a:spcAft>
        <a:defRPr sz="4000" kern="1200">
          <a:solidFill>
            <a:srgbClr val="F2F2F2"/>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a:solidFill>
            <a:srgbClr val="F2F2F2"/>
          </a:solidFill>
          <a:latin typeface="Times New Roman" pitchFamily="18" charset="0"/>
          <a:cs typeface="Times New Roman" pitchFamily="18" charset="0"/>
        </a:defRPr>
      </a:lvl2pPr>
      <a:lvl3pPr algn="ctr" rtl="0" eaLnBrk="0" fontAlgn="base" hangingPunct="0">
        <a:spcBef>
          <a:spcPct val="0"/>
        </a:spcBef>
        <a:spcAft>
          <a:spcPct val="0"/>
        </a:spcAft>
        <a:defRPr sz="4000">
          <a:solidFill>
            <a:srgbClr val="F2F2F2"/>
          </a:solidFill>
          <a:latin typeface="Times New Roman" pitchFamily="18" charset="0"/>
          <a:cs typeface="Times New Roman" pitchFamily="18" charset="0"/>
        </a:defRPr>
      </a:lvl3pPr>
      <a:lvl4pPr algn="ctr" rtl="0" eaLnBrk="0" fontAlgn="base" hangingPunct="0">
        <a:spcBef>
          <a:spcPct val="0"/>
        </a:spcBef>
        <a:spcAft>
          <a:spcPct val="0"/>
        </a:spcAft>
        <a:defRPr sz="4000">
          <a:solidFill>
            <a:srgbClr val="F2F2F2"/>
          </a:solidFill>
          <a:latin typeface="Times New Roman" pitchFamily="18" charset="0"/>
          <a:cs typeface="Times New Roman" pitchFamily="18" charset="0"/>
        </a:defRPr>
      </a:lvl4pPr>
      <a:lvl5pPr algn="ctr" rtl="0" eaLnBrk="0" fontAlgn="base" hangingPunct="0">
        <a:spcBef>
          <a:spcPct val="0"/>
        </a:spcBef>
        <a:spcAft>
          <a:spcPct val="0"/>
        </a:spcAft>
        <a:defRPr sz="4000">
          <a:solidFill>
            <a:srgbClr val="F2F2F2"/>
          </a:solidFill>
          <a:latin typeface="Times New Roman" pitchFamily="18" charset="0"/>
          <a:cs typeface="Times New Roman" pitchFamily="18" charset="0"/>
        </a:defRPr>
      </a:lvl5pPr>
      <a:lvl6pPr marL="457200" algn="ctr" rtl="0" eaLnBrk="1" fontAlgn="base" hangingPunct="1">
        <a:spcBef>
          <a:spcPct val="0"/>
        </a:spcBef>
        <a:spcAft>
          <a:spcPct val="0"/>
        </a:spcAft>
        <a:defRPr sz="4000">
          <a:solidFill>
            <a:srgbClr val="F2F2F2"/>
          </a:solidFill>
          <a:latin typeface="Times New Roman" pitchFamily="18" charset="0"/>
          <a:cs typeface="Times New Roman" pitchFamily="18" charset="0"/>
        </a:defRPr>
      </a:lvl6pPr>
      <a:lvl7pPr marL="914400" algn="ctr" rtl="0" eaLnBrk="1" fontAlgn="base" hangingPunct="1">
        <a:spcBef>
          <a:spcPct val="0"/>
        </a:spcBef>
        <a:spcAft>
          <a:spcPct val="0"/>
        </a:spcAft>
        <a:defRPr sz="4000">
          <a:solidFill>
            <a:srgbClr val="F2F2F2"/>
          </a:solidFill>
          <a:latin typeface="Times New Roman" pitchFamily="18" charset="0"/>
          <a:cs typeface="Times New Roman" pitchFamily="18" charset="0"/>
        </a:defRPr>
      </a:lvl7pPr>
      <a:lvl8pPr marL="1371600" algn="ctr" rtl="0" eaLnBrk="1" fontAlgn="base" hangingPunct="1">
        <a:spcBef>
          <a:spcPct val="0"/>
        </a:spcBef>
        <a:spcAft>
          <a:spcPct val="0"/>
        </a:spcAft>
        <a:defRPr sz="4000">
          <a:solidFill>
            <a:srgbClr val="F2F2F2"/>
          </a:solidFill>
          <a:latin typeface="Times New Roman" pitchFamily="18" charset="0"/>
          <a:cs typeface="Times New Roman" pitchFamily="18" charset="0"/>
        </a:defRPr>
      </a:lvl8pPr>
      <a:lvl9pPr marL="1828800" algn="ctr" rtl="0" eaLnBrk="1" fontAlgn="base" hangingPunct="1">
        <a:spcBef>
          <a:spcPct val="0"/>
        </a:spcBef>
        <a:spcAft>
          <a:spcPct val="0"/>
        </a:spcAft>
        <a:defRPr sz="4000">
          <a:solidFill>
            <a:srgbClr val="F2F2F2"/>
          </a:solidFill>
          <a:latin typeface="Times New Roman" pitchFamily="18" charset="0"/>
          <a:cs typeface="Times New Roman" pitchFamily="18" charset="0"/>
        </a:defRPr>
      </a:lvl9pPr>
    </p:titleStyle>
    <p:bodyStyle>
      <a:lvl1pPr marL="284163" indent="-284163" algn="l" rtl="0" eaLnBrk="0" fontAlgn="base" hangingPunct="0">
        <a:spcBef>
          <a:spcPct val="20000"/>
        </a:spcBef>
        <a:spcAft>
          <a:spcPct val="0"/>
        </a:spcAft>
        <a:buFont typeface="Arial"/>
        <a:buChar char="•"/>
        <a:defRPr sz="2400" kern="1200">
          <a:solidFill>
            <a:schemeClr val="tx1"/>
          </a:solidFill>
          <a:latin typeface="Arial"/>
          <a:ea typeface="+mn-ea"/>
          <a:cs typeface="Arial"/>
        </a:defRPr>
      </a:lvl1pPr>
      <a:lvl2pPr marL="514350" indent="-284163" algn="l" rtl="0" eaLnBrk="0" fontAlgn="base" hangingPunct="0">
        <a:spcBef>
          <a:spcPct val="20000"/>
        </a:spcBef>
        <a:spcAft>
          <a:spcPct val="0"/>
        </a:spcAft>
        <a:buFont typeface="Arial"/>
        <a:buChar char="•"/>
        <a:defRPr sz="2400" kern="1200">
          <a:solidFill>
            <a:schemeClr val="tx1"/>
          </a:solidFill>
          <a:latin typeface="Arial"/>
          <a:ea typeface="+mn-ea"/>
          <a:cs typeface="Arial"/>
        </a:defRPr>
      </a:lvl2pPr>
      <a:lvl3pPr marL="744538" indent="-282575" algn="l" rtl="0" eaLnBrk="0" fontAlgn="base" hangingPunct="0">
        <a:spcBef>
          <a:spcPct val="20000"/>
        </a:spcBef>
        <a:spcAft>
          <a:spcPct val="0"/>
        </a:spcAft>
        <a:buFont typeface="Arial"/>
        <a:buChar char="•"/>
        <a:defRPr sz="2400" kern="1200">
          <a:solidFill>
            <a:schemeClr val="tx1"/>
          </a:solidFill>
          <a:latin typeface="Arial"/>
          <a:ea typeface="+mn-ea"/>
          <a:cs typeface="Arial"/>
        </a:defRPr>
      </a:lvl3pPr>
      <a:lvl4pPr marL="1028700" indent="-284163" algn="l" rtl="0" eaLnBrk="0" fontAlgn="base" hangingPunct="0">
        <a:spcBef>
          <a:spcPct val="20000"/>
        </a:spcBef>
        <a:spcAft>
          <a:spcPct val="0"/>
        </a:spcAft>
        <a:buFont typeface="Arial"/>
        <a:buChar char="•"/>
        <a:defRPr sz="2400" kern="1200">
          <a:solidFill>
            <a:schemeClr val="tx1"/>
          </a:solidFill>
          <a:latin typeface="Arial"/>
          <a:ea typeface="+mn-ea"/>
          <a:cs typeface="Arial"/>
        </a:defRPr>
      </a:lvl4pPr>
      <a:lvl5pPr marL="1311275" indent="-282575" algn="l" rtl="0" eaLnBrk="0" fontAlgn="base" hangingPunct="0">
        <a:spcBef>
          <a:spcPct val="20000"/>
        </a:spcBef>
        <a:spcAft>
          <a:spcPct val="0"/>
        </a:spcAft>
        <a:buFont typeface="Arial"/>
        <a:buChar char="•"/>
        <a:defRPr sz="24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A9D22A3-D809-4594-B10B-ADC5B844F0DF}"/>
              </a:ext>
            </a:extLst>
          </p:cNvPr>
          <p:cNvSpPr>
            <a:spLocks noGrp="1"/>
          </p:cNvSpPr>
          <p:nvPr>
            <p:ph type="ctrTitle"/>
          </p:nvPr>
        </p:nvSpPr>
        <p:spPr>
          <a:xfrm>
            <a:off x="729140" y="894270"/>
            <a:ext cx="7913235" cy="2342706"/>
          </a:xfrm>
          <a:effectLst/>
        </p:spPr>
        <p:txBody>
          <a:bodyPr/>
          <a:lstStyle/>
          <a:p>
            <a:pPr algn="l"/>
            <a:r>
              <a:rPr lang="en-US" sz="4400" b="1">
                <a:solidFill>
                  <a:srgbClr val="B30000"/>
                </a:solidFill>
              </a:rPr>
              <a:t>ENGR </a:t>
            </a:r>
            <a:r>
              <a:rPr lang="en-US" sz="4400" b="1" dirty="0">
                <a:solidFill>
                  <a:srgbClr val="B30000"/>
                </a:solidFill>
              </a:rPr>
              <a:t>1330</a:t>
            </a:r>
            <a:br>
              <a:rPr lang="en-US" sz="4400" b="1" dirty="0">
                <a:solidFill>
                  <a:srgbClr val="B30000"/>
                </a:solidFill>
              </a:rPr>
            </a:br>
            <a:r>
              <a:rPr lang="en-US" sz="4400" b="1" dirty="0">
                <a:solidFill>
                  <a:srgbClr val="B30000"/>
                </a:solidFill>
              </a:rPr>
              <a:t>Computational Thinking with Data Science</a:t>
            </a:r>
            <a:endParaRPr lang="en-US" sz="2000" dirty="0"/>
          </a:p>
        </p:txBody>
      </p:sp>
      <p:sp>
        <p:nvSpPr>
          <p:cNvPr id="3" name="TextBox 2">
            <a:extLst>
              <a:ext uri="{FF2B5EF4-FFF2-40B4-BE49-F238E27FC236}">
                <a16:creationId xmlns:a16="http://schemas.microsoft.com/office/drawing/2014/main" id="{7918B21A-BA0E-48EE-8689-D4B82699AC64}"/>
              </a:ext>
            </a:extLst>
          </p:cNvPr>
          <p:cNvSpPr txBox="1"/>
          <p:nvPr/>
        </p:nvSpPr>
        <p:spPr>
          <a:xfrm>
            <a:off x="577880" y="3435212"/>
            <a:ext cx="7488975"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Correlation and Regression</a:t>
            </a:r>
          </a:p>
        </p:txBody>
      </p:sp>
    </p:spTree>
    <p:extLst>
      <p:ext uri="{BB962C8B-B14F-4D97-AF65-F5344CB8AC3E}">
        <p14:creationId xmlns:p14="http://schemas.microsoft.com/office/powerpoint/2010/main" val="562379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0379D0-B4CA-4B6C-BACF-B72078DE5193}"/>
              </a:ext>
            </a:extLst>
          </p:cNvPr>
          <p:cNvSpPr>
            <a:spLocks noGrp="1"/>
          </p:cNvSpPr>
          <p:nvPr>
            <p:ph idx="1"/>
          </p:nvPr>
        </p:nvSpPr>
        <p:spPr>
          <a:xfrm>
            <a:off x="270640" y="1066800"/>
            <a:ext cx="8794745" cy="1632505"/>
          </a:xfrm>
        </p:spPr>
        <p:txBody>
          <a:bodyPr/>
          <a:lstStyle/>
          <a:p>
            <a:pPr marL="0" indent="0">
              <a:buNone/>
            </a:pPr>
            <a:r>
              <a:rPr lang="en-US" dirty="0"/>
              <a:t>The correlation coefficient </a:t>
            </a:r>
            <a:r>
              <a:rPr lang="en-US" dirty="0">
                <a:highlight>
                  <a:srgbClr val="FFFF00"/>
                </a:highlight>
              </a:rPr>
              <a:t>r</a:t>
            </a:r>
            <a:r>
              <a:rPr lang="en-US" dirty="0"/>
              <a:t> doesn't just measure how clustered the points in a scatter plot are about a straight line. It also helps identify the </a:t>
            </a:r>
            <a:r>
              <a:rPr lang="en-US" dirty="0">
                <a:highlight>
                  <a:srgbClr val="FFFF00"/>
                </a:highlight>
              </a:rPr>
              <a:t>straight line about which the points are clustered</a:t>
            </a:r>
            <a:r>
              <a:rPr lang="en-US" dirty="0"/>
              <a:t>. </a:t>
            </a:r>
          </a:p>
          <a:p>
            <a:pPr marL="0" indent="0">
              <a:buNone/>
            </a:pPr>
            <a:r>
              <a:rPr lang="en-US" dirty="0"/>
              <a:t>=&gt; </a:t>
            </a:r>
            <a:r>
              <a:rPr lang="en-US" dirty="0">
                <a:highlight>
                  <a:srgbClr val="FFFF00"/>
                </a:highlight>
              </a:rPr>
              <a:t>Regression line</a:t>
            </a:r>
          </a:p>
        </p:txBody>
      </p:sp>
      <p:sp>
        <p:nvSpPr>
          <p:cNvPr id="3" name="Slide Number Placeholder 2">
            <a:extLst>
              <a:ext uri="{FF2B5EF4-FFF2-40B4-BE49-F238E27FC236}">
                <a16:creationId xmlns:a16="http://schemas.microsoft.com/office/drawing/2014/main" id="{CF6FCEE0-6E2F-48B9-8363-7430C2487FFE}"/>
              </a:ext>
            </a:extLst>
          </p:cNvPr>
          <p:cNvSpPr>
            <a:spLocks noGrp="1"/>
          </p:cNvSpPr>
          <p:nvPr>
            <p:ph type="sldNum" sz="quarter" idx="11"/>
          </p:nvPr>
        </p:nvSpPr>
        <p:spPr/>
        <p:txBody>
          <a:bodyPr/>
          <a:lstStyle/>
          <a:p>
            <a:pPr>
              <a:defRPr/>
            </a:pPr>
            <a:fld id="{13B18A8D-AB88-4BA3-B436-48639E309B0B}" type="slidenum">
              <a:rPr lang="en-US" smtClean="0"/>
              <a:pPr>
                <a:defRPr/>
              </a:pPr>
              <a:t>10</a:t>
            </a:fld>
            <a:endParaRPr lang="en-US" dirty="0"/>
          </a:p>
        </p:txBody>
      </p:sp>
      <p:sp>
        <p:nvSpPr>
          <p:cNvPr id="4" name="Title 3">
            <a:extLst>
              <a:ext uri="{FF2B5EF4-FFF2-40B4-BE49-F238E27FC236}">
                <a16:creationId xmlns:a16="http://schemas.microsoft.com/office/drawing/2014/main" id="{C72D5FEE-F070-4D20-89B2-DF68A9292267}"/>
              </a:ext>
            </a:extLst>
          </p:cNvPr>
          <p:cNvSpPr>
            <a:spLocks noGrp="1"/>
          </p:cNvSpPr>
          <p:nvPr>
            <p:ph type="title"/>
          </p:nvPr>
        </p:nvSpPr>
        <p:spPr/>
        <p:txBody>
          <a:bodyPr/>
          <a:lstStyle/>
          <a:p>
            <a:r>
              <a:rPr lang="en-US" dirty="0"/>
              <a:t>Regression Line</a:t>
            </a:r>
          </a:p>
        </p:txBody>
      </p:sp>
      <p:sp>
        <p:nvSpPr>
          <p:cNvPr id="6" name="TextBox 5">
            <a:extLst>
              <a:ext uri="{FF2B5EF4-FFF2-40B4-BE49-F238E27FC236}">
                <a16:creationId xmlns:a16="http://schemas.microsoft.com/office/drawing/2014/main" id="{7671C684-E032-4CA9-BCE8-98E6E19DAAAE}"/>
              </a:ext>
            </a:extLst>
          </p:cNvPr>
          <p:cNvSpPr txBox="1"/>
          <p:nvPr/>
        </p:nvSpPr>
        <p:spPr>
          <a:xfrm>
            <a:off x="175849" y="3236975"/>
            <a:ext cx="8641125" cy="1938992"/>
          </a:xfrm>
          <a:prstGeom prst="rect">
            <a:avLst/>
          </a:prstGeom>
          <a:noFill/>
        </p:spPr>
        <p:txBody>
          <a:bodyPr wrap="square" rtlCol="0">
            <a:spAutoFit/>
          </a:bodyPr>
          <a:lstStyle/>
          <a:p>
            <a:r>
              <a:rPr lang="en-US" sz="2400" dirty="0"/>
              <a:t>In regression, we use the value of one variable (which we will call </a:t>
            </a:r>
            <a:r>
              <a:rPr lang="en-US" sz="2400" dirty="0">
                <a:highlight>
                  <a:srgbClr val="FFFF00"/>
                </a:highlight>
              </a:rPr>
              <a:t>x</a:t>
            </a:r>
            <a:r>
              <a:rPr lang="en-US" sz="2400" dirty="0"/>
              <a:t>) to predict the value of another (which we will call </a:t>
            </a:r>
            <a:r>
              <a:rPr lang="en-US" sz="2400" dirty="0">
                <a:highlight>
                  <a:srgbClr val="FFFF00"/>
                </a:highlight>
              </a:rPr>
              <a:t>y</a:t>
            </a:r>
            <a:r>
              <a:rPr lang="en-US" sz="2400" dirty="0"/>
              <a:t>). When the variables </a:t>
            </a:r>
            <a:r>
              <a:rPr lang="en-US" sz="2400" dirty="0">
                <a:highlight>
                  <a:srgbClr val="FFFF00"/>
                </a:highlight>
              </a:rPr>
              <a:t>x</a:t>
            </a:r>
            <a:r>
              <a:rPr lang="en-US" sz="2400" dirty="0"/>
              <a:t> and </a:t>
            </a:r>
            <a:r>
              <a:rPr lang="en-US" sz="2400" dirty="0">
                <a:highlight>
                  <a:srgbClr val="FFFF00"/>
                </a:highlight>
              </a:rPr>
              <a:t>y</a:t>
            </a:r>
            <a:r>
              <a:rPr lang="en-US" sz="2400" dirty="0"/>
              <a:t> are measured in </a:t>
            </a:r>
            <a:r>
              <a:rPr lang="en-US" sz="2400" dirty="0">
                <a:highlight>
                  <a:srgbClr val="FFFF00"/>
                </a:highlight>
              </a:rPr>
              <a:t>standard units</a:t>
            </a:r>
            <a:r>
              <a:rPr lang="en-US" sz="2400" dirty="0"/>
              <a:t>, the regression line for predicting </a:t>
            </a:r>
            <a:r>
              <a:rPr lang="en-US" sz="2400" dirty="0">
                <a:highlight>
                  <a:srgbClr val="FFFF00"/>
                </a:highlight>
              </a:rPr>
              <a:t>y</a:t>
            </a:r>
            <a:r>
              <a:rPr lang="en-US" sz="2400" dirty="0"/>
              <a:t> based on </a:t>
            </a:r>
            <a:r>
              <a:rPr lang="en-US" sz="2400" dirty="0">
                <a:highlight>
                  <a:srgbClr val="FFFF00"/>
                </a:highlight>
              </a:rPr>
              <a:t>x</a:t>
            </a:r>
            <a:r>
              <a:rPr lang="en-US" sz="2400" dirty="0"/>
              <a:t> has slope </a:t>
            </a:r>
            <a:r>
              <a:rPr lang="en-US" sz="2400" dirty="0">
                <a:highlight>
                  <a:srgbClr val="FFFF00"/>
                </a:highlight>
              </a:rPr>
              <a:t>r</a:t>
            </a:r>
            <a:r>
              <a:rPr lang="en-US" sz="2400" dirty="0"/>
              <a:t> and </a:t>
            </a:r>
            <a:r>
              <a:rPr lang="en-US" sz="2400" dirty="0">
                <a:highlight>
                  <a:srgbClr val="FFFF00"/>
                </a:highlight>
              </a:rPr>
              <a:t>passes through the origin</a:t>
            </a:r>
            <a:r>
              <a:rPr lang="en-US" sz="2400" dirty="0"/>
              <a:t>.</a:t>
            </a:r>
          </a:p>
        </p:txBody>
      </p:sp>
    </p:spTree>
    <p:extLst>
      <p:ext uri="{BB962C8B-B14F-4D97-AF65-F5344CB8AC3E}">
        <p14:creationId xmlns:p14="http://schemas.microsoft.com/office/powerpoint/2010/main" val="2904003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6FCEE0-6E2F-48B9-8363-7430C2487FFE}"/>
              </a:ext>
            </a:extLst>
          </p:cNvPr>
          <p:cNvSpPr>
            <a:spLocks noGrp="1"/>
          </p:cNvSpPr>
          <p:nvPr>
            <p:ph type="sldNum" sz="quarter" idx="11"/>
          </p:nvPr>
        </p:nvSpPr>
        <p:spPr/>
        <p:txBody>
          <a:bodyPr/>
          <a:lstStyle/>
          <a:p>
            <a:pPr>
              <a:defRPr/>
            </a:pPr>
            <a:fld id="{13B18A8D-AB88-4BA3-B436-48639E309B0B}" type="slidenum">
              <a:rPr lang="en-US" smtClean="0"/>
              <a:pPr>
                <a:defRPr/>
              </a:pPr>
              <a:t>11</a:t>
            </a:fld>
            <a:endParaRPr lang="en-US" dirty="0"/>
          </a:p>
        </p:txBody>
      </p:sp>
      <p:sp>
        <p:nvSpPr>
          <p:cNvPr id="4" name="Title 3">
            <a:extLst>
              <a:ext uri="{FF2B5EF4-FFF2-40B4-BE49-F238E27FC236}">
                <a16:creationId xmlns:a16="http://schemas.microsoft.com/office/drawing/2014/main" id="{C72D5FEE-F070-4D20-89B2-DF68A9292267}"/>
              </a:ext>
            </a:extLst>
          </p:cNvPr>
          <p:cNvSpPr>
            <a:spLocks noGrp="1"/>
          </p:cNvSpPr>
          <p:nvPr>
            <p:ph type="title"/>
          </p:nvPr>
        </p:nvSpPr>
        <p:spPr/>
        <p:txBody>
          <a:bodyPr/>
          <a:lstStyle/>
          <a:p>
            <a:r>
              <a:rPr lang="en-US" dirty="0"/>
              <a:t>Regression Line</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F51C17B9-8F2D-4F38-94DE-9CE20D326FBE}"/>
                  </a:ext>
                </a:extLst>
              </p:cNvPr>
              <p:cNvSpPr>
                <a:spLocks noGrp="1"/>
              </p:cNvSpPr>
              <p:nvPr>
                <p:ph idx="1"/>
              </p:nvPr>
            </p:nvSpPr>
            <p:spPr>
              <a:xfrm>
                <a:off x="1614815" y="1568199"/>
                <a:ext cx="5184675" cy="633975"/>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𝑒𝑠𝑡𝑖𝑚𝑎𝑡𝑒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𝑥</m:t>
                      </m:r>
                    </m:oMath>
                  </m:oMathPara>
                </a14:m>
                <a:endParaRPr lang="en-US" dirty="0"/>
              </a:p>
            </p:txBody>
          </p:sp>
        </mc:Choice>
        <mc:Fallback xmlns="">
          <p:sp>
            <p:nvSpPr>
              <p:cNvPr id="7" name="Content Placeholder 6">
                <a:extLst>
                  <a:ext uri="{FF2B5EF4-FFF2-40B4-BE49-F238E27FC236}">
                    <a16:creationId xmlns:a16="http://schemas.microsoft.com/office/drawing/2014/main" id="{F51C17B9-8F2D-4F38-94DE-9CE20D326FBE}"/>
                  </a:ext>
                </a:extLst>
              </p:cNvPr>
              <p:cNvSpPr>
                <a:spLocks noGrp="1" noRot="1" noChangeAspect="1" noMove="1" noResize="1" noEditPoints="1" noAdjustHandles="1" noChangeArrowheads="1" noChangeShapeType="1" noTextEdit="1"/>
              </p:cNvSpPr>
              <p:nvPr>
                <p:ph idx="1"/>
              </p:nvPr>
            </p:nvSpPr>
            <p:spPr>
              <a:xfrm>
                <a:off x="1614815" y="1568199"/>
                <a:ext cx="5184675" cy="633975"/>
              </a:xfr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6D7C919-5D0C-43FF-9EC7-AEB4C66CB57A}"/>
              </a:ext>
            </a:extLst>
          </p:cNvPr>
          <p:cNvSpPr txBox="1"/>
          <p:nvPr/>
        </p:nvSpPr>
        <p:spPr>
          <a:xfrm>
            <a:off x="270640" y="1047890"/>
            <a:ext cx="3494855" cy="369332"/>
          </a:xfrm>
          <a:prstGeom prst="rect">
            <a:avLst/>
          </a:prstGeom>
          <a:noFill/>
        </p:spPr>
        <p:txBody>
          <a:bodyPr wrap="square" rtlCol="0">
            <a:spAutoFit/>
          </a:bodyPr>
          <a:lstStyle/>
          <a:p>
            <a:r>
              <a:rPr lang="en-US" dirty="0">
                <a:highlight>
                  <a:srgbClr val="FFFF00"/>
                </a:highlight>
              </a:rPr>
              <a:t>x and y are in standard units</a:t>
            </a:r>
          </a:p>
        </p:txBody>
      </p:sp>
      <p:sp>
        <p:nvSpPr>
          <p:cNvPr id="10" name="TextBox 9">
            <a:extLst>
              <a:ext uri="{FF2B5EF4-FFF2-40B4-BE49-F238E27FC236}">
                <a16:creationId xmlns:a16="http://schemas.microsoft.com/office/drawing/2014/main" id="{79FBE141-7575-48B8-8D03-1778B920BA29}"/>
              </a:ext>
            </a:extLst>
          </p:cNvPr>
          <p:cNvSpPr txBox="1"/>
          <p:nvPr/>
        </p:nvSpPr>
        <p:spPr>
          <a:xfrm>
            <a:off x="347450" y="2441536"/>
            <a:ext cx="3494855" cy="369332"/>
          </a:xfrm>
          <a:prstGeom prst="rect">
            <a:avLst/>
          </a:prstGeom>
          <a:noFill/>
        </p:spPr>
        <p:txBody>
          <a:bodyPr wrap="square" rtlCol="0">
            <a:spAutoFit/>
          </a:bodyPr>
          <a:lstStyle/>
          <a:p>
            <a:r>
              <a:rPr lang="en-US" dirty="0">
                <a:highlight>
                  <a:srgbClr val="FFFF00"/>
                </a:highlight>
              </a:rPr>
              <a:t>x and y are in original units</a:t>
            </a:r>
          </a:p>
        </p:txBody>
      </p:sp>
      <mc:AlternateContent xmlns:mc="http://schemas.openxmlformats.org/markup-compatibility/2006" xmlns:a14="http://schemas.microsoft.com/office/drawing/2010/main">
        <mc:Choice Requires="a14">
          <p:sp>
            <p:nvSpPr>
              <p:cNvPr id="11" name="Content Placeholder 6">
                <a:extLst>
                  <a:ext uri="{FF2B5EF4-FFF2-40B4-BE49-F238E27FC236}">
                    <a16:creationId xmlns:a16="http://schemas.microsoft.com/office/drawing/2014/main" id="{59FE75E7-3CD7-4F89-B672-F9441083CB1C}"/>
                  </a:ext>
                </a:extLst>
              </p:cNvPr>
              <p:cNvSpPr txBox="1">
                <a:spLocks/>
              </p:cNvSpPr>
              <p:nvPr/>
            </p:nvSpPr>
            <p:spPr bwMode="auto">
              <a:xfrm>
                <a:off x="712297" y="3050230"/>
                <a:ext cx="7719405" cy="633975"/>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spcBef>
                    <a:spcPct val="20000"/>
                  </a:spcBef>
                  <a:spcAft>
                    <a:spcPct val="0"/>
                  </a:spcAft>
                  <a:buFont typeface="Arial"/>
                  <a:buChar char="•"/>
                  <a:defRPr sz="2400" kern="1200">
                    <a:solidFill>
                      <a:schemeClr val="tx1"/>
                    </a:solidFill>
                    <a:latin typeface="Arial"/>
                    <a:ea typeface="+mn-ea"/>
                    <a:cs typeface="Arial"/>
                  </a:defRPr>
                </a:lvl1pPr>
                <a:lvl2pPr marL="514350" indent="-284163" algn="l" rtl="0" eaLnBrk="0" fontAlgn="base" hangingPunct="0">
                  <a:spcBef>
                    <a:spcPct val="20000"/>
                  </a:spcBef>
                  <a:spcAft>
                    <a:spcPct val="0"/>
                  </a:spcAft>
                  <a:buFont typeface="Arial"/>
                  <a:buChar char="•"/>
                  <a:defRPr sz="2400" kern="1200">
                    <a:solidFill>
                      <a:schemeClr val="tx1"/>
                    </a:solidFill>
                    <a:latin typeface="Arial"/>
                    <a:ea typeface="+mn-ea"/>
                    <a:cs typeface="Arial"/>
                  </a:defRPr>
                </a:lvl2pPr>
                <a:lvl3pPr marL="744538" indent="-282575" algn="l" rtl="0" eaLnBrk="0" fontAlgn="base" hangingPunct="0">
                  <a:spcBef>
                    <a:spcPct val="20000"/>
                  </a:spcBef>
                  <a:spcAft>
                    <a:spcPct val="0"/>
                  </a:spcAft>
                  <a:buFont typeface="Arial"/>
                  <a:buChar char="•"/>
                  <a:defRPr sz="2400" kern="1200">
                    <a:solidFill>
                      <a:schemeClr val="tx1"/>
                    </a:solidFill>
                    <a:latin typeface="Arial"/>
                    <a:ea typeface="+mn-ea"/>
                    <a:cs typeface="Arial"/>
                  </a:defRPr>
                </a:lvl3pPr>
                <a:lvl4pPr marL="1028700" indent="-284163" algn="l" rtl="0" eaLnBrk="0" fontAlgn="base" hangingPunct="0">
                  <a:spcBef>
                    <a:spcPct val="20000"/>
                  </a:spcBef>
                  <a:spcAft>
                    <a:spcPct val="0"/>
                  </a:spcAft>
                  <a:buFont typeface="Arial"/>
                  <a:buChar char="•"/>
                  <a:defRPr sz="2400" kern="1200">
                    <a:solidFill>
                      <a:schemeClr val="tx1"/>
                    </a:solidFill>
                    <a:latin typeface="Arial"/>
                    <a:ea typeface="+mn-ea"/>
                    <a:cs typeface="Arial"/>
                  </a:defRPr>
                </a:lvl4pPr>
                <a:lvl5pPr marL="1311275" indent="-282575" algn="l" rtl="0" eaLnBrk="0" fontAlgn="base" hangingPunct="0">
                  <a:spcBef>
                    <a:spcPct val="20000"/>
                  </a:spcBef>
                  <a:spcAft>
                    <a:spcPct val="0"/>
                  </a:spcAft>
                  <a:buFont typeface="Arial"/>
                  <a:buChar char="•"/>
                  <a:defRPr sz="24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𝐸𝑠𝑡𝑖𝑚𝑎𝑡𝑒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𝑎𝑣𝑒𝑟𝑎𝑔𝑒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𝑦</m:t>
                        </m:r>
                      </m:num>
                      <m:den>
                        <m:r>
                          <a:rPr lang="en-US" b="0" i="1" smtClean="0">
                            <a:latin typeface="Cambria Math" panose="02040503050406030204" pitchFamily="18" charset="0"/>
                          </a:rPr>
                          <m:t>𝑆𝐷</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𝑦</m:t>
                        </m:r>
                      </m:den>
                    </m:f>
                  </m:oMath>
                </a14:m>
                <a:r>
                  <a:rPr lang="en-US" dirty="0"/>
                  <a:t> =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𝑔𝑖𝑣𝑒𝑛</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𝑎𝑣𝑒𝑟𝑎𝑔𝑒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𝑥</m:t>
                        </m:r>
                      </m:num>
                      <m:den>
                        <m:r>
                          <a:rPr lang="en-US" b="0" i="1" smtClean="0">
                            <a:latin typeface="Cambria Math" panose="02040503050406030204" pitchFamily="18" charset="0"/>
                          </a:rPr>
                          <m:t>𝑆𝐷</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𝑥</m:t>
                        </m:r>
                      </m:den>
                    </m:f>
                  </m:oMath>
                </a14:m>
                <a:r>
                  <a:rPr lang="en-US" dirty="0"/>
                  <a:t> </a:t>
                </a:r>
              </a:p>
            </p:txBody>
          </p:sp>
        </mc:Choice>
        <mc:Fallback xmlns="">
          <p:sp>
            <p:nvSpPr>
              <p:cNvPr id="11" name="Content Placeholder 6">
                <a:extLst>
                  <a:ext uri="{FF2B5EF4-FFF2-40B4-BE49-F238E27FC236}">
                    <a16:creationId xmlns:a16="http://schemas.microsoft.com/office/drawing/2014/main" id="{59FE75E7-3CD7-4F89-B672-F9441083CB1C}"/>
                  </a:ext>
                </a:extLst>
              </p:cNvPr>
              <p:cNvSpPr txBox="1">
                <a:spLocks noRot="1" noChangeAspect="1" noMove="1" noResize="1" noEditPoints="1" noAdjustHandles="1" noChangeArrowheads="1" noChangeShapeType="1" noTextEdit="1"/>
              </p:cNvSpPr>
              <p:nvPr/>
            </p:nvSpPr>
            <p:spPr bwMode="auto">
              <a:xfrm>
                <a:off x="712297" y="3050230"/>
                <a:ext cx="7719405" cy="633975"/>
              </a:xfrm>
              <a:prstGeom prst="rect">
                <a:avLst/>
              </a:prstGeom>
              <a:blipFill>
                <a:blip r:embed="rId3"/>
                <a:stretch>
                  <a:fillRect b="-7692"/>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8C69558-760A-4A69-A3BE-8106261BD681}"/>
                  </a:ext>
                </a:extLst>
              </p:cNvPr>
              <p:cNvSpPr txBox="1"/>
              <p:nvPr/>
            </p:nvSpPr>
            <p:spPr>
              <a:xfrm>
                <a:off x="7609" y="3923567"/>
                <a:ext cx="7719405" cy="6674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𝑆𝑙𝑜𝑝𝑒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𝑟𝑒𝑔𝑟𝑒𝑠𝑠𝑖𝑜𝑛</m:t>
                      </m:r>
                      <m:r>
                        <a:rPr lang="en-US" b="0" i="1" smtClean="0">
                          <a:latin typeface="Cambria Math" panose="02040503050406030204" pitchFamily="18" charset="0"/>
                        </a:rPr>
                        <m:t> </m:t>
                      </m:r>
                      <m:r>
                        <a:rPr lang="en-US" b="0" i="1" smtClean="0">
                          <a:latin typeface="Cambria Math" panose="02040503050406030204" pitchFamily="18" charset="0"/>
                        </a:rPr>
                        <m:t>𝑙𝑖𝑛𝑒</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𝑆𝐷</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𝑦</m:t>
                          </m:r>
                        </m:num>
                        <m:den>
                          <m:r>
                            <a:rPr lang="en-US" b="0" i="1" smtClean="0">
                              <a:latin typeface="Cambria Math" panose="02040503050406030204" pitchFamily="18" charset="0"/>
                            </a:rPr>
                            <m:t>𝑆𝐷</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𝑥</m:t>
                          </m:r>
                        </m:den>
                      </m:f>
                    </m:oMath>
                  </m:oMathPara>
                </a14:m>
                <a:endParaRPr lang="en-US" dirty="0"/>
              </a:p>
            </p:txBody>
          </p:sp>
        </mc:Choice>
        <mc:Fallback xmlns="">
          <p:sp>
            <p:nvSpPr>
              <p:cNvPr id="12" name="TextBox 11">
                <a:extLst>
                  <a:ext uri="{FF2B5EF4-FFF2-40B4-BE49-F238E27FC236}">
                    <a16:creationId xmlns:a16="http://schemas.microsoft.com/office/drawing/2014/main" id="{18C69558-760A-4A69-A3BE-8106261BD681}"/>
                  </a:ext>
                </a:extLst>
              </p:cNvPr>
              <p:cNvSpPr txBox="1">
                <a:spLocks noRot="1" noChangeAspect="1" noMove="1" noResize="1" noEditPoints="1" noAdjustHandles="1" noChangeArrowheads="1" noChangeShapeType="1" noTextEdit="1"/>
              </p:cNvSpPr>
              <p:nvPr/>
            </p:nvSpPr>
            <p:spPr>
              <a:xfrm>
                <a:off x="7609" y="3923567"/>
                <a:ext cx="7719405" cy="66749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679BC85-4C28-44A6-A07F-BB293E106094}"/>
                  </a:ext>
                </a:extLst>
              </p:cNvPr>
              <p:cNvSpPr txBox="1"/>
              <p:nvPr/>
            </p:nvSpPr>
            <p:spPr>
              <a:xfrm>
                <a:off x="577880" y="4926795"/>
                <a:ext cx="76421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𝑖𝑛𝑡𝑒𝑟𝑐𝑒𝑝𝑡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𝑟𝑒𝑔𝑟𝑒𝑠𝑠𝑖𝑜𝑛</m:t>
                      </m:r>
                      <m:r>
                        <a:rPr lang="en-US" b="0" i="1" smtClean="0">
                          <a:latin typeface="Cambria Math" panose="02040503050406030204" pitchFamily="18" charset="0"/>
                        </a:rPr>
                        <m:t> </m:t>
                      </m:r>
                      <m:r>
                        <a:rPr lang="en-US" b="0" i="1" smtClean="0">
                          <a:latin typeface="Cambria Math" panose="02040503050406030204" pitchFamily="18" charset="0"/>
                        </a:rPr>
                        <m:t>𝑙𝑖𝑛𝑒</m:t>
                      </m:r>
                      <m:r>
                        <a:rPr lang="en-US" b="0" i="1" smtClean="0">
                          <a:latin typeface="Cambria Math" panose="02040503050406030204" pitchFamily="18" charset="0"/>
                        </a:rPr>
                        <m:t>=</m:t>
                      </m:r>
                      <m:r>
                        <a:rPr lang="en-US" b="0" i="1" smtClean="0">
                          <a:latin typeface="Cambria Math" panose="02040503050406030204" pitchFamily="18" charset="0"/>
                        </a:rPr>
                        <m:t>𝑎𝑣𝑒𝑟𝑎𝑔𝑒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𝑠𝑙𝑜𝑝𝑒</m:t>
                      </m:r>
                      <m:r>
                        <a:rPr lang="en-US" b="0" i="1" smtClean="0">
                          <a:latin typeface="Cambria Math" panose="02040503050406030204" pitchFamily="18" charset="0"/>
                        </a:rPr>
                        <m:t>∗</m:t>
                      </m:r>
                      <m:r>
                        <a:rPr lang="en-US" b="0" i="1" smtClean="0">
                          <a:latin typeface="Cambria Math" panose="02040503050406030204" pitchFamily="18" charset="0"/>
                        </a:rPr>
                        <m:t>𝑎𝑣𝑒𝑟𝑎𝑔𝑒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𝑥</m:t>
                      </m:r>
                    </m:oMath>
                  </m:oMathPara>
                </a14:m>
                <a:endParaRPr lang="en-US" dirty="0"/>
              </a:p>
            </p:txBody>
          </p:sp>
        </mc:Choice>
        <mc:Fallback xmlns="">
          <p:sp>
            <p:nvSpPr>
              <p:cNvPr id="13" name="TextBox 12">
                <a:extLst>
                  <a:ext uri="{FF2B5EF4-FFF2-40B4-BE49-F238E27FC236}">
                    <a16:creationId xmlns:a16="http://schemas.microsoft.com/office/drawing/2014/main" id="{1679BC85-4C28-44A6-A07F-BB293E106094}"/>
                  </a:ext>
                </a:extLst>
              </p:cNvPr>
              <p:cNvSpPr txBox="1">
                <a:spLocks noRot="1" noChangeAspect="1" noMove="1" noResize="1" noEditPoints="1" noAdjustHandles="1" noChangeArrowheads="1" noChangeShapeType="1" noTextEdit="1"/>
              </p:cNvSpPr>
              <p:nvPr/>
            </p:nvSpPr>
            <p:spPr>
              <a:xfrm>
                <a:off x="577880" y="4926795"/>
                <a:ext cx="7642197" cy="369332"/>
              </a:xfrm>
              <a:prstGeom prst="rect">
                <a:avLst/>
              </a:prstGeom>
              <a:blipFill>
                <a:blip r:embed="rId5"/>
                <a:stretch>
                  <a:fillRect b="-14754"/>
                </a:stretch>
              </a:blipFill>
            </p:spPr>
            <p:txBody>
              <a:bodyPr/>
              <a:lstStyle/>
              <a:p>
                <a:r>
                  <a:rPr lang="en-US">
                    <a:noFill/>
                  </a:rPr>
                  <a:t> </a:t>
                </a:r>
              </a:p>
            </p:txBody>
          </p:sp>
        </mc:Fallback>
      </mc:AlternateContent>
    </p:spTree>
    <p:extLst>
      <p:ext uri="{BB962C8B-B14F-4D97-AF65-F5344CB8AC3E}">
        <p14:creationId xmlns:p14="http://schemas.microsoft.com/office/powerpoint/2010/main" val="264744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C7A4DBB-D08D-43F9-9792-9F01405ACE68}"/>
              </a:ext>
            </a:extLst>
          </p:cNvPr>
          <p:cNvSpPr>
            <a:spLocks noGrp="1"/>
          </p:cNvSpPr>
          <p:nvPr>
            <p:ph type="sldNum" sz="quarter" idx="11"/>
          </p:nvPr>
        </p:nvSpPr>
        <p:spPr/>
        <p:txBody>
          <a:bodyPr/>
          <a:lstStyle/>
          <a:p>
            <a:pPr>
              <a:defRPr/>
            </a:pPr>
            <a:fld id="{13B18A8D-AB88-4BA3-B436-48639E309B0B}" type="slidenum">
              <a:rPr lang="en-US" smtClean="0"/>
              <a:pPr>
                <a:defRPr/>
              </a:pPr>
              <a:t>12</a:t>
            </a:fld>
            <a:endParaRPr lang="en-US" dirty="0"/>
          </a:p>
        </p:txBody>
      </p:sp>
      <p:sp>
        <p:nvSpPr>
          <p:cNvPr id="4" name="Title 3">
            <a:extLst>
              <a:ext uri="{FF2B5EF4-FFF2-40B4-BE49-F238E27FC236}">
                <a16:creationId xmlns:a16="http://schemas.microsoft.com/office/drawing/2014/main" id="{046AD48A-A00E-4ADA-A855-D9F9C438B212}"/>
              </a:ext>
            </a:extLst>
          </p:cNvPr>
          <p:cNvSpPr>
            <a:spLocks noGrp="1"/>
          </p:cNvSpPr>
          <p:nvPr>
            <p:ph type="title"/>
          </p:nvPr>
        </p:nvSpPr>
        <p:spPr/>
        <p:txBody>
          <a:bodyPr/>
          <a:lstStyle/>
          <a:p>
            <a:r>
              <a:rPr lang="en-US" dirty="0"/>
              <a:t>Example – Child Height Prediction</a:t>
            </a:r>
          </a:p>
        </p:txBody>
      </p:sp>
      <p:pic>
        <p:nvPicPr>
          <p:cNvPr id="6" name="Picture 5">
            <a:extLst>
              <a:ext uri="{FF2B5EF4-FFF2-40B4-BE49-F238E27FC236}">
                <a16:creationId xmlns:a16="http://schemas.microsoft.com/office/drawing/2014/main" id="{D975C969-9373-48EE-B2E1-42DF30DDB28A}"/>
              </a:ext>
            </a:extLst>
          </p:cNvPr>
          <p:cNvPicPr>
            <a:picLocks noChangeAspect="1"/>
          </p:cNvPicPr>
          <p:nvPr/>
        </p:nvPicPr>
        <p:blipFill>
          <a:blip r:embed="rId2"/>
          <a:stretch>
            <a:fillRect/>
          </a:stretch>
        </p:blipFill>
        <p:spPr>
          <a:xfrm>
            <a:off x="270640" y="1163105"/>
            <a:ext cx="2466975" cy="514350"/>
          </a:xfrm>
          <a:prstGeom prst="rect">
            <a:avLst/>
          </a:prstGeom>
        </p:spPr>
      </p:pic>
      <p:pic>
        <p:nvPicPr>
          <p:cNvPr id="8" name="Picture 7">
            <a:extLst>
              <a:ext uri="{FF2B5EF4-FFF2-40B4-BE49-F238E27FC236}">
                <a16:creationId xmlns:a16="http://schemas.microsoft.com/office/drawing/2014/main" id="{5C0C25F0-25B0-4368-A220-422BA61E3CC4}"/>
              </a:ext>
            </a:extLst>
          </p:cNvPr>
          <p:cNvPicPr>
            <a:picLocks noChangeAspect="1"/>
          </p:cNvPicPr>
          <p:nvPr/>
        </p:nvPicPr>
        <p:blipFill>
          <a:blip r:embed="rId3"/>
          <a:stretch>
            <a:fillRect/>
          </a:stretch>
        </p:blipFill>
        <p:spPr>
          <a:xfrm>
            <a:off x="270640" y="1712603"/>
            <a:ext cx="8602720" cy="1469408"/>
          </a:xfrm>
          <a:prstGeom prst="rect">
            <a:avLst/>
          </a:prstGeom>
        </p:spPr>
      </p:pic>
      <p:pic>
        <p:nvPicPr>
          <p:cNvPr id="10" name="Picture 9">
            <a:extLst>
              <a:ext uri="{FF2B5EF4-FFF2-40B4-BE49-F238E27FC236}">
                <a16:creationId xmlns:a16="http://schemas.microsoft.com/office/drawing/2014/main" id="{8DE01ED2-813D-4A39-B06B-7864DEFAB6E9}"/>
              </a:ext>
            </a:extLst>
          </p:cNvPr>
          <p:cNvPicPr>
            <a:picLocks noChangeAspect="1"/>
          </p:cNvPicPr>
          <p:nvPr/>
        </p:nvPicPr>
        <p:blipFill>
          <a:blip r:embed="rId4"/>
          <a:stretch>
            <a:fillRect/>
          </a:stretch>
        </p:blipFill>
        <p:spPr>
          <a:xfrm>
            <a:off x="234040" y="3614567"/>
            <a:ext cx="8909960" cy="2348079"/>
          </a:xfrm>
          <a:prstGeom prst="rect">
            <a:avLst/>
          </a:prstGeom>
        </p:spPr>
      </p:pic>
      <p:sp>
        <p:nvSpPr>
          <p:cNvPr id="11" name="TextBox 10">
            <a:extLst>
              <a:ext uri="{FF2B5EF4-FFF2-40B4-BE49-F238E27FC236}">
                <a16:creationId xmlns:a16="http://schemas.microsoft.com/office/drawing/2014/main" id="{87974E0F-76BA-48DF-ACCE-1AAD50A5C238}"/>
              </a:ext>
            </a:extLst>
          </p:cNvPr>
          <p:cNvSpPr txBox="1"/>
          <p:nvPr/>
        </p:nvSpPr>
        <p:spPr>
          <a:xfrm>
            <a:off x="117020" y="3318004"/>
            <a:ext cx="8909959" cy="369332"/>
          </a:xfrm>
          <a:prstGeom prst="rect">
            <a:avLst/>
          </a:prstGeom>
          <a:noFill/>
        </p:spPr>
        <p:txBody>
          <a:bodyPr wrap="square" rtlCol="0">
            <a:spAutoFit/>
          </a:bodyPr>
          <a:lstStyle/>
          <a:p>
            <a:r>
              <a:rPr lang="en-US" dirty="0">
                <a:highlight>
                  <a:srgbClr val="FFFF00"/>
                </a:highlight>
              </a:rPr>
              <a:t>Create prediction column using average of children whose </a:t>
            </a:r>
            <a:r>
              <a:rPr lang="en-US" dirty="0" err="1">
                <a:highlight>
                  <a:srgbClr val="FFFF00"/>
                </a:highlight>
              </a:rPr>
              <a:t>midparentHeight</a:t>
            </a:r>
            <a:r>
              <a:rPr lang="en-US" dirty="0">
                <a:highlight>
                  <a:srgbClr val="FFFF00"/>
                </a:highlight>
              </a:rPr>
              <a:t> similar</a:t>
            </a:r>
          </a:p>
        </p:txBody>
      </p:sp>
    </p:spTree>
    <p:extLst>
      <p:ext uri="{BB962C8B-B14F-4D97-AF65-F5344CB8AC3E}">
        <p14:creationId xmlns:p14="http://schemas.microsoft.com/office/powerpoint/2010/main" val="1129642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C7A4DBB-D08D-43F9-9792-9F01405ACE68}"/>
              </a:ext>
            </a:extLst>
          </p:cNvPr>
          <p:cNvSpPr>
            <a:spLocks noGrp="1"/>
          </p:cNvSpPr>
          <p:nvPr>
            <p:ph type="sldNum" sz="quarter" idx="11"/>
          </p:nvPr>
        </p:nvSpPr>
        <p:spPr/>
        <p:txBody>
          <a:bodyPr/>
          <a:lstStyle/>
          <a:p>
            <a:pPr>
              <a:defRPr/>
            </a:pPr>
            <a:fld id="{13B18A8D-AB88-4BA3-B436-48639E309B0B}" type="slidenum">
              <a:rPr lang="en-US" smtClean="0"/>
              <a:pPr>
                <a:defRPr/>
              </a:pPr>
              <a:t>13</a:t>
            </a:fld>
            <a:endParaRPr lang="en-US" dirty="0"/>
          </a:p>
        </p:txBody>
      </p:sp>
      <p:sp>
        <p:nvSpPr>
          <p:cNvPr id="4" name="Title 3">
            <a:extLst>
              <a:ext uri="{FF2B5EF4-FFF2-40B4-BE49-F238E27FC236}">
                <a16:creationId xmlns:a16="http://schemas.microsoft.com/office/drawing/2014/main" id="{046AD48A-A00E-4ADA-A855-D9F9C438B212}"/>
              </a:ext>
            </a:extLst>
          </p:cNvPr>
          <p:cNvSpPr>
            <a:spLocks noGrp="1"/>
          </p:cNvSpPr>
          <p:nvPr>
            <p:ph type="title"/>
          </p:nvPr>
        </p:nvSpPr>
        <p:spPr/>
        <p:txBody>
          <a:bodyPr/>
          <a:lstStyle/>
          <a:p>
            <a:r>
              <a:rPr lang="en-US" dirty="0"/>
              <a:t>Example – Child Height Prediction</a:t>
            </a:r>
          </a:p>
        </p:txBody>
      </p:sp>
      <p:pic>
        <p:nvPicPr>
          <p:cNvPr id="5" name="Picture 4">
            <a:extLst>
              <a:ext uri="{FF2B5EF4-FFF2-40B4-BE49-F238E27FC236}">
                <a16:creationId xmlns:a16="http://schemas.microsoft.com/office/drawing/2014/main" id="{33A3F903-D850-487C-9B83-F6523AB4EEC9}"/>
              </a:ext>
            </a:extLst>
          </p:cNvPr>
          <p:cNvPicPr>
            <a:picLocks noChangeAspect="1"/>
          </p:cNvPicPr>
          <p:nvPr/>
        </p:nvPicPr>
        <p:blipFill>
          <a:blip r:embed="rId2"/>
          <a:stretch>
            <a:fillRect/>
          </a:stretch>
        </p:blipFill>
        <p:spPr>
          <a:xfrm>
            <a:off x="40210" y="1278320"/>
            <a:ext cx="8353425" cy="1276350"/>
          </a:xfrm>
          <a:prstGeom prst="rect">
            <a:avLst/>
          </a:prstGeom>
        </p:spPr>
      </p:pic>
      <p:sp>
        <p:nvSpPr>
          <p:cNvPr id="7" name="TextBox 6">
            <a:extLst>
              <a:ext uri="{FF2B5EF4-FFF2-40B4-BE49-F238E27FC236}">
                <a16:creationId xmlns:a16="http://schemas.microsoft.com/office/drawing/2014/main" id="{238192D9-5D8B-4EA8-B130-F0C96690ED7F}"/>
              </a:ext>
            </a:extLst>
          </p:cNvPr>
          <p:cNvSpPr txBox="1"/>
          <p:nvPr/>
        </p:nvSpPr>
        <p:spPr>
          <a:xfrm>
            <a:off x="58557" y="932675"/>
            <a:ext cx="5453511" cy="369332"/>
          </a:xfrm>
          <a:prstGeom prst="rect">
            <a:avLst/>
          </a:prstGeom>
          <a:noFill/>
        </p:spPr>
        <p:txBody>
          <a:bodyPr wrap="square" rtlCol="0">
            <a:spAutoFit/>
          </a:bodyPr>
          <a:lstStyle/>
          <a:p>
            <a:r>
              <a:rPr lang="en-US" dirty="0">
                <a:highlight>
                  <a:srgbClr val="FFFF00"/>
                </a:highlight>
              </a:rPr>
              <a:t>Plot original, prediction, and regression line together</a:t>
            </a:r>
          </a:p>
        </p:txBody>
      </p:sp>
      <p:pic>
        <p:nvPicPr>
          <p:cNvPr id="12" name="Picture 11">
            <a:extLst>
              <a:ext uri="{FF2B5EF4-FFF2-40B4-BE49-F238E27FC236}">
                <a16:creationId xmlns:a16="http://schemas.microsoft.com/office/drawing/2014/main" id="{1DD178EE-AC3B-47F7-A020-032B223BBF87}"/>
              </a:ext>
            </a:extLst>
          </p:cNvPr>
          <p:cNvPicPr>
            <a:picLocks noChangeAspect="1"/>
          </p:cNvPicPr>
          <p:nvPr/>
        </p:nvPicPr>
        <p:blipFill>
          <a:blip r:embed="rId3"/>
          <a:stretch>
            <a:fillRect/>
          </a:stretch>
        </p:blipFill>
        <p:spPr>
          <a:xfrm>
            <a:off x="4068" y="2584090"/>
            <a:ext cx="8467725" cy="3800475"/>
          </a:xfrm>
          <a:prstGeom prst="rect">
            <a:avLst/>
          </a:prstGeom>
        </p:spPr>
      </p:pic>
      <p:sp>
        <p:nvSpPr>
          <p:cNvPr id="13" name="TextBox 12">
            <a:extLst>
              <a:ext uri="{FF2B5EF4-FFF2-40B4-BE49-F238E27FC236}">
                <a16:creationId xmlns:a16="http://schemas.microsoft.com/office/drawing/2014/main" id="{B6AF0512-07A7-437F-A8AE-AB04189B6ADC}"/>
              </a:ext>
            </a:extLst>
          </p:cNvPr>
          <p:cNvSpPr txBox="1"/>
          <p:nvPr/>
        </p:nvSpPr>
        <p:spPr>
          <a:xfrm>
            <a:off x="3535065" y="3889860"/>
            <a:ext cx="5683940" cy="923330"/>
          </a:xfrm>
          <a:prstGeom prst="rect">
            <a:avLst/>
          </a:prstGeom>
          <a:noFill/>
        </p:spPr>
        <p:txBody>
          <a:bodyPr wrap="square" rtlCol="0">
            <a:spAutoFit/>
          </a:bodyPr>
          <a:lstStyle/>
          <a:p>
            <a:r>
              <a:rPr lang="en-US" dirty="0"/>
              <a:t>Tall parents have children who are not quite as exceptionally tall, on average. called this as </a:t>
            </a:r>
            <a:r>
              <a:rPr lang="en-US" dirty="0">
                <a:highlight>
                  <a:srgbClr val="FFFF00"/>
                </a:highlight>
              </a:rPr>
              <a:t>regression to mediocrity</a:t>
            </a:r>
            <a:r>
              <a:rPr lang="en-US" dirty="0"/>
              <a:t>.</a:t>
            </a:r>
          </a:p>
        </p:txBody>
      </p:sp>
      <p:sp>
        <p:nvSpPr>
          <p:cNvPr id="14" name="TextBox 13">
            <a:extLst>
              <a:ext uri="{FF2B5EF4-FFF2-40B4-BE49-F238E27FC236}">
                <a16:creationId xmlns:a16="http://schemas.microsoft.com/office/drawing/2014/main" id="{7B1C960B-A074-4CC7-9246-8402D72D5A5E}"/>
              </a:ext>
            </a:extLst>
          </p:cNvPr>
          <p:cNvSpPr txBox="1"/>
          <p:nvPr/>
        </p:nvSpPr>
        <p:spPr>
          <a:xfrm>
            <a:off x="3535066" y="4849985"/>
            <a:ext cx="5683939" cy="1754326"/>
          </a:xfrm>
          <a:prstGeom prst="rect">
            <a:avLst/>
          </a:prstGeom>
          <a:noFill/>
        </p:spPr>
        <p:txBody>
          <a:bodyPr wrap="square" rtlCol="0">
            <a:spAutoFit/>
          </a:bodyPr>
          <a:lstStyle/>
          <a:p>
            <a:r>
              <a:rPr lang="en-US" dirty="0"/>
              <a:t>Exceptionally short parents had children who were somewhat taller relative to their generation, on average. In general, individuals who are away from average on one variable are expected to be not quite as far away from average on the other. This is called the </a:t>
            </a:r>
            <a:r>
              <a:rPr lang="en-US" dirty="0">
                <a:highlight>
                  <a:srgbClr val="FFFF00"/>
                </a:highlight>
              </a:rPr>
              <a:t>regression effect</a:t>
            </a:r>
            <a:r>
              <a:rPr lang="en-US" dirty="0"/>
              <a:t>.</a:t>
            </a:r>
          </a:p>
        </p:txBody>
      </p:sp>
    </p:spTree>
    <p:extLst>
      <p:ext uri="{BB962C8B-B14F-4D97-AF65-F5344CB8AC3E}">
        <p14:creationId xmlns:p14="http://schemas.microsoft.com/office/powerpoint/2010/main" val="1555034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1CABC4-37C7-4328-BDAA-8381040AF1DA}"/>
              </a:ext>
            </a:extLst>
          </p:cNvPr>
          <p:cNvSpPr>
            <a:spLocks noGrp="1"/>
          </p:cNvSpPr>
          <p:nvPr>
            <p:ph idx="1"/>
          </p:nvPr>
        </p:nvSpPr>
        <p:spPr>
          <a:xfrm>
            <a:off x="693095" y="1316725"/>
            <a:ext cx="8026647" cy="2227490"/>
          </a:xfrm>
        </p:spPr>
        <p:txBody>
          <a:bodyPr/>
          <a:lstStyle/>
          <a:p>
            <a:pPr marL="0" indent="0">
              <a:buNone/>
            </a:pPr>
            <a:r>
              <a:rPr lang="en-US" dirty="0"/>
              <a:t>  </a:t>
            </a:r>
          </a:p>
        </p:txBody>
      </p:sp>
      <p:sp>
        <p:nvSpPr>
          <p:cNvPr id="3" name="Slide Number Placeholder 2">
            <a:extLst>
              <a:ext uri="{FF2B5EF4-FFF2-40B4-BE49-F238E27FC236}">
                <a16:creationId xmlns:a16="http://schemas.microsoft.com/office/drawing/2014/main" id="{F9077546-A249-42E7-B0A3-613070744846}"/>
              </a:ext>
            </a:extLst>
          </p:cNvPr>
          <p:cNvSpPr>
            <a:spLocks noGrp="1"/>
          </p:cNvSpPr>
          <p:nvPr>
            <p:ph type="sldNum" sz="quarter" idx="11"/>
          </p:nvPr>
        </p:nvSpPr>
        <p:spPr/>
        <p:txBody>
          <a:bodyPr/>
          <a:lstStyle/>
          <a:p>
            <a:pPr>
              <a:defRPr/>
            </a:pPr>
            <a:fld id="{13B18A8D-AB88-4BA3-B436-48639E309B0B}" type="slidenum">
              <a:rPr lang="en-US" smtClean="0"/>
              <a:pPr>
                <a:defRPr/>
              </a:pPr>
              <a:t>2</a:t>
            </a:fld>
            <a:endParaRPr lang="en-US" dirty="0"/>
          </a:p>
        </p:txBody>
      </p:sp>
      <p:sp>
        <p:nvSpPr>
          <p:cNvPr id="4" name="Title 3">
            <a:extLst>
              <a:ext uri="{FF2B5EF4-FFF2-40B4-BE49-F238E27FC236}">
                <a16:creationId xmlns:a16="http://schemas.microsoft.com/office/drawing/2014/main" id="{430AE034-DD58-4DD8-8A53-D0E4F118624E}"/>
              </a:ext>
            </a:extLst>
          </p:cNvPr>
          <p:cNvSpPr>
            <a:spLocks noGrp="1"/>
          </p:cNvSpPr>
          <p:nvPr>
            <p:ph type="title"/>
          </p:nvPr>
        </p:nvSpPr>
        <p:spPr/>
        <p:txBody>
          <a:bodyPr/>
          <a:lstStyle/>
          <a:p>
            <a:r>
              <a:rPr lang="en-US" b="1" dirty="0">
                <a:latin typeface="Cambria Math" panose="02040503050406030204" pitchFamily="18" charset="0"/>
                <a:ea typeface="Cambria Math" panose="02040503050406030204" pitchFamily="18" charset="0"/>
                <a:cs typeface="Arial" panose="020B0604020202020204" pitchFamily="34" charset="0"/>
              </a:rPr>
              <a:t>Topic Outline</a:t>
            </a:r>
          </a:p>
        </p:txBody>
      </p:sp>
      <p:sp>
        <p:nvSpPr>
          <p:cNvPr id="5" name="TextBox 4">
            <a:extLst>
              <a:ext uri="{FF2B5EF4-FFF2-40B4-BE49-F238E27FC236}">
                <a16:creationId xmlns:a16="http://schemas.microsoft.com/office/drawing/2014/main" id="{ECA450CF-ECAB-4FCA-9457-57915558A319}"/>
              </a:ext>
            </a:extLst>
          </p:cNvPr>
          <p:cNvSpPr txBox="1"/>
          <p:nvPr/>
        </p:nvSpPr>
        <p:spPr>
          <a:xfrm>
            <a:off x="0" y="1163105"/>
            <a:ext cx="9044004"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cs typeface="Arial" panose="020B0604020202020204" pitchFamily="34" charset="0"/>
              </a:rPr>
              <a:t>Association</a:t>
            </a:r>
          </a:p>
          <a:p>
            <a:pPr marL="45720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cs typeface="Arial" panose="020B0604020202020204" pitchFamily="34" charset="0"/>
              </a:rPr>
              <a:t>Correlation coefficient</a:t>
            </a:r>
          </a:p>
          <a:p>
            <a:pPr marL="45720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cs typeface="Arial" panose="020B0604020202020204" pitchFamily="34" charset="0"/>
              </a:rPr>
              <a:t>Regression</a:t>
            </a:r>
          </a:p>
          <a:p>
            <a:r>
              <a:rPr lang="en-US" sz="2800" dirty="0">
                <a:latin typeface="Cambria Math" panose="02040503050406030204" pitchFamily="18" charset="0"/>
                <a:ea typeface="Cambria Math" panose="02040503050406030204" pitchFamily="18" charset="0"/>
                <a:cs typeface="Arial" panose="020B0604020202020204" pitchFamily="34" charset="0"/>
              </a:rPr>
              <a:t>                                      </a:t>
            </a:r>
          </a:p>
          <a:p>
            <a:pPr marL="285750" indent="-285750">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a:p>
            <a:endParaRPr lang="en-US" sz="2800"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366644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077546-A249-42E7-B0A3-613070744846}"/>
              </a:ext>
            </a:extLst>
          </p:cNvPr>
          <p:cNvSpPr>
            <a:spLocks noGrp="1"/>
          </p:cNvSpPr>
          <p:nvPr>
            <p:ph type="sldNum" sz="quarter" idx="11"/>
          </p:nvPr>
        </p:nvSpPr>
        <p:spPr/>
        <p:txBody>
          <a:bodyPr/>
          <a:lstStyle/>
          <a:p>
            <a:pPr>
              <a:defRPr/>
            </a:pPr>
            <a:fld id="{13B18A8D-AB88-4BA3-B436-48639E309B0B}" type="slidenum">
              <a:rPr lang="en-US" smtClean="0"/>
              <a:pPr>
                <a:defRPr/>
              </a:pPr>
              <a:t>3</a:t>
            </a:fld>
            <a:endParaRPr lang="en-US" dirty="0"/>
          </a:p>
        </p:txBody>
      </p:sp>
      <p:sp>
        <p:nvSpPr>
          <p:cNvPr id="4" name="Title 3">
            <a:extLst>
              <a:ext uri="{FF2B5EF4-FFF2-40B4-BE49-F238E27FC236}">
                <a16:creationId xmlns:a16="http://schemas.microsoft.com/office/drawing/2014/main" id="{430AE034-DD58-4DD8-8A53-D0E4F118624E}"/>
              </a:ext>
            </a:extLst>
          </p:cNvPr>
          <p:cNvSpPr>
            <a:spLocks noGrp="1"/>
          </p:cNvSpPr>
          <p:nvPr>
            <p:ph type="title"/>
          </p:nvPr>
        </p:nvSpPr>
        <p:spPr/>
        <p:txBody>
          <a:bodyPr/>
          <a:lstStyle/>
          <a:p>
            <a:r>
              <a:rPr lang="en-US" b="1" dirty="0">
                <a:latin typeface="Cambria Math" panose="02040503050406030204" pitchFamily="18" charset="0"/>
                <a:ea typeface="Cambria Math" panose="02040503050406030204" pitchFamily="18" charset="0"/>
                <a:cs typeface="Arial" panose="020B0604020202020204" pitchFamily="34" charset="0"/>
              </a:rPr>
              <a:t>Objectives</a:t>
            </a:r>
          </a:p>
        </p:txBody>
      </p:sp>
      <p:sp>
        <p:nvSpPr>
          <p:cNvPr id="5" name="TextBox 4">
            <a:extLst>
              <a:ext uri="{FF2B5EF4-FFF2-40B4-BE49-F238E27FC236}">
                <a16:creationId xmlns:a16="http://schemas.microsoft.com/office/drawing/2014/main" id="{ECA450CF-ECAB-4FCA-9457-57915558A319}"/>
              </a:ext>
            </a:extLst>
          </p:cNvPr>
          <p:cNvSpPr txBox="1"/>
          <p:nvPr/>
        </p:nvSpPr>
        <p:spPr>
          <a:xfrm>
            <a:off x="3867" y="1012954"/>
            <a:ext cx="9092972" cy="1384995"/>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latin typeface="Cambria Math" panose="02040503050406030204" pitchFamily="18" charset="0"/>
                <a:ea typeface="Cambria Math" panose="02040503050406030204" pitchFamily="18" charset="0"/>
                <a:cs typeface="Arial" panose="020B0604020202020204" pitchFamily="34" charset="0"/>
              </a:rPr>
              <a:t>Able to compute correlation using Pandas</a:t>
            </a:r>
          </a:p>
          <a:p>
            <a:pPr marL="457200" indent="-457200">
              <a:buFont typeface="Wingdings" panose="05000000000000000000" pitchFamily="2" charset="2"/>
              <a:buChar char="ü"/>
            </a:pPr>
            <a:r>
              <a:rPr lang="en-US" sz="2800" dirty="0">
                <a:latin typeface="Cambria Math" panose="02040503050406030204" pitchFamily="18" charset="0"/>
                <a:ea typeface="Cambria Math" panose="02040503050406030204" pitchFamily="18" charset="0"/>
                <a:cs typeface="Arial" panose="020B0604020202020204" pitchFamily="34" charset="0"/>
              </a:rPr>
              <a:t>Able to plot regression line of </a:t>
            </a:r>
            <a:r>
              <a:rPr lang="en-US" sz="2800">
                <a:latin typeface="Cambria Math" panose="02040503050406030204" pitchFamily="18" charset="0"/>
                <a:ea typeface="Cambria Math" panose="02040503050406030204" pitchFamily="18" charset="0"/>
                <a:cs typeface="Arial" panose="020B0604020202020204" pitchFamily="34" charset="0"/>
              </a:rPr>
              <a:t>two variables</a:t>
            </a:r>
            <a:endParaRPr lang="en-US" sz="2800" dirty="0">
              <a:latin typeface="Cambria Math" panose="02040503050406030204" pitchFamily="18" charset="0"/>
              <a:ea typeface="Cambria Math" panose="02040503050406030204" pitchFamily="18" charset="0"/>
              <a:cs typeface="Arial" panose="020B0604020202020204" pitchFamily="34" charset="0"/>
            </a:endParaRPr>
          </a:p>
          <a:p>
            <a:pPr marL="285750" indent="-285750">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807464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D0AEB8C-C9E2-4074-AF6A-75A14468A369}"/>
              </a:ext>
            </a:extLst>
          </p:cNvPr>
          <p:cNvSpPr>
            <a:spLocks noGrp="1"/>
          </p:cNvSpPr>
          <p:nvPr>
            <p:ph type="sldNum" sz="quarter" idx="11"/>
          </p:nvPr>
        </p:nvSpPr>
        <p:spPr/>
        <p:txBody>
          <a:bodyPr/>
          <a:lstStyle/>
          <a:p>
            <a:pPr>
              <a:defRPr/>
            </a:pPr>
            <a:fld id="{13B18A8D-AB88-4BA3-B436-48639E309B0B}" type="slidenum">
              <a:rPr lang="en-US" smtClean="0"/>
              <a:pPr>
                <a:defRPr/>
              </a:pPr>
              <a:t>4</a:t>
            </a:fld>
            <a:endParaRPr lang="en-US" dirty="0"/>
          </a:p>
        </p:txBody>
      </p:sp>
      <p:sp>
        <p:nvSpPr>
          <p:cNvPr id="4" name="Title 3">
            <a:extLst>
              <a:ext uri="{FF2B5EF4-FFF2-40B4-BE49-F238E27FC236}">
                <a16:creationId xmlns:a16="http://schemas.microsoft.com/office/drawing/2014/main" id="{4E6AC2FE-65F1-4CA8-9168-B1EA717B023C}"/>
              </a:ext>
            </a:extLst>
          </p:cNvPr>
          <p:cNvSpPr>
            <a:spLocks noGrp="1"/>
          </p:cNvSpPr>
          <p:nvPr>
            <p:ph type="title"/>
          </p:nvPr>
        </p:nvSpPr>
        <p:spPr/>
        <p:txBody>
          <a:bodyPr/>
          <a:lstStyle/>
          <a:p>
            <a:r>
              <a:rPr lang="en-US" dirty="0"/>
              <a:t>Association</a:t>
            </a:r>
          </a:p>
        </p:txBody>
      </p:sp>
      <p:pic>
        <p:nvPicPr>
          <p:cNvPr id="5" name="Picture 4">
            <a:extLst>
              <a:ext uri="{FF2B5EF4-FFF2-40B4-BE49-F238E27FC236}">
                <a16:creationId xmlns:a16="http://schemas.microsoft.com/office/drawing/2014/main" id="{4CE431C4-65FC-45F4-9250-EB56DD7C26FB}"/>
              </a:ext>
            </a:extLst>
          </p:cNvPr>
          <p:cNvPicPr>
            <a:picLocks noChangeAspect="1"/>
          </p:cNvPicPr>
          <p:nvPr/>
        </p:nvPicPr>
        <p:blipFill>
          <a:blip r:embed="rId2"/>
          <a:stretch>
            <a:fillRect/>
          </a:stretch>
        </p:blipFill>
        <p:spPr>
          <a:xfrm>
            <a:off x="155425" y="2123230"/>
            <a:ext cx="4705350" cy="3200400"/>
          </a:xfrm>
          <a:prstGeom prst="rect">
            <a:avLst/>
          </a:prstGeom>
        </p:spPr>
      </p:pic>
      <p:pic>
        <p:nvPicPr>
          <p:cNvPr id="10" name="Picture 9">
            <a:extLst>
              <a:ext uri="{FF2B5EF4-FFF2-40B4-BE49-F238E27FC236}">
                <a16:creationId xmlns:a16="http://schemas.microsoft.com/office/drawing/2014/main" id="{4F250105-32BC-4AE1-BCF8-635ADC8C746C}"/>
              </a:ext>
            </a:extLst>
          </p:cNvPr>
          <p:cNvPicPr>
            <a:picLocks noChangeAspect="1"/>
          </p:cNvPicPr>
          <p:nvPr/>
        </p:nvPicPr>
        <p:blipFill>
          <a:blip r:embed="rId3"/>
          <a:stretch>
            <a:fillRect/>
          </a:stretch>
        </p:blipFill>
        <p:spPr>
          <a:xfrm>
            <a:off x="270640" y="971080"/>
            <a:ext cx="4273552" cy="857720"/>
          </a:xfrm>
          <a:prstGeom prst="rect">
            <a:avLst/>
          </a:prstGeom>
        </p:spPr>
      </p:pic>
      <p:pic>
        <p:nvPicPr>
          <p:cNvPr id="12" name="Picture 11">
            <a:extLst>
              <a:ext uri="{FF2B5EF4-FFF2-40B4-BE49-F238E27FC236}">
                <a16:creationId xmlns:a16="http://schemas.microsoft.com/office/drawing/2014/main" id="{FC5B6547-EEFF-4B48-83DE-BCD4F276B0F2}"/>
              </a:ext>
            </a:extLst>
          </p:cNvPr>
          <p:cNvPicPr>
            <a:picLocks noChangeAspect="1"/>
          </p:cNvPicPr>
          <p:nvPr/>
        </p:nvPicPr>
        <p:blipFill>
          <a:blip r:embed="rId4"/>
          <a:stretch>
            <a:fillRect/>
          </a:stretch>
        </p:blipFill>
        <p:spPr>
          <a:xfrm>
            <a:off x="5130950" y="2123230"/>
            <a:ext cx="3857625" cy="3190875"/>
          </a:xfrm>
          <a:prstGeom prst="rect">
            <a:avLst/>
          </a:prstGeom>
        </p:spPr>
      </p:pic>
      <p:sp>
        <p:nvSpPr>
          <p:cNvPr id="13" name="TextBox 12">
            <a:extLst>
              <a:ext uri="{FF2B5EF4-FFF2-40B4-BE49-F238E27FC236}">
                <a16:creationId xmlns:a16="http://schemas.microsoft.com/office/drawing/2014/main" id="{45EA2321-E45A-4881-9690-7704542FB0AC}"/>
              </a:ext>
            </a:extLst>
          </p:cNvPr>
          <p:cNvSpPr txBox="1"/>
          <p:nvPr/>
        </p:nvSpPr>
        <p:spPr>
          <a:xfrm>
            <a:off x="5186479" y="5208252"/>
            <a:ext cx="3990431" cy="1200329"/>
          </a:xfrm>
          <a:prstGeom prst="rect">
            <a:avLst/>
          </a:prstGeom>
          <a:noFill/>
        </p:spPr>
        <p:txBody>
          <a:bodyPr wrap="square" rtlCol="0">
            <a:spAutoFit/>
          </a:bodyPr>
          <a:lstStyle/>
          <a:p>
            <a:r>
              <a:rPr lang="en-US" dirty="0">
                <a:highlight>
                  <a:srgbClr val="FFFF00"/>
                </a:highlight>
              </a:rPr>
              <a:t>Along with the negative association, the scatter diagram of price versus efficiency shows a non-linear relation between the two variables</a:t>
            </a:r>
          </a:p>
        </p:txBody>
      </p:sp>
      <p:sp>
        <p:nvSpPr>
          <p:cNvPr id="14" name="TextBox 13">
            <a:extLst>
              <a:ext uri="{FF2B5EF4-FFF2-40B4-BE49-F238E27FC236}">
                <a16:creationId xmlns:a16="http://schemas.microsoft.com/office/drawing/2014/main" id="{61F6606A-4390-46C1-8D7E-1DF3C13DAA1E}"/>
              </a:ext>
            </a:extLst>
          </p:cNvPr>
          <p:cNvSpPr txBox="1"/>
          <p:nvPr/>
        </p:nvSpPr>
        <p:spPr>
          <a:xfrm>
            <a:off x="409729" y="5483614"/>
            <a:ext cx="4196742" cy="923330"/>
          </a:xfrm>
          <a:prstGeom prst="rect">
            <a:avLst/>
          </a:prstGeom>
          <a:noFill/>
        </p:spPr>
        <p:txBody>
          <a:bodyPr wrap="square" rtlCol="0">
            <a:spAutoFit/>
          </a:bodyPr>
          <a:lstStyle/>
          <a:p>
            <a:r>
              <a:rPr lang="en-US" dirty="0">
                <a:highlight>
                  <a:srgbClr val="FFFF00"/>
                </a:highlight>
              </a:rPr>
              <a:t>Still derive useful information even NOT paying attention to the units in which the variables were measured.</a:t>
            </a:r>
          </a:p>
        </p:txBody>
      </p:sp>
    </p:spTree>
    <p:extLst>
      <p:ext uri="{BB962C8B-B14F-4D97-AF65-F5344CB8AC3E}">
        <p14:creationId xmlns:p14="http://schemas.microsoft.com/office/powerpoint/2010/main" val="241354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5893D25-52B2-4A55-805A-33ADDE8FE061}"/>
              </a:ext>
            </a:extLst>
          </p:cNvPr>
          <p:cNvSpPr>
            <a:spLocks noGrp="1"/>
          </p:cNvSpPr>
          <p:nvPr>
            <p:ph type="sldNum" sz="quarter" idx="11"/>
          </p:nvPr>
        </p:nvSpPr>
        <p:spPr/>
        <p:txBody>
          <a:bodyPr/>
          <a:lstStyle/>
          <a:p>
            <a:pPr>
              <a:defRPr/>
            </a:pPr>
            <a:fld id="{13B18A8D-AB88-4BA3-B436-48639E309B0B}" type="slidenum">
              <a:rPr lang="en-US" smtClean="0"/>
              <a:pPr>
                <a:defRPr/>
              </a:pPr>
              <a:t>5</a:t>
            </a:fld>
            <a:endParaRPr lang="en-US" dirty="0"/>
          </a:p>
        </p:txBody>
      </p:sp>
      <p:sp>
        <p:nvSpPr>
          <p:cNvPr id="4" name="Title 3">
            <a:extLst>
              <a:ext uri="{FF2B5EF4-FFF2-40B4-BE49-F238E27FC236}">
                <a16:creationId xmlns:a16="http://schemas.microsoft.com/office/drawing/2014/main" id="{58C73C8F-325A-456B-85C5-A51F80E49694}"/>
              </a:ext>
            </a:extLst>
          </p:cNvPr>
          <p:cNvSpPr>
            <a:spLocks noGrp="1"/>
          </p:cNvSpPr>
          <p:nvPr>
            <p:ph type="title"/>
          </p:nvPr>
        </p:nvSpPr>
        <p:spPr/>
        <p:txBody>
          <a:bodyPr/>
          <a:lstStyle/>
          <a:p>
            <a:r>
              <a:rPr lang="en-US" dirty="0"/>
              <a:t>Association (cont.)</a:t>
            </a:r>
          </a:p>
        </p:txBody>
      </p:sp>
      <p:pic>
        <p:nvPicPr>
          <p:cNvPr id="6" name="Picture 5">
            <a:extLst>
              <a:ext uri="{FF2B5EF4-FFF2-40B4-BE49-F238E27FC236}">
                <a16:creationId xmlns:a16="http://schemas.microsoft.com/office/drawing/2014/main" id="{2A1207C6-9A3D-4123-8DFD-B3C2E6C8F2E2}"/>
              </a:ext>
            </a:extLst>
          </p:cNvPr>
          <p:cNvPicPr>
            <a:picLocks noChangeAspect="1"/>
          </p:cNvPicPr>
          <p:nvPr/>
        </p:nvPicPr>
        <p:blipFill>
          <a:blip r:embed="rId2"/>
          <a:stretch>
            <a:fillRect/>
          </a:stretch>
        </p:blipFill>
        <p:spPr>
          <a:xfrm>
            <a:off x="104775" y="1766406"/>
            <a:ext cx="8934450" cy="638175"/>
          </a:xfrm>
          <a:prstGeom prst="rect">
            <a:avLst/>
          </a:prstGeom>
        </p:spPr>
      </p:pic>
      <p:sp>
        <p:nvSpPr>
          <p:cNvPr id="7" name="TextBox 6">
            <a:extLst>
              <a:ext uri="{FF2B5EF4-FFF2-40B4-BE49-F238E27FC236}">
                <a16:creationId xmlns:a16="http://schemas.microsoft.com/office/drawing/2014/main" id="{18FEDA02-F379-4216-9088-C0AD8E87891C}"/>
              </a:ext>
            </a:extLst>
          </p:cNvPr>
          <p:cNvSpPr txBox="1"/>
          <p:nvPr/>
        </p:nvSpPr>
        <p:spPr>
          <a:xfrm>
            <a:off x="97864" y="985456"/>
            <a:ext cx="3929555" cy="369332"/>
          </a:xfrm>
          <a:prstGeom prst="rect">
            <a:avLst/>
          </a:prstGeom>
          <a:noFill/>
        </p:spPr>
        <p:txBody>
          <a:bodyPr wrap="square" rtlCol="0">
            <a:spAutoFit/>
          </a:bodyPr>
          <a:lstStyle/>
          <a:p>
            <a:r>
              <a:rPr lang="en-US" dirty="0">
                <a:highlight>
                  <a:srgbClr val="FFFF00"/>
                </a:highlight>
              </a:rPr>
              <a:t>Convert to standard units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FB52983-90C6-4FFD-8853-6C2A38E0FA9E}"/>
                  </a:ext>
                </a:extLst>
              </p:cNvPr>
              <p:cNvSpPr txBox="1"/>
              <p:nvPr/>
            </p:nvSpPr>
            <p:spPr>
              <a:xfrm>
                <a:off x="3010733" y="947334"/>
                <a:ext cx="3418045" cy="7937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𝑧</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𝑣𝑎𝑙𝑢𝑒</m:t>
                          </m:r>
                          <m:r>
                            <a:rPr lang="en-US" sz="2400" b="0" i="1" smtClean="0">
                              <a:latin typeface="Cambria Math" panose="02040503050406030204" pitchFamily="18" charset="0"/>
                            </a:rPr>
                            <m:t> −</m:t>
                          </m:r>
                          <m:r>
                            <a:rPr lang="en-US" sz="2400" b="0" i="1" smtClean="0">
                              <a:latin typeface="Cambria Math" panose="02040503050406030204" pitchFamily="18" charset="0"/>
                            </a:rPr>
                            <m:t>𝑎𝑣𝑒𝑟𝑎𝑔𝑒</m:t>
                          </m:r>
                        </m:num>
                        <m:den>
                          <m:r>
                            <a:rPr lang="en-US" sz="2400" b="0" i="1" smtClean="0">
                              <a:latin typeface="Cambria Math" panose="02040503050406030204" pitchFamily="18" charset="0"/>
                            </a:rPr>
                            <m:t>𝑆𝐷</m:t>
                          </m:r>
                        </m:den>
                      </m:f>
                    </m:oMath>
                  </m:oMathPara>
                </a14:m>
                <a:endParaRPr lang="en-US" sz="2400" dirty="0"/>
              </a:p>
            </p:txBody>
          </p:sp>
        </mc:Choice>
        <mc:Fallback xmlns="">
          <p:sp>
            <p:nvSpPr>
              <p:cNvPr id="9" name="TextBox 8">
                <a:extLst>
                  <a:ext uri="{FF2B5EF4-FFF2-40B4-BE49-F238E27FC236}">
                    <a16:creationId xmlns:a16="http://schemas.microsoft.com/office/drawing/2014/main" id="{DFB52983-90C6-4FFD-8853-6C2A38E0FA9E}"/>
                  </a:ext>
                </a:extLst>
              </p:cNvPr>
              <p:cNvSpPr txBox="1">
                <a:spLocks noRot="1" noChangeAspect="1" noMove="1" noResize="1" noEditPoints="1" noAdjustHandles="1" noChangeArrowheads="1" noChangeShapeType="1" noTextEdit="1"/>
              </p:cNvSpPr>
              <p:nvPr/>
            </p:nvSpPr>
            <p:spPr>
              <a:xfrm>
                <a:off x="3010733" y="947334"/>
                <a:ext cx="3418045" cy="793743"/>
              </a:xfrm>
              <a:prstGeom prst="rect">
                <a:avLst/>
              </a:prstGeom>
              <a:blipFill>
                <a:blip r:embed="rId3"/>
                <a:stretch>
                  <a:fillRect/>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B1D6E7B4-B85D-4B39-925E-8812B693BA16}"/>
              </a:ext>
            </a:extLst>
          </p:cNvPr>
          <p:cNvPicPr>
            <a:picLocks noChangeAspect="1"/>
          </p:cNvPicPr>
          <p:nvPr/>
        </p:nvPicPr>
        <p:blipFill>
          <a:blip r:embed="rId4"/>
          <a:stretch>
            <a:fillRect/>
          </a:stretch>
        </p:blipFill>
        <p:spPr>
          <a:xfrm>
            <a:off x="204906" y="3275380"/>
            <a:ext cx="4514850" cy="3267075"/>
          </a:xfrm>
          <a:prstGeom prst="rect">
            <a:avLst/>
          </a:prstGeom>
        </p:spPr>
      </p:pic>
      <p:pic>
        <p:nvPicPr>
          <p:cNvPr id="13" name="Picture 12">
            <a:extLst>
              <a:ext uri="{FF2B5EF4-FFF2-40B4-BE49-F238E27FC236}">
                <a16:creationId xmlns:a16="http://schemas.microsoft.com/office/drawing/2014/main" id="{01CFA778-8299-42A4-A066-D47251995092}"/>
              </a:ext>
            </a:extLst>
          </p:cNvPr>
          <p:cNvPicPr>
            <a:picLocks noChangeAspect="1"/>
          </p:cNvPicPr>
          <p:nvPr/>
        </p:nvPicPr>
        <p:blipFill>
          <a:blip r:embed="rId5"/>
          <a:stretch>
            <a:fillRect/>
          </a:stretch>
        </p:blipFill>
        <p:spPr>
          <a:xfrm>
            <a:off x="4869531" y="3274152"/>
            <a:ext cx="3943350" cy="3238500"/>
          </a:xfrm>
          <a:prstGeom prst="rect">
            <a:avLst/>
          </a:prstGeom>
        </p:spPr>
      </p:pic>
      <p:sp>
        <p:nvSpPr>
          <p:cNvPr id="14" name="TextBox 13">
            <a:extLst>
              <a:ext uri="{FF2B5EF4-FFF2-40B4-BE49-F238E27FC236}">
                <a16:creationId xmlns:a16="http://schemas.microsoft.com/office/drawing/2014/main" id="{57B94ABC-EFC7-46CF-80DE-358F90E09D9C}"/>
              </a:ext>
            </a:extLst>
          </p:cNvPr>
          <p:cNvSpPr txBox="1"/>
          <p:nvPr/>
        </p:nvSpPr>
        <p:spPr>
          <a:xfrm>
            <a:off x="5224885" y="2929735"/>
            <a:ext cx="2649945" cy="369332"/>
          </a:xfrm>
          <a:prstGeom prst="rect">
            <a:avLst/>
          </a:prstGeom>
          <a:noFill/>
        </p:spPr>
        <p:txBody>
          <a:bodyPr wrap="square" rtlCol="0">
            <a:spAutoFit/>
          </a:bodyPr>
          <a:lstStyle/>
          <a:p>
            <a:r>
              <a:rPr lang="en-US" dirty="0">
                <a:highlight>
                  <a:srgbClr val="FFFF00"/>
                </a:highlight>
              </a:rPr>
              <a:t>Negative association</a:t>
            </a:r>
          </a:p>
        </p:txBody>
      </p:sp>
      <p:sp>
        <p:nvSpPr>
          <p:cNvPr id="16" name="TextBox 15">
            <a:extLst>
              <a:ext uri="{FF2B5EF4-FFF2-40B4-BE49-F238E27FC236}">
                <a16:creationId xmlns:a16="http://schemas.microsoft.com/office/drawing/2014/main" id="{3CBEC57A-2CD9-4C46-A8FC-566CD41489CD}"/>
              </a:ext>
            </a:extLst>
          </p:cNvPr>
          <p:cNvSpPr txBox="1"/>
          <p:nvPr/>
        </p:nvSpPr>
        <p:spPr>
          <a:xfrm>
            <a:off x="539475" y="2911612"/>
            <a:ext cx="2649945" cy="369332"/>
          </a:xfrm>
          <a:prstGeom prst="rect">
            <a:avLst/>
          </a:prstGeom>
          <a:noFill/>
        </p:spPr>
        <p:txBody>
          <a:bodyPr wrap="square" rtlCol="0">
            <a:spAutoFit/>
          </a:bodyPr>
          <a:lstStyle/>
          <a:p>
            <a:r>
              <a:rPr lang="en-US" dirty="0">
                <a:highlight>
                  <a:srgbClr val="FFFF00"/>
                </a:highlight>
              </a:rPr>
              <a:t>Positive association</a:t>
            </a:r>
          </a:p>
        </p:txBody>
      </p:sp>
    </p:spTree>
    <p:extLst>
      <p:ext uri="{BB962C8B-B14F-4D97-AF65-F5344CB8AC3E}">
        <p14:creationId xmlns:p14="http://schemas.microsoft.com/office/powerpoint/2010/main" val="2189278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E475DF-BB8E-4FF7-A588-82460C9B5592}"/>
              </a:ext>
            </a:extLst>
          </p:cNvPr>
          <p:cNvSpPr>
            <a:spLocks noGrp="1"/>
          </p:cNvSpPr>
          <p:nvPr>
            <p:ph idx="1"/>
          </p:nvPr>
        </p:nvSpPr>
        <p:spPr>
          <a:xfrm>
            <a:off x="232235" y="1066800"/>
            <a:ext cx="8487507" cy="5486400"/>
          </a:xfrm>
        </p:spPr>
        <p:txBody>
          <a:bodyPr/>
          <a:lstStyle/>
          <a:p>
            <a:pPr marL="0" indent="0">
              <a:buNone/>
            </a:pPr>
            <a:r>
              <a:rPr lang="en-US" dirty="0"/>
              <a:t>The </a:t>
            </a:r>
            <a:r>
              <a:rPr lang="en-US" b="1" i="1" dirty="0"/>
              <a:t>correlation coefficient,</a:t>
            </a:r>
            <a:r>
              <a:rPr lang="en-US" i="1" dirty="0"/>
              <a:t> denoted </a:t>
            </a:r>
            <a:r>
              <a:rPr lang="en-US" i="1" dirty="0">
                <a:highlight>
                  <a:srgbClr val="FFFF00"/>
                </a:highlight>
              </a:rPr>
              <a:t>r</a:t>
            </a:r>
            <a:r>
              <a:rPr lang="en-US" b="1" dirty="0"/>
              <a:t> </a:t>
            </a:r>
            <a:r>
              <a:rPr lang="en-US" dirty="0"/>
              <a:t>measures the strength of the linear relationship between two variables. Graphically, it measures how clustered the scatter diagram is around a straight line.</a:t>
            </a:r>
          </a:p>
          <a:p>
            <a:pPr marL="0" indent="0">
              <a:buNone/>
            </a:pPr>
            <a:endParaRPr lang="en-US" dirty="0"/>
          </a:p>
          <a:p>
            <a:r>
              <a:rPr lang="en-US" dirty="0"/>
              <a:t>The correlation coefficient r is a number between −1 and 1.</a:t>
            </a:r>
          </a:p>
          <a:p>
            <a:r>
              <a:rPr lang="en-US" dirty="0"/>
              <a:t>r measures the extent to which the scatter plot clusters around a straight line.</a:t>
            </a:r>
          </a:p>
          <a:p>
            <a:r>
              <a:rPr lang="en-US" dirty="0"/>
              <a:t>r=1 if the scatter diagram is a perfect straight line sloping upwards</a:t>
            </a:r>
          </a:p>
          <a:p>
            <a:r>
              <a:rPr lang="en-US" dirty="0"/>
              <a:t>r=−1 if the scatter diagram is a perfect straight line sloping downwards.</a:t>
            </a:r>
          </a:p>
          <a:p>
            <a:pPr marL="0" indent="0">
              <a:buNone/>
            </a:pPr>
            <a:endParaRPr lang="en-US" dirty="0"/>
          </a:p>
        </p:txBody>
      </p:sp>
      <p:sp>
        <p:nvSpPr>
          <p:cNvPr id="3" name="Slide Number Placeholder 2">
            <a:extLst>
              <a:ext uri="{FF2B5EF4-FFF2-40B4-BE49-F238E27FC236}">
                <a16:creationId xmlns:a16="http://schemas.microsoft.com/office/drawing/2014/main" id="{567C787F-C7D5-4D41-8074-A0BAA24358FD}"/>
              </a:ext>
            </a:extLst>
          </p:cNvPr>
          <p:cNvSpPr>
            <a:spLocks noGrp="1"/>
          </p:cNvSpPr>
          <p:nvPr>
            <p:ph type="sldNum" sz="quarter" idx="11"/>
          </p:nvPr>
        </p:nvSpPr>
        <p:spPr/>
        <p:txBody>
          <a:bodyPr/>
          <a:lstStyle/>
          <a:p>
            <a:pPr>
              <a:defRPr/>
            </a:pPr>
            <a:fld id="{13B18A8D-AB88-4BA3-B436-48639E309B0B}" type="slidenum">
              <a:rPr lang="en-US" smtClean="0"/>
              <a:pPr>
                <a:defRPr/>
              </a:pPr>
              <a:t>6</a:t>
            </a:fld>
            <a:endParaRPr lang="en-US" dirty="0"/>
          </a:p>
        </p:txBody>
      </p:sp>
      <p:sp>
        <p:nvSpPr>
          <p:cNvPr id="4" name="Title 3">
            <a:extLst>
              <a:ext uri="{FF2B5EF4-FFF2-40B4-BE49-F238E27FC236}">
                <a16:creationId xmlns:a16="http://schemas.microsoft.com/office/drawing/2014/main" id="{0E9B72F1-9921-4D9C-8405-9B86E441D854}"/>
              </a:ext>
            </a:extLst>
          </p:cNvPr>
          <p:cNvSpPr>
            <a:spLocks noGrp="1"/>
          </p:cNvSpPr>
          <p:nvPr>
            <p:ph type="title"/>
          </p:nvPr>
        </p:nvSpPr>
        <p:spPr/>
        <p:txBody>
          <a:bodyPr/>
          <a:lstStyle/>
          <a:p>
            <a:r>
              <a:rPr lang="en-US" dirty="0"/>
              <a:t>Correlation coefficient</a:t>
            </a:r>
          </a:p>
        </p:txBody>
      </p:sp>
    </p:spTree>
    <p:extLst>
      <p:ext uri="{BB962C8B-B14F-4D97-AF65-F5344CB8AC3E}">
        <p14:creationId xmlns:p14="http://schemas.microsoft.com/office/powerpoint/2010/main" val="3892221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A0E75D-3DE9-4D4D-862D-97579EA6B85B}"/>
              </a:ext>
            </a:extLst>
          </p:cNvPr>
          <p:cNvSpPr>
            <a:spLocks noGrp="1"/>
          </p:cNvSpPr>
          <p:nvPr>
            <p:ph idx="1"/>
          </p:nvPr>
        </p:nvSpPr>
        <p:spPr>
          <a:xfrm>
            <a:off x="78615" y="932675"/>
            <a:ext cx="8641127" cy="5799155"/>
          </a:xfrm>
        </p:spPr>
        <p:txBody>
          <a:bodyPr/>
          <a:lstStyle/>
          <a:p>
            <a:r>
              <a:rPr lang="en-US" dirty="0"/>
              <a:t>r is the </a:t>
            </a:r>
            <a:r>
              <a:rPr lang="en-US" dirty="0">
                <a:highlight>
                  <a:srgbClr val="FFFF00"/>
                </a:highlight>
              </a:rPr>
              <a:t>average of the products of the two variables</a:t>
            </a:r>
            <a:r>
              <a:rPr lang="en-US" dirty="0"/>
              <a:t>, when both variables are measured in </a:t>
            </a:r>
            <a:r>
              <a:rPr lang="en-US" dirty="0">
                <a:highlight>
                  <a:srgbClr val="FFFF00"/>
                </a:highlight>
              </a:rPr>
              <a:t>standard units</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pPr>
              <a:buFont typeface="Wingdings" panose="05000000000000000000" pitchFamily="2" charset="2"/>
              <a:buChar char="ü"/>
            </a:pPr>
            <a:r>
              <a:rPr lang="en-US" sz="2000" dirty="0"/>
              <a:t>r is a pure number. It has no units. This is because r is based on standard units.</a:t>
            </a:r>
          </a:p>
          <a:p>
            <a:pPr>
              <a:buFont typeface="Wingdings" panose="05000000000000000000" pitchFamily="2" charset="2"/>
              <a:buChar char="ü"/>
            </a:pPr>
            <a:r>
              <a:rPr lang="en-US" sz="2000" dirty="0"/>
              <a:t>r is unaffected by changing the units on either axis. This too is because r is based on standard units.</a:t>
            </a:r>
          </a:p>
          <a:p>
            <a:pPr>
              <a:buFont typeface="Wingdings" panose="05000000000000000000" pitchFamily="2" charset="2"/>
              <a:buChar char="ü"/>
            </a:pPr>
            <a:r>
              <a:rPr lang="en-US" sz="2000" dirty="0"/>
              <a:t>r is unaffected by switching the axes. </a:t>
            </a:r>
          </a:p>
        </p:txBody>
      </p:sp>
      <p:sp>
        <p:nvSpPr>
          <p:cNvPr id="3" name="Slide Number Placeholder 2">
            <a:extLst>
              <a:ext uri="{FF2B5EF4-FFF2-40B4-BE49-F238E27FC236}">
                <a16:creationId xmlns:a16="http://schemas.microsoft.com/office/drawing/2014/main" id="{55E07CFB-8088-4B6F-8A79-3AFB5EC48114}"/>
              </a:ext>
            </a:extLst>
          </p:cNvPr>
          <p:cNvSpPr>
            <a:spLocks noGrp="1"/>
          </p:cNvSpPr>
          <p:nvPr>
            <p:ph type="sldNum" sz="quarter" idx="11"/>
          </p:nvPr>
        </p:nvSpPr>
        <p:spPr/>
        <p:txBody>
          <a:bodyPr/>
          <a:lstStyle/>
          <a:p>
            <a:pPr>
              <a:defRPr/>
            </a:pPr>
            <a:fld id="{13B18A8D-AB88-4BA3-B436-48639E309B0B}" type="slidenum">
              <a:rPr lang="en-US" smtClean="0"/>
              <a:pPr>
                <a:defRPr/>
              </a:pPr>
              <a:t>7</a:t>
            </a:fld>
            <a:endParaRPr lang="en-US" dirty="0"/>
          </a:p>
        </p:txBody>
      </p:sp>
      <p:sp>
        <p:nvSpPr>
          <p:cNvPr id="4" name="Title 3">
            <a:extLst>
              <a:ext uri="{FF2B5EF4-FFF2-40B4-BE49-F238E27FC236}">
                <a16:creationId xmlns:a16="http://schemas.microsoft.com/office/drawing/2014/main" id="{DCCBD51E-7057-474B-AD57-137D10CFC4D4}"/>
              </a:ext>
            </a:extLst>
          </p:cNvPr>
          <p:cNvSpPr>
            <a:spLocks noGrp="1"/>
          </p:cNvSpPr>
          <p:nvPr>
            <p:ph type="title"/>
          </p:nvPr>
        </p:nvSpPr>
        <p:spPr/>
        <p:txBody>
          <a:bodyPr/>
          <a:lstStyle/>
          <a:p>
            <a:r>
              <a:rPr lang="en-US" dirty="0"/>
              <a:t>Correlation coefficient (cont.)</a:t>
            </a:r>
          </a:p>
        </p:txBody>
      </p:sp>
      <p:pic>
        <p:nvPicPr>
          <p:cNvPr id="10" name="Picture 9">
            <a:extLst>
              <a:ext uri="{FF2B5EF4-FFF2-40B4-BE49-F238E27FC236}">
                <a16:creationId xmlns:a16="http://schemas.microsoft.com/office/drawing/2014/main" id="{D9E21620-68ED-4982-ACC9-EAF9F1D31DB7}"/>
              </a:ext>
            </a:extLst>
          </p:cNvPr>
          <p:cNvPicPr>
            <a:picLocks noChangeAspect="1"/>
          </p:cNvPicPr>
          <p:nvPr/>
        </p:nvPicPr>
        <p:blipFill>
          <a:blip r:embed="rId2"/>
          <a:stretch>
            <a:fillRect/>
          </a:stretch>
        </p:blipFill>
        <p:spPr>
          <a:xfrm>
            <a:off x="4956050" y="1782403"/>
            <a:ext cx="3648075" cy="2381250"/>
          </a:xfrm>
          <a:prstGeom prst="rect">
            <a:avLst/>
          </a:prstGeom>
        </p:spPr>
      </p:pic>
      <p:pic>
        <p:nvPicPr>
          <p:cNvPr id="12" name="Picture 11">
            <a:extLst>
              <a:ext uri="{FF2B5EF4-FFF2-40B4-BE49-F238E27FC236}">
                <a16:creationId xmlns:a16="http://schemas.microsoft.com/office/drawing/2014/main" id="{2EE18FFD-84EF-41EF-AFDE-07C0FF93FB53}"/>
              </a:ext>
            </a:extLst>
          </p:cNvPr>
          <p:cNvPicPr>
            <a:picLocks noChangeAspect="1"/>
          </p:cNvPicPr>
          <p:nvPr/>
        </p:nvPicPr>
        <p:blipFill>
          <a:blip r:embed="rId3"/>
          <a:stretch>
            <a:fillRect/>
          </a:stretch>
        </p:blipFill>
        <p:spPr>
          <a:xfrm>
            <a:off x="2651748" y="3164271"/>
            <a:ext cx="2189087" cy="1685714"/>
          </a:xfrm>
          <a:prstGeom prst="rect">
            <a:avLst/>
          </a:prstGeom>
        </p:spPr>
      </p:pic>
      <p:pic>
        <p:nvPicPr>
          <p:cNvPr id="8" name="Picture 7">
            <a:extLst>
              <a:ext uri="{FF2B5EF4-FFF2-40B4-BE49-F238E27FC236}">
                <a16:creationId xmlns:a16="http://schemas.microsoft.com/office/drawing/2014/main" id="{C39AEEC6-59D7-4B56-9F29-64C7DB828787}"/>
              </a:ext>
            </a:extLst>
          </p:cNvPr>
          <p:cNvPicPr>
            <a:picLocks noChangeAspect="1"/>
          </p:cNvPicPr>
          <p:nvPr/>
        </p:nvPicPr>
        <p:blipFill>
          <a:blip r:embed="rId4"/>
          <a:stretch>
            <a:fillRect/>
          </a:stretch>
        </p:blipFill>
        <p:spPr>
          <a:xfrm>
            <a:off x="270158" y="1782403"/>
            <a:ext cx="3481389" cy="1538875"/>
          </a:xfrm>
          <a:prstGeom prst="rect">
            <a:avLst/>
          </a:prstGeom>
        </p:spPr>
      </p:pic>
    </p:spTree>
    <p:extLst>
      <p:ext uri="{BB962C8B-B14F-4D97-AF65-F5344CB8AC3E}">
        <p14:creationId xmlns:p14="http://schemas.microsoft.com/office/powerpoint/2010/main" val="3163758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B115EC4-CAF3-41D4-BCF3-3A31CC945BFC}"/>
              </a:ext>
            </a:extLst>
          </p:cNvPr>
          <p:cNvSpPr>
            <a:spLocks noGrp="1"/>
          </p:cNvSpPr>
          <p:nvPr>
            <p:ph type="sldNum" sz="quarter" idx="11"/>
          </p:nvPr>
        </p:nvSpPr>
        <p:spPr/>
        <p:txBody>
          <a:bodyPr/>
          <a:lstStyle/>
          <a:p>
            <a:pPr>
              <a:defRPr/>
            </a:pPr>
            <a:fld id="{13B18A8D-AB88-4BA3-B436-48639E309B0B}" type="slidenum">
              <a:rPr lang="en-US" smtClean="0"/>
              <a:pPr>
                <a:defRPr/>
              </a:pPr>
              <a:t>8</a:t>
            </a:fld>
            <a:endParaRPr lang="en-US" dirty="0"/>
          </a:p>
        </p:txBody>
      </p:sp>
      <p:sp>
        <p:nvSpPr>
          <p:cNvPr id="4" name="Title 3">
            <a:extLst>
              <a:ext uri="{FF2B5EF4-FFF2-40B4-BE49-F238E27FC236}">
                <a16:creationId xmlns:a16="http://schemas.microsoft.com/office/drawing/2014/main" id="{4C66FF3B-3EB6-4B45-86F0-8DD8ABF79CB5}"/>
              </a:ext>
            </a:extLst>
          </p:cNvPr>
          <p:cNvSpPr>
            <a:spLocks noGrp="1"/>
          </p:cNvSpPr>
          <p:nvPr>
            <p:ph type="title"/>
          </p:nvPr>
        </p:nvSpPr>
        <p:spPr/>
        <p:txBody>
          <a:bodyPr/>
          <a:lstStyle/>
          <a:p>
            <a:r>
              <a:rPr lang="en-US" dirty="0"/>
              <a:t>Examples</a:t>
            </a:r>
          </a:p>
        </p:txBody>
      </p:sp>
      <p:pic>
        <p:nvPicPr>
          <p:cNvPr id="6" name="Picture 5">
            <a:extLst>
              <a:ext uri="{FF2B5EF4-FFF2-40B4-BE49-F238E27FC236}">
                <a16:creationId xmlns:a16="http://schemas.microsoft.com/office/drawing/2014/main" id="{58B50AF1-7C77-4B4B-BEB6-D19D1A610BD6}"/>
              </a:ext>
            </a:extLst>
          </p:cNvPr>
          <p:cNvPicPr>
            <a:picLocks noChangeAspect="1"/>
          </p:cNvPicPr>
          <p:nvPr/>
        </p:nvPicPr>
        <p:blipFill>
          <a:blip r:embed="rId2"/>
          <a:stretch>
            <a:fillRect/>
          </a:stretch>
        </p:blipFill>
        <p:spPr>
          <a:xfrm>
            <a:off x="347449" y="1086295"/>
            <a:ext cx="2957185" cy="3211318"/>
          </a:xfrm>
          <a:prstGeom prst="rect">
            <a:avLst/>
          </a:prstGeom>
        </p:spPr>
      </p:pic>
      <p:pic>
        <p:nvPicPr>
          <p:cNvPr id="8" name="Picture 7">
            <a:extLst>
              <a:ext uri="{FF2B5EF4-FFF2-40B4-BE49-F238E27FC236}">
                <a16:creationId xmlns:a16="http://schemas.microsoft.com/office/drawing/2014/main" id="{843E92CE-1AC0-4678-A875-ED180F8C4CC5}"/>
              </a:ext>
            </a:extLst>
          </p:cNvPr>
          <p:cNvPicPr>
            <a:picLocks noChangeAspect="1"/>
          </p:cNvPicPr>
          <p:nvPr/>
        </p:nvPicPr>
        <p:blipFill>
          <a:blip r:embed="rId3"/>
          <a:stretch>
            <a:fillRect/>
          </a:stretch>
        </p:blipFill>
        <p:spPr>
          <a:xfrm>
            <a:off x="1778035" y="4297613"/>
            <a:ext cx="1881845" cy="2042312"/>
          </a:xfrm>
          <a:prstGeom prst="rect">
            <a:avLst/>
          </a:prstGeom>
        </p:spPr>
      </p:pic>
      <p:sp>
        <p:nvSpPr>
          <p:cNvPr id="9" name="TextBox 8">
            <a:extLst>
              <a:ext uri="{FF2B5EF4-FFF2-40B4-BE49-F238E27FC236}">
                <a16:creationId xmlns:a16="http://schemas.microsoft.com/office/drawing/2014/main" id="{6D04A80D-40D2-4438-BA49-48FBBA7356EA}"/>
              </a:ext>
            </a:extLst>
          </p:cNvPr>
          <p:cNvSpPr txBox="1"/>
          <p:nvPr/>
        </p:nvSpPr>
        <p:spPr>
          <a:xfrm>
            <a:off x="1768813" y="3650921"/>
            <a:ext cx="2304300" cy="646331"/>
          </a:xfrm>
          <a:prstGeom prst="rect">
            <a:avLst/>
          </a:prstGeom>
          <a:noFill/>
        </p:spPr>
        <p:txBody>
          <a:bodyPr wrap="square" rtlCol="0">
            <a:spAutoFit/>
          </a:bodyPr>
          <a:lstStyle/>
          <a:p>
            <a:r>
              <a:rPr lang="en-US" dirty="0">
                <a:highlight>
                  <a:srgbClr val="FFFF00"/>
                </a:highlight>
              </a:rPr>
              <a:t>Pairwise correlation of columns</a:t>
            </a:r>
          </a:p>
        </p:txBody>
      </p:sp>
      <p:pic>
        <p:nvPicPr>
          <p:cNvPr id="11" name="Picture 10">
            <a:extLst>
              <a:ext uri="{FF2B5EF4-FFF2-40B4-BE49-F238E27FC236}">
                <a16:creationId xmlns:a16="http://schemas.microsoft.com/office/drawing/2014/main" id="{C9BFE587-8217-41B5-9AD1-D1A489B5F2E8}"/>
              </a:ext>
            </a:extLst>
          </p:cNvPr>
          <p:cNvPicPr>
            <a:picLocks noChangeAspect="1"/>
          </p:cNvPicPr>
          <p:nvPr/>
        </p:nvPicPr>
        <p:blipFill>
          <a:blip r:embed="rId4"/>
          <a:stretch>
            <a:fillRect/>
          </a:stretch>
        </p:blipFill>
        <p:spPr>
          <a:xfrm>
            <a:off x="5378505" y="1097467"/>
            <a:ext cx="2371725" cy="2876550"/>
          </a:xfrm>
          <a:prstGeom prst="rect">
            <a:avLst/>
          </a:prstGeom>
        </p:spPr>
      </p:pic>
      <p:cxnSp>
        <p:nvCxnSpPr>
          <p:cNvPr id="13" name="Straight Connector 12">
            <a:extLst>
              <a:ext uri="{FF2B5EF4-FFF2-40B4-BE49-F238E27FC236}">
                <a16:creationId xmlns:a16="http://schemas.microsoft.com/office/drawing/2014/main" id="{7DF01BA4-B5C8-4E5C-A1DE-F5FE1D5FDE03}"/>
              </a:ext>
            </a:extLst>
          </p:cNvPr>
          <p:cNvCxnSpPr>
            <a:cxnSpLocks/>
          </p:cNvCxnSpPr>
          <p:nvPr/>
        </p:nvCxnSpPr>
        <p:spPr>
          <a:xfrm>
            <a:off x="4572000" y="1097467"/>
            <a:ext cx="38026" cy="517350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DC0B689F-9C5B-4181-AA8A-E0A12DFBB8A3}"/>
              </a:ext>
            </a:extLst>
          </p:cNvPr>
          <p:cNvPicPr>
            <a:picLocks noChangeAspect="1"/>
          </p:cNvPicPr>
          <p:nvPr/>
        </p:nvPicPr>
        <p:blipFill>
          <a:blip r:embed="rId5"/>
          <a:stretch>
            <a:fillRect/>
          </a:stretch>
        </p:blipFill>
        <p:spPr>
          <a:xfrm>
            <a:off x="6838534" y="4419217"/>
            <a:ext cx="1651415" cy="1799103"/>
          </a:xfrm>
          <a:prstGeom prst="rect">
            <a:avLst/>
          </a:prstGeom>
        </p:spPr>
      </p:pic>
      <p:sp>
        <p:nvSpPr>
          <p:cNvPr id="18" name="TextBox 17">
            <a:extLst>
              <a:ext uri="{FF2B5EF4-FFF2-40B4-BE49-F238E27FC236}">
                <a16:creationId xmlns:a16="http://schemas.microsoft.com/office/drawing/2014/main" id="{B15CA348-D61E-4BAC-81B5-0789BBA804D9}"/>
              </a:ext>
            </a:extLst>
          </p:cNvPr>
          <p:cNvSpPr txBox="1"/>
          <p:nvPr/>
        </p:nvSpPr>
        <p:spPr>
          <a:xfrm>
            <a:off x="6703477" y="3719026"/>
            <a:ext cx="2304300" cy="646331"/>
          </a:xfrm>
          <a:prstGeom prst="rect">
            <a:avLst/>
          </a:prstGeom>
          <a:noFill/>
        </p:spPr>
        <p:txBody>
          <a:bodyPr wrap="square" rtlCol="0">
            <a:spAutoFit/>
          </a:bodyPr>
          <a:lstStyle/>
          <a:p>
            <a:r>
              <a:rPr lang="en-US" dirty="0">
                <a:highlight>
                  <a:srgbClr val="FFFF00"/>
                </a:highlight>
              </a:rPr>
              <a:t>Pairwise correlation of columns</a:t>
            </a:r>
          </a:p>
        </p:txBody>
      </p:sp>
      <p:sp>
        <p:nvSpPr>
          <p:cNvPr id="19" name="TextBox 18">
            <a:extLst>
              <a:ext uri="{FF2B5EF4-FFF2-40B4-BE49-F238E27FC236}">
                <a16:creationId xmlns:a16="http://schemas.microsoft.com/office/drawing/2014/main" id="{50987C42-2181-41CC-ABBB-65BB53BF6C7F}"/>
              </a:ext>
            </a:extLst>
          </p:cNvPr>
          <p:cNvSpPr txBox="1"/>
          <p:nvPr/>
        </p:nvSpPr>
        <p:spPr>
          <a:xfrm>
            <a:off x="8258881" y="1273491"/>
            <a:ext cx="1075340" cy="369332"/>
          </a:xfrm>
          <a:prstGeom prst="rect">
            <a:avLst/>
          </a:prstGeom>
          <a:noFill/>
        </p:spPr>
        <p:txBody>
          <a:bodyPr wrap="square" rtlCol="0">
            <a:spAutoFit/>
          </a:bodyPr>
          <a:lstStyle/>
          <a:p>
            <a:r>
              <a:rPr lang="en-US" dirty="0">
                <a:highlight>
                  <a:srgbClr val="FFFF00"/>
                </a:highlight>
              </a:rPr>
              <a:t>Outlier</a:t>
            </a:r>
          </a:p>
        </p:txBody>
      </p:sp>
      <p:cxnSp>
        <p:nvCxnSpPr>
          <p:cNvPr id="21" name="Straight Arrow Connector 20">
            <a:extLst>
              <a:ext uri="{FF2B5EF4-FFF2-40B4-BE49-F238E27FC236}">
                <a16:creationId xmlns:a16="http://schemas.microsoft.com/office/drawing/2014/main" id="{EA8CD409-17C8-4F12-98FE-FF586EBA55CD}"/>
              </a:ext>
            </a:extLst>
          </p:cNvPr>
          <p:cNvCxnSpPr/>
          <p:nvPr/>
        </p:nvCxnSpPr>
        <p:spPr>
          <a:xfrm flipV="1">
            <a:off x="7529185" y="1585560"/>
            <a:ext cx="690892" cy="57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32044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C3483B-186A-4284-AC72-156BE7CD9380}"/>
              </a:ext>
            </a:extLst>
          </p:cNvPr>
          <p:cNvSpPr>
            <a:spLocks noGrp="1"/>
          </p:cNvSpPr>
          <p:nvPr>
            <p:ph idx="1"/>
          </p:nvPr>
        </p:nvSpPr>
        <p:spPr>
          <a:xfrm>
            <a:off x="78615" y="1009485"/>
            <a:ext cx="8641127" cy="2803565"/>
          </a:xfrm>
        </p:spPr>
        <p:txBody>
          <a:bodyPr/>
          <a:lstStyle/>
          <a:p>
            <a:r>
              <a:rPr lang="en-US" dirty="0">
                <a:highlight>
                  <a:srgbClr val="FFFF00"/>
                </a:highlight>
              </a:rPr>
              <a:t>Correlation only measures association. </a:t>
            </a:r>
            <a:r>
              <a:rPr lang="en-US" dirty="0"/>
              <a:t>Correlation </a:t>
            </a:r>
            <a:r>
              <a:rPr lang="en-US" dirty="0">
                <a:highlight>
                  <a:srgbClr val="FFFF00"/>
                </a:highlight>
              </a:rPr>
              <a:t>does not imply causation</a:t>
            </a:r>
            <a:r>
              <a:rPr lang="en-US" dirty="0"/>
              <a:t>. </a:t>
            </a:r>
          </a:p>
          <a:p>
            <a:pPr marL="0" indent="0">
              <a:buNone/>
            </a:pPr>
            <a:r>
              <a:rPr lang="en-US" dirty="0"/>
              <a:t>weight vs the math ability of children may be positive but not causation. Age is a confounding variable.</a:t>
            </a:r>
            <a:endParaRPr lang="en-US" b="1" dirty="0"/>
          </a:p>
          <a:p>
            <a:r>
              <a:rPr lang="en-US" dirty="0"/>
              <a:t>Correlation measures </a:t>
            </a:r>
            <a:r>
              <a:rPr lang="en-US" dirty="0">
                <a:highlight>
                  <a:srgbClr val="FFFF00"/>
                </a:highlight>
              </a:rPr>
              <a:t>linear association</a:t>
            </a:r>
            <a:r>
              <a:rPr lang="en-US" dirty="0"/>
              <a:t>. Other association (non-linear like quadratic, etc.) might have very low correlation.</a:t>
            </a:r>
          </a:p>
        </p:txBody>
      </p:sp>
      <p:sp>
        <p:nvSpPr>
          <p:cNvPr id="3" name="Slide Number Placeholder 2">
            <a:extLst>
              <a:ext uri="{FF2B5EF4-FFF2-40B4-BE49-F238E27FC236}">
                <a16:creationId xmlns:a16="http://schemas.microsoft.com/office/drawing/2014/main" id="{A551E2FC-D132-4EE1-9EC8-BF4271E1E294}"/>
              </a:ext>
            </a:extLst>
          </p:cNvPr>
          <p:cNvSpPr>
            <a:spLocks noGrp="1"/>
          </p:cNvSpPr>
          <p:nvPr>
            <p:ph type="sldNum" sz="quarter" idx="11"/>
          </p:nvPr>
        </p:nvSpPr>
        <p:spPr/>
        <p:txBody>
          <a:bodyPr/>
          <a:lstStyle/>
          <a:p>
            <a:pPr>
              <a:defRPr/>
            </a:pPr>
            <a:fld id="{13B18A8D-AB88-4BA3-B436-48639E309B0B}" type="slidenum">
              <a:rPr lang="en-US" smtClean="0"/>
              <a:pPr>
                <a:defRPr/>
              </a:pPr>
              <a:t>9</a:t>
            </a:fld>
            <a:endParaRPr lang="en-US" dirty="0"/>
          </a:p>
        </p:txBody>
      </p:sp>
      <p:sp>
        <p:nvSpPr>
          <p:cNvPr id="4" name="Title 3">
            <a:extLst>
              <a:ext uri="{FF2B5EF4-FFF2-40B4-BE49-F238E27FC236}">
                <a16:creationId xmlns:a16="http://schemas.microsoft.com/office/drawing/2014/main" id="{548F33DE-1081-462F-A044-57A6D3C5A7EC}"/>
              </a:ext>
            </a:extLst>
          </p:cNvPr>
          <p:cNvSpPr>
            <a:spLocks noGrp="1"/>
          </p:cNvSpPr>
          <p:nvPr>
            <p:ph type="title"/>
          </p:nvPr>
        </p:nvSpPr>
        <p:spPr/>
        <p:txBody>
          <a:bodyPr/>
          <a:lstStyle/>
          <a:p>
            <a:r>
              <a:rPr lang="en-US" dirty="0"/>
              <a:t>Note about Correlation</a:t>
            </a:r>
          </a:p>
        </p:txBody>
      </p:sp>
      <p:pic>
        <p:nvPicPr>
          <p:cNvPr id="6" name="Picture 5">
            <a:extLst>
              <a:ext uri="{FF2B5EF4-FFF2-40B4-BE49-F238E27FC236}">
                <a16:creationId xmlns:a16="http://schemas.microsoft.com/office/drawing/2014/main" id="{15D2CB6D-FEA5-45C6-81B9-38FF2D45D929}"/>
              </a:ext>
            </a:extLst>
          </p:cNvPr>
          <p:cNvPicPr>
            <a:picLocks noChangeAspect="1"/>
          </p:cNvPicPr>
          <p:nvPr/>
        </p:nvPicPr>
        <p:blipFill>
          <a:blip r:embed="rId2"/>
          <a:stretch>
            <a:fillRect/>
          </a:stretch>
        </p:blipFill>
        <p:spPr>
          <a:xfrm>
            <a:off x="5465611" y="3429000"/>
            <a:ext cx="3571667" cy="3097361"/>
          </a:xfrm>
          <a:prstGeom prst="rect">
            <a:avLst/>
          </a:prstGeom>
        </p:spPr>
      </p:pic>
      <p:sp>
        <p:nvSpPr>
          <p:cNvPr id="7" name="TextBox 6">
            <a:extLst>
              <a:ext uri="{FF2B5EF4-FFF2-40B4-BE49-F238E27FC236}">
                <a16:creationId xmlns:a16="http://schemas.microsoft.com/office/drawing/2014/main" id="{D58D93C4-BA19-4C2D-9397-11C9534D4382}"/>
              </a:ext>
            </a:extLst>
          </p:cNvPr>
          <p:cNvSpPr txBox="1"/>
          <p:nvPr/>
        </p:nvSpPr>
        <p:spPr>
          <a:xfrm>
            <a:off x="16903" y="4081885"/>
            <a:ext cx="5299890"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Correlations based on aggregated data (</a:t>
            </a:r>
            <a:r>
              <a:rPr lang="en-US" sz="2400" i="1" dirty="0">
                <a:highlight>
                  <a:srgbClr val="FFFF00"/>
                </a:highlight>
              </a:rPr>
              <a:t>ecological correlations</a:t>
            </a:r>
            <a:r>
              <a:rPr lang="en-US" sz="2400" dirty="0"/>
              <a:t>) can be </a:t>
            </a:r>
            <a:r>
              <a:rPr lang="en-US" sz="2400" dirty="0">
                <a:highlight>
                  <a:srgbClr val="FFFF00"/>
                </a:highlight>
              </a:rPr>
              <a:t>misleading</a:t>
            </a:r>
            <a:r>
              <a:rPr lang="en-US" sz="2400" dirty="0"/>
              <a:t>.</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184005923"/>
      </p:ext>
    </p:extLst>
  </p:cSld>
  <p:clrMapOvr>
    <a:masterClrMapping/>
  </p:clrMapOvr>
</p:sld>
</file>

<file path=ppt/theme/theme1.xml><?xml version="1.0" encoding="utf-8"?>
<a:theme xmlns:a="http://schemas.openxmlformats.org/drawingml/2006/main" name="ONR_Theme">
  <a:themeElements>
    <a:clrScheme name="Custom 12">
      <a:dk1>
        <a:sysClr val="windowText" lastClr="000000"/>
      </a:dk1>
      <a:lt1>
        <a:sysClr val="window" lastClr="FFFFFF"/>
      </a:lt1>
      <a:dk2>
        <a:srgbClr val="1F497D"/>
      </a:dk2>
      <a:lt2>
        <a:srgbClr val="EEECE1"/>
      </a:lt2>
      <a:accent1>
        <a:srgbClr val="4E8EDB"/>
      </a:accent1>
      <a:accent2>
        <a:srgbClr val="C90E0C"/>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126896</TotalTime>
  <Words>607</Words>
  <Application>Microsoft Office PowerPoint</Application>
  <PresentationFormat>On-screen Show (4:3)</PresentationFormat>
  <Paragraphs>81</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Cambria Math</vt:lpstr>
      <vt:lpstr>Times New Roman</vt:lpstr>
      <vt:lpstr>Wingdings</vt:lpstr>
      <vt:lpstr>ONR_Theme</vt:lpstr>
      <vt:lpstr>ENGR 1330 Computational Thinking with Data Science</vt:lpstr>
      <vt:lpstr>Topic Outline</vt:lpstr>
      <vt:lpstr>Objectives</vt:lpstr>
      <vt:lpstr>Association</vt:lpstr>
      <vt:lpstr>Association (cont.)</vt:lpstr>
      <vt:lpstr>Correlation coefficient</vt:lpstr>
      <vt:lpstr>Correlation coefficient (cont.)</vt:lpstr>
      <vt:lpstr>Examples</vt:lpstr>
      <vt:lpstr>Note about Correlation</vt:lpstr>
      <vt:lpstr>Regression Line</vt:lpstr>
      <vt:lpstr>Regression Line</vt:lpstr>
      <vt:lpstr>Example – Child Height Prediction</vt:lpstr>
      <vt:lpstr>Example – Child Height Prediction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Shad Holt</dc:creator>
  <cp:keywords/>
  <dc:description/>
  <cp:lastModifiedBy>Nguyen, Long</cp:lastModifiedBy>
  <cp:revision>1888</cp:revision>
  <cp:lastPrinted>2020-07-23T19:00:31Z</cp:lastPrinted>
  <dcterms:created xsi:type="dcterms:W3CDTF">2010-10-19T21:02:23Z</dcterms:created>
  <dcterms:modified xsi:type="dcterms:W3CDTF">2020-10-15T21:37:39Z</dcterms:modified>
  <cp:category/>
</cp:coreProperties>
</file>