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760" r:id="rId2"/>
    <p:sldId id="722" r:id="rId3"/>
    <p:sldId id="771" r:id="rId4"/>
    <p:sldId id="772" r:id="rId5"/>
    <p:sldId id="773" r:id="rId6"/>
    <p:sldId id="265" r:id="rId7"/>
    <p:sldId id="774" r:id="rId8"/>
    <p:sldId id="783" r:id="rId9"/>
    <p:sldId id="312" r:id="rId10"/>
    <p:sldId id="328" r:id="rId11"/>
    <p:sldId id="313" r:id="rId12"/>
    <p:sldId id="776" r:id="rId13"/>
    <p:sldId id="775" r:id="rId14"/>
    <p:sldId id="778" r:id="rId15"/>
    <p:sldId id="780" r:id="rId1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760"/>
            <p14:sldId id="722"/>
            <p14:sldId id="771"/>
            <p14:sldId id="772"/>
            <p14:sldId id="773"/>
            <p14:sldId id="265"/>
            <p14:sldId id="774"/>
            <p14:sldId id="783"/>
            <p14:sldId id="312"/>
            <p14:sldId id="328"/>
            <p14:sldId id="313"/>
            <p14:sldId id="776"/>
            <p14:sldId id="775"/>
            <p14:sldId id="778"/>
            <p14:sldId id="7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0000FF"/>
    <a:srgbClr val="0DFF7A"/>
    <a:srgbClr val="CA0A0C"/>
    <a:srgbClr val="000096"/>
    <a:srgbClr val="000039"/>
    <a:srgbClr val="000054"/>
    <a:srgbClr val="FFDD08"/>
    <a:srgbClr val="000074"/>
    <a:srgbClr val="B1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FAA95-2D67-4CAE-90FA-6BD86B1F80DB}" v="79" dt="2020-08-20T20:48:26.129"/>
    <p1510:client id="{35486862-18F6-1CAA-C6BB-00F0C984C358}" v="2" dt="2020-09-05T18:02:21.056"/>
    <p1510:client id="{B3927151-B1B7-F884-6246-4CA0F29D894B}" v="1" dt="2020-08-27T20:08:55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aravadiveludevarajan, D" userId="S::d.sundaravadiveludevarajan@ttu.edu::cb9885ab-edf5-491f-beb8-2c10ea084b22" providerId="AD" clId="Web-{35486862-18F6-1CAA-C6BB-00F0C984C358}"/>
    <pc:docChg chg="modSld">
      <pc:chgData name="Sundaravadiveludevarajan, D" userId="S::d.sundaravadiveludevarajan@ttu.edu::cb9885ab-edf5-491f-beb8-2c10ea084b22" providerId="AD" clId="Web-{35486862-18F6-1CAA-C6BB-00F0C984C358}" dt="2020-09-05T18:02:21.056" v="1" actId="1076"/>
      <pc:docMkLst>
        <pc:docMk/>
      </pc:docMkLst>
      <pc:sldChg chg="modSp">
        <pc:chgData name="Sundaravadiveludevarajan, D" userId="S::d.sundaravadiveludevarajan@ttu.edu::cb9885ab-edf5-491f-beb8-2c10ea084b22" providerId="AD" clId="Web-{35486862-18F6-1CAA-C6BB-00F0C984C358}" dt="2020-09-05T18:02:21.056" v="1" actId="1076"/>
        <pc:sldMkLst>
          <pc:docMk/>
          <pc:sldMk cId="1658224334" sldId="777"/>
        </pc:sldMkLst>
        <pc:picChg chg="mod">
          <ac:chgData name="Sundaravadiveludevarajan, D" userId="S::d.sundaravadiveludevarajan@ttu.edu::cb9885ab-edf5-491f-beb8-2c10ea084b22" providerId="AD" clId="Web-{35486862-18F6-1CAA-C6BB-00F0C984C358}" dt="2020-09-05T18:02:21.056" v="1" actId="1076"/>
          <ac:picMkLst>
            <pc:docMk/>
            <pc:sldMk cId="1658224334" sldId="777"/>
            <ac:picMk id="6" creationId="{BD712236-5715-4387-ADB7-EEFAE67CB135}"/>
          </ac:picMkLst>
        </pc:picChg>
      </pc:sldChg>
      <pc:sldChg chg="modSp">
        <pc:chgData name="Sundaravadiveludevarajan, D" userId="S::d.sundaravadiveludevarajan@ttu.edu::cb9885ab-edf5-491f-beb8-2c10ea084b22" providerId="AD" clId="Web-{35486862-18F6-1CAA-C6BB-00F0C984C358}" dt="2020-09-05T18:01:46.071" v="0" actId="1076"/>
        <pc:sldMkLst>
          <pc:docMk/>
          <pc:sldMk cId="3434472027" sldId="793"/>
        </pc:sldMkLst>
        <pc:picChg chg="mod">
          <ac:chgData name="Sundaravadiveludevarajan, D" userId="S::d.sundaravadiveludevarajan@ttu.edu::cb9885ab-edf5-491f-beb8-2c10ea084b22" providerId="AD" clId="Web-{35486862-18F6-1CAA-C6BB-00F0C984C358}" dt="2020-09-05T18:01:46.071" v="0" actId="1076"/>
          <ac:picMkLst>
            <pc:docMk/>
            <pc:sldMk cId="3434472027" sldId="793"/>
            <ac:picMk id="14" creationId="{C8B4B950-78AC-4173-9600-66069C8F92E4}"/>
          </ac:picMkLst>
        </pc:picChg>
      </pc:sldChg>
    </pc:docChg>
  </pc:docChgLst>
  <pc:docChgLst>
    <pc:chgData name="Nguyen, Long" userId="S::long.nguyen@ttu.edu::db3ab93e-d6ed-46d3-93a1-fcb72f7b5305" providerId="AD" clId="Web-{B3927151-B1B7-F884-6246-4CA0F29D894B}"/>
    <pc:docChg chg="modSld">
      <pc:chgData name="Nguyen, Long" userId="S::long.nguyen@ttu.edu::db3ab93e-d6ed-46d3-93a1-fcb72f7b5305" providerId="AD" clId="Web-{B3927151-B1B7-F884-6246-4CA0F29D894B}" dt="2020-08-27T20:08:55.978" v="0" actId="14100"/>
      <pc:docMkLst>
        <pc:docMk/>
      </pc:docMkLst>
      <pc:sldChg chg="modSp">
        <pc:chgData name="Nguyen, Long" userId="S::long.nguyen@ttu.edu::db3ab93e-d6ed-46d3-93a1-fcb72f7b5305" providerId="AD" clId="Web-{B3927151-B1B7-F884-6246-4CA0F29D894B}" dt="2020-08-27T20:08:55.978" v="0" actId="14100"/>
        <pc:sldMkLst>
          <pc:docMk/>
          <pc:sldMk cId="1135480663" sldId="775"/>
        </pc:sldMkLst>
        <pc:spChg chg="mod">
          <ac:chgData name="Nguyen, Long" userId="S::long.nguyen@ttu.edu::db3ab93e-d6ed-46d3-93a1-fcb72f7b5305" providerId="AD" clId="Web-{B3927151-B1B7-F884-6246-4CA0F29D894B}" dt="2020-08-27T20:08:55.978" v="0" actId="14100"/>
          <ac:spMkLst>
            <pc:docMk/>
            <pc:sldMk cId="1135480663" sldId="775"/>
            <ac:spMk id="2" creationId="{1BF8F5DD-266B-466B-A779-11D763E12B52}"/>
          </ac:spMkLst>
        </pc:spChg>
      </pc:sldChg>
    </pc:docChg>
  </pc:docChgLst>
  <pc:docChgLst>
    <pc:chgData name="B" userId="15117feb-85cc-48f8-9b26-7f6bc22f2f6a" providerId="ADAL" clId="{5953773B-4D37-44B7-918A-F7E5E21AB6D5}"/>
    <pc:docChg chg="undo custSel addSld delSld modSld sldOrd modSection">
      <pc:chgData name="B" userId="15117feb-85cc-48f8-9b26-7f6bc22f2f6a" providerId="ADAL" clId="{5953773B-4D37-44B7-918A-F7E5E21AB6D5}" dt="2020-08-13T03:04:22.631" v="153" actId="47"/>
      <pc:docMkLst>
        <pc:docMk/>
      </pc:docMkLst>
      <pc:sldChg chg="add">
        <pc:chgData name="B" userId="15117feb-85cc-48f8-9b26-7f6bc22f2f6a" providerId="ADAL" clId="{5953773B-4D37-44B7-918A-F7E5E21AB6D5}" dt="2020-08-13T02:58:08.638" v="140"/>
        <pc:sldMkLst>
          <pc:docMk/>
          <pc:sldMk cId="3631314440" sldId="258"/>
        </pc:sldMkLst>
      </pc:sldChg>
      <pc:sldChg chg="add ord">
        <pc:chgData name="B" userId="15117feb-85cc-48f8-9b26-7f6bc22f2f6a" providerId="ADAL" clId="{5953773B-4D37-44B7-918A-F7E5E21AB6D5}" dt="2020-08-13T02:58:15.797" v="143" actId="20578"/>
        <pc:sldMkLst>
          <pc:docMk/>
          <pc:sldMk cId="2614681111" sldId="259"/>
        </pc:sldMkLst>
      </pc:sldChg>
      <pc:sldChg chg="add">
        <pc:chgData name="B" userId="15117feb-85cc-48f8-9b26-7f6bc22f2f6a" providerId="ADAL" clId="{5953773B-4D37-44B7-918A-F7E5E21AB6D5}" dt="2020-08-13T03:01:01.418" v="150"/>
        <pc:sldMkLst>
          <pc:docMk/>
          <pc:sldMk cId="2262511905" sldId="260"/>
        </pc:sldMkLst>
      </pc:sldChg>
      <pc:sldChg chg="add del">
        <pc:chgData name="B" userId="15117feb-85cc-48f8-9b26-7f6bc22f2f6a" providerId="ADAL" clId="{5953773B-4D37-44B7-918A-F7E5E21AB6D5}" dt="2020-08-13T02:59:35.518" v="149" actId="47"/>
        <pc:sldMkLst>
          <pc:docMk/>
          <pc:sldMk cId="3571095494" sldId="261"/>
        </pc:sldMkLst>
      </pc:sldChg>
      <pc:sldChg chg="add">
        <pc:chgData name="B" userId="15117feb-85cc-48f8-9b26-7f6bc22f2f6a" providerId="ADAL" clId="{5953773B-4D37-44B7-918A-F7E5E21AB6D5}" dt="2020-08-13T03:01:01.418" v="150"/>
        <pc:sldMkLst>
          <pc:docMk/>
          <pc:sldMk cId="2210662664" sldId="262"/>
        </pc:sldMkLst>
      </pc:sldChg>
      <pc:sldChg chg="add">
        <pc:chgData name="B" userId="15117feb-85cc-48f8-9b26-7f6bc22f2f6a" providerId="ADAL" clId="{5953773B-4D37-44B7-918A-F7E5E21AB6D5}" dt="2020-08-13T03:01:01.418" v="150"/>
        <pc:sldMkLst>
          <pc:docMk/>
          <pc:sldMk cId="921831805" sldId="263"/>
        </pc:sldMkLst>
      </pc:sldChg>
      <pc:sldChg chg="add">
        <pc:chgData name="B" userId="15117feb-85cc-48f8-9b26-7f6bc22f2f6a" providerId="ADAL" clId="{5953773B-4D37-44B7-918A-F7E5E21AB6D5}" dt="2020-08-13T03:01:01.418" v="150"/>
        <pc:sldMkLst>
          <pc:docMk/>
          <pc:sldMk cId="1651541130" sldId="264"/>
        </pc:sldMkLst>
      </pc:sldChg>
      <pc:sldChg chg="add">
        <pc:chgData name="B" userId="15117feb-85cc-48f8-9b26-7f6bc22f2f6a" providerId="ADAL" clId="{5953773B-4D37-44B7-918A-F7E5E21AB6D5}" dt="2020-08-13T02:58:08.638" v="140"/>
        <pc:sldMkLst>
          <pc:docMk/>
          <pc:sldMk cId="178884422" sldId="265"/>
        </pc:sldMkLst>
      </pc:sldChg>
      <pc:sldChg chg="add">
        <pc:chgData name="B" userId="15117feb-85cc-48f8-9b26-7f6bc22f2f6a" providerId="ADAL" clId="{5953773B-4D37-44B7-918A-F7E5E21AB6D5}" dt="2020-08-13T02:58:08.638" v="140"/>
        <pc:sldMkLst>
          <pc:docMk/>
          <pc:sldMk cId="428209655" sldId="267"/>
        </pc:sldMkLst>
      </pc:sldChg>
      <pc:sldChg chg="add">
        <pc:chgData name="B" userId="15117feb-85cc-48f8-9b26-7f6bc22f2f6a" providerId="ADAL" clId="{5953773B-4D37-44B7-918A-F7E5E21AB6D5}" dt="2020-08-13T03:03:22.411" v="151"/>
        <pc:sldMkLst>
          <pc:docMk/>
          <pc:sldMk cId="2185986377" sldId="268"/>
        </pc:sldMkLst>
      </pc:sldChg>
      <pc:sldChg chg="add">
        <pc:chgData name="B" userId="15117feb-85cc-48f8-9b26-7f6bc22f2f6a" providerId="ADAL" clId="{5953773B-4D37-44B7-918A-F7E5E21AB6D5}" dt="2020-08-13T03:03:22.411" v="151"/>
        <pc:sldMkLst>
          <pc:docMk/>
          <pc:sldMk cId="3261030172" sldId="270"/>
        </pc:sldMkLst>
      </pc:sldChg>
      <pc:sldChg chg="add">
        <pc:chgData name="B" userId="15117feb-85cc-48f8-9b26-7f6bc22f2f6a" providerId="ADAL" clId="{5953773B-4D37-44B7-918A-F7E5E21AB6D5}" dt="2020-08-13T03:04:10.997" v="152"/>
        <pc:sldMkLst>
          <pc:docMk/>
          <pc:sldMk cId="4229392580" sldId="274"/>
        </pc:sldMkLst>
      </pc:sldChg>
      <pc:sldChg chg="add">
        <pc:chgData name="B" userId="15117feb-85cc-48f8-9b26-7f6bc22f2f6a" providerId="ADAL" clId="{5953773B-4D37-44B7-918A-F7E5E21AB6D5}" dt="2020-08-13T03:01:01.418" v="150"/>
        <pc:sldMkLst>
          <pc:docMk/>
          <pc:sldMk cId="3162310176" sldId="685"/>
        </pc:sldMkLst>
      </pc:sldChg>
      <pc:sldChg chg="modSp mod">
        <pc:chgData name="B" userId="15117feb-85cc-48f8-9b26-7f6bc22f2f6a" providerId="ADAL" clId="{5953773B-4D37-44B7-918A-F7E5E21AB6D5}" dt="2020-08-13T02:54:56.917" v="139" actId="20577"/>
        <pc:sldMkLst>
          <pc:docMk/>
          <pc:sldMk cId="1690055254" sldId="712"/>
        </pc:sldMkLst>
        <pc:spChg chg="mod">
          <ac:chgData name="B" userId="15117feb-85cc-48f8-9b26-7f6bc22f2f6a" providerId="ADAL" clId="{5953773B-4D37-44B7-918A-F7E5E21AB6D5}" dt="2020-08-13T02:54:56.917" v="139" actId="20577"/>
          <ac:spMkLst>
            <pc:docMk/>
            <pc:sldMk cId="1690055254" sldId="712"/>
            <ac:spMk id="2" creationId="{45E66554-99F4-4104-A7D8-AF7AE55F4348}"/>
          </ac:spMkLst>
        </pc:spChg>
      </pc:sldChg>
      <pc:sldChg chg="addSp modSp mod">
        <pc:chgData name="B" userId="15117feb-85cc-48f8-9b26-7f6bc22f2f6a" providerId="ADAL" clId="{5953773B-4D37-44B7-918A-F7E5E21AB6D5}" dt="2020-08-13T02:59:32.707" v="148" actId="1076"/>
        <pc:sldMkLst>
          <pc:docMk/>
          <pc:sldMk cId="2282139515" sldId="713"/>
        </pc:sldMkLst>
        <pc:spChg chg="add mod">
          <ac:chgData name="B" userId="15117feb-85cc-48f8-9b26-7f6bc22f2f6a" providerId="ADAL" clId="{5953773B-4D37-44B7-918A-F7E5E21AB6D5}" dt="2020-08-13T02:59:32.707" v="148" actId="1076"/>
          <ac:spMkLst>
            <pc:docMk/>
            <pc:sldMk cId="2282139515" sldId="713"/>
            <ac:spMk id="6" creationId="{5F71746B-0EC8-4AAA-94F3-B74A6EDC5ADE}"/>
          </ac:spMkLst>
        </pc:spChg>
        <pc:spChg chg="add mod">
          <ac:chgData name="B" userId="15117feb-85cc-48f8-9b26-7f6bc22f2f6a" providerId="ADAL" clId="{5953773B-4D37-44B7-918A-F7E5E21AB6D5}" dt="2020-08-13T02:59:32.707" v="148" actId="1076"/>
          <ac:spMkLst>
            <pc:docMk/>
            <pc:sldMk cId="2282139515" sldId="713"/>
            <ac:spMk id="8" creationId="{F8C7A115-DBA9-48D6-96FD-FF1883DF4B5A}"/>
          </ac:spMkLst>
        </pc:spChg>
        <pc:spChg chg="add mod">
          <ac:chgData name="B" userId="15117feb-85cc-48f8-9b26-7f6bc22f2f6a" providerId="ADAL" clId="{5953773B-4D37-44B7-918A-F7E5E21AB6D5}" dt="2020-08-13T02:59:32.707" v="148" actId="1076"/>
          <ac:spMkLst>
            <pc:docMk/>
            <pc:sldMk cId="2282139515" sldId="713"/>
            <ac:spMk id="10" creationId="{5CBFD636-D9DD-4E8E-A267-7CE1529C5D94}"/>
          </ac:spMkLst>
        </pc:spChg>
        <pc:spChg chg="add mod">
          <ac:chgData name="B" userId="15117feb-85cc-48f8-9b26-7f6bc22f2f6a" providerId="ADAL" clId="{5953773B-4D37-44B7-918A-F7E5E21AB6D5}" dt="2020-08-13T02:59:32.707" v="148" actId="1076"/>
          <ac:spMkLst>
            <pc:docMk/>
            <pc:sldMk cId="2282139515" sldId="713"/>
            <ac:spMk id="12" creationId="{D4E78C1F-4B53-40BE-9878-CC2A280D389C}"/>
          </ac:spMkLst>
        </pc:spChg>
      </pc:sldChg>
      <pc:sldChg chg="del">
        <pc:chgData name="B" userId="15117feb-85cc-48f8-9b26-7f6bc22f2f6a" providerId="ADAL" clId="{5953773B-4D37-44B7-918A-F7E5E21AB6D5}" dt="2020-08-13T03:04:22.631" v="153" actId="47"/>
        <pc:sldMkLst>
          <pc:docMk/>
          <pc:sldMk cId="4107266701" sldId="717"/>
        </pc:sldMkLst>
      </pc:sldChg>
    </pc:docChg>
  </pc:docChgLst>
  <pc:docChgLst>
    <pc:chgData name="B" userId="15117feb-85cc-48f8-9b26-7f6bc22f2f6a" providerId="ADAL" clId="{229FAA95-2D67-4CAE-90FA-6BD86B1F80DB}"/>
    <pc:docChg chg="undo custSel addSld delSld modSld modSection">
      <pc:chgData name="B" userId="15117feb-85cc-48f8-9b26-7f6bc22f2f6a" providerId="ADAL" clId="{229FAA95-2D67-4CAE-90FA-6BD86B1F80DB}" dt="2020-08-21T13:20:18.490" v="3966" actId="20577"/>
      <pc:docMkLst>
        <pc:docMk/>
      </pc:docMkLst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3631314440" sldId="258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2614681111" sldId="259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2262511905" sldId="260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2210662664" sldId="262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921831805" sldId="263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1651541130" sldId="264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178884422" sldId="265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428209655" sldId="267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2185986377" sldId="268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3261030172" sldId="270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4229392580" sldId="274"/>
        </pc:sldMkLst>
      </pc:sldChg>
      <pc:sldChg chg="modSp mod">
        <pc:chgData name="B" userId="15117feb-85cc-48f8-9b26-7f6bc22f2f6a" providerId="ADAL" clId="{229FAA95-2D67-4CAE-90FA-6BD86B1F80DB}" dt="2020-08-16T18:09:54.227" v="46" actId="20577"/>
        <pc:sldMkLst>
          <pc:docMk/>
          <pc:sldMk cId="3235836776" sldId="465"/>
        </pc:sldMkLst>
        <pc:spChg chg="mod">
          <ac:chgData name="B" userId="15117feb-85cc-48f8-9b26-7f6bc22f2f6a" providerId="ADAL" clId="{229FAA95-2D67-4CAE-90FA-6BD86B1F80DB}" dt="2020-08-16T18:09:54.227" v="46" actId="20577"/>
          <ac:spMkLst>
            <pc:docMk/>
            <pc:sldMk cId="3235836776" sldId="465"/>
            <ac:spMk id="2" creationId="{00000000-0000-0000-0000-000000000000}"/>
          </ac:spMkLst>
        </pc:spChg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3162310176" sldId="685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2629355292" sldId="710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3957050306" sldId="711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1690055254" sldId="712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2282139515" sldId="713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1139399264" sldId="714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3896871976" sldId="715"/>
        </pc:sldMkLst>
      </pc:sldChg>
      <pc:sldChg chg="del">
        <pc:chgData name="B" userId="15117feb-85cc-48f8-9b26-7f6bc22f2f6a" providerId="ADAL" clId="{229FAA95-2D67-4CAE-90FA-6BD86B1F80DB}" dt="2020-08-16T18:22:30.066" v="47" actId="47"/>
        <pc:sldMkLst>
          <pc:docMk/>
          <pc:sldMk cId="3277686366" sldId="716"/>
        </pc:sldMkLst>
      </pc:sldChg>
      <pc:sldChg chg="delSp modSp add mod">
        <pc:chgData name="B" userId="15117feb-85cc-48f8-9b26-7f6bc22f2f6a" providerId="ADAL" clId="{229FAA95-2D67-4CAE-90FA-6BD86B1F80DB}" dt="2020-08-21T13:00:04.502" v="3836" actId="20577"/>
        <pc:sldMkLst>
          <pc:docMk/>
          <pc:sldMk cId="2366644773" sldId="722"/>
        </pc:sldMkLst>
        <pc:spChg chg="mod">
          <ac:chgData name="B" userId="15117feb-85cc-48f8-9b26-7f6bc22f2f6a" providerId="ADAL" clId="{229FAA95-2D67-4CAE-90FA-6BD86B1F80DB}" dt="2020-08-18T03:23:15.087" v="607" actId="113"/>
          <ac:spMkLst>
            <pc:docMk/>
            <pc:sldMk cId="2366644773" sldId="722"/>
            <ac:spMk id="4" creationId="{430AE034-DD58-4DD8-8A53-D0E4F118624E}"/>
          </ac:spMkLst>
        </pc:spChg>
        <pc:spChg chg="mod">
          <ac:chgData name="B" userId="15117feb-85cc-48f8-9b26-7f6bc22f2f6a" providerId="ADAL" clId="{229FAA95-2D67-4CAE-90FA-6BD86B1F80DB}" dt="2020-08-21T13:00:04.502" v="3836" actId="20577"/>
          <ac:spMkLst>
            <pc:docMk/>
            <pc:sldMk cId="2366644773" sldId="722"/>
            <ac:spMk id="5" creationId="{ECA450CF-ECAB-4FCA-9457-57915558A319}"/>
          </ac:spMkLst>
        </pc:spChg>
        <pc:spChg chg="del">
          <ac:chgData name="B" userId="15117feb-85cc-48f8-9b26-7f6bc22f2f6a" providerId="ADAL" clId="{229FAA95-2D67-4CAE-90FA-6BD86B1F80DB}" dt="2020-08-17T03:11:19.481" v="413" actId="478"/>
          <ac:spMkLst>
            <pc:docMk/>
            <pc:sldMk cId="2366644773" sldId="722"/>
            <ac:spMk id="7" creationId="{13A7EAA9-A3E0-4C7D-B6AD-4B2CF8783F34}"/>
          </ac:spMkLst>
        </pc:spChg>
      </pc:sldChg>
      <pc:sldChg chg="delSp modSp add mod">
        <pc:chgData name="B" userId="15117feb-85cc-48f8-9b26-7f6bc22f2f6a" providerId="ADAL" clId="{229FAA95-2D67-4CAE-90FA-6BD86B1F80DB}" dt="2020-08-21T13:20:18.490" v="3966" actId="20577"/>
        <pc:sldMkLst>
          <pc:docMk/>
          <pc:sldMk cId="807464388" sldId="771"/>
        </pc:sldMkLst>
        <pc:spChg chg="mod">
          <ac:chgData name="B" userId="15117feb-85cc-48f8-9b26-7f6bc22f2f6a" providerId="ADAL" clId="{229FAA95-2D67-4CAE-90FA-6BD86B1F80DB}" dt="2020-08-18T03:23:05.951" v="605" actId="2711"/>
          <ac:spMkLst>
            <pc:docMk/>
            <pc:sldMk cId="807464388" sldId="771"/>
            <ac:spMk id="4" creationId="{430AE034-DD58-4DD8-8A53-D0E4F118624E}"/>
          </ac:spMkLst>
        </pc:spChg>
        <pc:spChg chg="mod">
          <ac:chgData name="B" userId="15117feb-85cc-48f8-9b26-7f6bc22f2f6a" providerId="ADAL" clId="{229FAA95-2D67-4CAE-90FA-6BD86B1F80DB}" dt="2020-08-21T13:20:18.490" v="3966" actId="20577"/>
          <ac:spMkLst>
            <pc:docMk/>
            <pc:sldMk cId="807464388" sldId="771"/>
            <ac:spMk id="5" creationId="{ECA450CF-ECAB-4FCA-9457-57915558A319}"/>
          </ac:spMkLst>
        </pc:spChg>
        <pc:spChg chg="del">
          <ac:chgData name="B" userId="15117feb-85cc-48f8-9b26-7f6bc22f2f6a" providerId="ADAL" clId="{229FAA95-2D67-4CAE-90FA-6BD86B1F80DB}" dt="2020-08-17T03:10:16.408" v="412" actId="478"/>
          <ac:spMkLst>
            <pc:docMk/>
            <pc:sldMk cId="807464388" sldId="771"/>
            <ac:spMk id="7" creationId="{13A7EAA9-A3E0-4C7D-B6AD-4B2CF8783F34}"/>
          </ac:spMkLst>
        </pc:spChg>
      </pc:sldChg>
      <pc:sldChg chg="addSp delSp modSp add mod">
        <pc:chgData name="B" userId="15117feb-85cc-48f8-9b26-7f6bc22f2f6a" providerId="ADAL" clId="{229FAA95-2D67-4CAE-90FA-6BD86B1F80DB}" dt="2020-08-21T13:06:07.466" v="3919" actId="478"/>
        <pc:sldMkLst>
          <pc:docMk/>
          <pc:sldMk cId="2587025788" sldId="772"/>
        </pc:sldMkLst>
        <pc:spChg chg="mod">
          <ac:chgData name="B" userId="15117feb-85cc-48f8-9b26-7f6bc22f2f6a" providerId="ADAL" clId="{229FAA95-2D67-4CAE-90FA-6BD86B1F80DB}" dt="2020-08-21T13:00:41.478" v="3868" actId="20577"/>
          <ac:spMkLst>
            <pc:docMk/>
            <pc:sldMk cId="2587025788" sldId="772"/>
            <ac:spMk id="2" creationId="{C10E7BA2-4640-4651-B00F-2B196BAD79E3}"/>
          </ac:spMkLst>
        </pc:spChg>
        <pc:spChg chg="mod">
          <ac:chgData name="B" userId="15117feb-85cc-48f8-9b26-7f6bc22f2f6a" providerId="ADAL" clId="{229FAA95-2D67-4CAE-90FA-6BD86B1F80DB}" dt="2020-08-18T03:22:54.578" v="603" actId="2711"/>
          <ac:spMkLst>
            <pc:docMk/>
            <pc:sldMk cId="2587025788" sldId="772"/>
            <ac:spMk id="4" creationId="{430AE034-DD58-4DD8-8A53-D0E4F118624E}"/>
          </ac:spMkLst>
        </pc:spChg>
        <pc:spChg chg="del">
          <ac:chgData name="B" userId="15117feb-85cc-48f8-9b26-7f6bc22f2f6a" providerId="ADAL" clId="{229FAA95-2D67-4CAE-90FA-6BD86B1F80DB}" dt="2020-08-21T13:06:04.051" v="3916" actId="478"/>
          <ac:spMkLst>
            <pc:docMk/>
            <pc:sldMk cId="2587025788" sldId="772"/>
            <ac:spMk id="5" creationId="{66A40B87-B43E-4A28-8288-CF9BC39EF836}"/>
          </ac:spMkLst>
        </pc:spChg>
        <pc:spChg chg="del">
          <ac:chgData name="B" userId="15117feb-85cc-48f8-9b26-7f6bc22f2f6a" providerId="ADAL" clId="{229FAA95-2D67-4CAE-90FA-6BD86B1F80DB}" dt="2020-08-21T13:00:48.323" v="3869" actId="21"/>
          <ac:spMkLst>
            <pc:docMk/>
            <pc:sldMk cId="2587025788" sldId="772"/>
            <ac:spMk id="6" creationId="{C0A150F5-EF30-4CE3-B140-0F76A86326B8}"/>
          </ac:spMkLst>
        </pc:spChg>
        <pc:spChg chg="mod">
          <ac:chgData name="B" userId="15117feb-85cc-48f8-9b26-7f6bc22f2f6a" providerId="ADAL" clId="{229FAA95-2D67-4CAE-90FA-6BD86B1F80DB}" dt="2020-08-21T13:06:01.823" v="3915" actId="1076"/>
          <ac:spMkLst>
            <pc:docMk/>
            <pc:sldMk cId="2587025788" sldId="772"/>
            <ac:spMk id="7" creationId="{DE796E0B-3B6B-4C85-828E-EEE3C187F7AC}"/>
          </ac:spMkLst>
        </pc:spChg>
        <pc:spChg chg="mod">
          <ac:chgData name="B" userId="15117feb-85cc-48f8-9b26-7f6bc22f2f6a" providerId="ADAL" clId="{229FAA95-2D67-4CAE-90FA-6BD86B1F80DB}" dt="2020-08-21T13:05:50.897" v="3913" actId="1076"/>
          <ac:spMkLst>
            <pc:docMk/>
            <pc:sldMk cId="2587025788" sldId="772"/>
            <ac:spMk id="9" creationId="{1431410A-8879-4CC6-94F1-606C74662061}"/>
          </ac:spMkLst>
        </pc:spChg>
        <pc:spChg chg="add del">
          <ac:chgData name="B" userId="15117feb-85cc-48f8-9b26-7f6bc22f2f6a" providerId="ADAL" clId="{229FAA95-2D67-4CAE-90FA-6BD86B1F80DB}" dt="2020-08-21T13:00:52.783" v="3871" actId="22"/>
          <ac:spMkLst>
            <pc:docMk/>
            <pc:sldMk cId="2587025788" sldId="772"/>
            <ac:spMk id="10" creationId="{1FB8490D-0F89-4A11-A3B0-2A496B015A95}"/>
          </ac:spMkLst>
        </pc:spChg>
        <pc:spChg chg="del">
          <ac:chgData name="B" userId="15117feb-85cc-48f8-9b26-7f6bc22f2f6a" providerId="ADAL" clId="{229FAA95-2D67-4CAE-90FA-6BD86B1F80DB}" dt="2020-08-21T13:06:05.939" v="3918" actId="478"/>
          <ac:spMkLst>
            <pc:docMk/>
            <pc:sldMk cId="2587025788" sldId="772"/>
            <ac:spMk id="11" creationId="{56E456D2-7B0E-422D-8ED5-B904A0D4948E}"/>
          </ac:spMkLst>
        </pc:spChg>
        <pc:spChg chg="add mod">
          <ac:chgData name="B" userId="15117feb-85cc-48f8-9b26-7f6bc22f2f6a" providerId="ADAL" clId="{229FAA95-2D67-4CAE-90FA-6BD86B1F80DB}" dt="2020-08-21T13:01:01.983" v="3874" actId="1076"/>
          <ac:spMkLst>
            <pc:docMk/>
            <pc:sldMk cId="2587025788" sldId="772"/>
            <ac:spMk id="12" creationId="{1F83BFF3-7BB3-445C-A2F5-57531D3ADB66}"/>
          </ac:spMkLst>
        </pc:spChg>
        <pc:spChg chg="del">
          <ac:chgData name="B" userId="15117feb-85cc-48f8-9b26-7f6bc22f2f6a" providerId="ADAL" clId="{229FAA95-2D67-4CAE-90FA-6BD86B1F80DB}" dt="2020-08-21T13:06:04.996" v="3917" actId="478"/>
          <ac:spMkLst>
            <pc:docMk/>
            <pc:sldMk cId="2587025788" sldId="772"/>
            <ac:spMk id="32" creationId="{37CF77EE-6AD0-46F9-B136-F6390CAF3833}"/>
          </ac:spMkLst>
        </pc:spChg>
        <pc:spChg chg="del">
          <ac:chgData name="B" userId="15117feb-85cc-48f8-9b26-7f6bc22f2f6a" providerId="ADAL" clId="{229FAA95-2D67-4CAE-90FA-6BD86B1F80DB}" dt="2020-08-21T13:00:54.392" v="3872" actId="478"/>
          <ac:spMkLst>
            <pc:docMk/>
            <pc:sldMk cId="2587025788" sldId="772"/>
            <ac:spMk id="34" creationId="{2D476C12-657E-44EF-8B2E-C044FAC5635E}"/>
          </ac:spMkLst>
        </pc:spChg>
        <pc:spChg chg="del">
          <ac:chgData name="B" userId="15117feb-85cc-48f8-9b26-7f6bc22f2f6a" providerId="ADAL" clId="{229FAA95-2D67-4CAE-90FA-6BD86B1F80DB}" dt="2020-08-21T13:06:07.466" v="3919" actId="478"/>
          <ac:spMkLst>
            <pc:docMk/>
            <pc:sldMk cId="2587025788" sldId="772"/>
            <ac:spMk id="36" creationId="{48AFFDC7-D9CE-4ECC-B09F-0339274C93DA}"/>
          </ac:spMkLst>
        </pc:spChg>
      </pc:sldChg>
      <pc:sldChg chg="addSp modSp add mod">
        <pc:chgData name="B" userId="15117feb-85cc-48f8-9b26-7f6bc22f2f6a" providerId="ADAL" clId="{229FAA95-2D67-4CAE-90FA-6BD86B1F80DB}" dt="2020-08-18T03:22:45.525" v="601" actId="2711"/>
        <pc:sldMkLst>
          <pc:docMk/>
          <pc:sldMk cId="1068393512" sldId="773"/>
        </pc:sldMkLst>
        <pc:spChg chg="mod">
          <ac:chgData name="B" userId="15117feb-85cc-48f8-9b26-7f6bc22f2f6a" providerId="ADAL" clId="{229FAA95-2D67-4CAE-90FA-6BD86B1F80DB}" dt="2020-08-18T03:22:45.525" v="601" actId="2711"/>
          <ac:spMkLst>
            <pc:docMk/>
            <pc:sldMk cId="1068393512" sldId="773"/>
            <ac:spMk id="4" creationId="{430AE034-DD58-4DD8-8A53-D0E4F118624E}"/>
          </ac:spMkLst>
        </pc:spChg>
        <pc:spChg chg="mod">
          <ac:chgData name="B" userId="15117feb-85cc-48f8-9b26-7f6bc22f2f6a" providerId="ADAL" clId="{229FAA95-2D67-4CAE-90FA-6BD86B1F80DB}" dt="2020-08-17T03:06:45.375" v="401" actId="20577"/>
          <ac:spMkLst>
            <pc:docMk/>
            <pc:sldMk cId="1068393512" sldId="773"/>
            <ac:spMk id="5" creationId="{ECA450CF-ECAB-4FCA-9457-57915558A319}"/>
          </ac:spMkLst>
        </pc:spChg>
        <pc:spChg chg="mod">
          <ac:chgData name="B" userId="15117feb-85cc-48f8-9b26-7f6bc22f2f6a" providerId="ADAL" clId="{229FAA95-2D67-4CAE-90FA-6BD86B1F80DB}" dt="2020-08-17T03:00:06.377" v="68" actId="1076"/>
          <ac:spMkLst>
            <pc:docMk/>
            <pc:sldMk cId="1068393512" sldId="773"/>
            <ac:spMk id="7" creationId="{13A7EAA9-A3E0-4C7D-B6AD-4B2CF8783F34}"/>
          </ac:spMkLst>
        </pc:spChg>
        <pc:picChg chg="add mod modCrop">
          <ac:chgData name="B" userId="15117feb-85cc-48f8-9b26-7f6bc22f2f6a" providerId="ADAL" clId="{229FAA95-2D67-4CAE-90FA-6BD86B1F80DB}" dt="2020-08-17T03:07:34.515" v="410" actId="14100"/>
          <ac:picMkLst>
            <pc:docMk/>
            <pc:sldMk cId="1068393512" sldId="773"/>
            <ac:picMk id="8" creationId="{A85F9E31-6BD4-4123-8EA1-CE843DB8DD47}"/>
          </ac:picMkLst>
        </pc:picChg>
      </pc:sldChg>
      <pc:sldChg chg="add del">
        <pc:chgData name="B" userId="15117feb-85cc-48f8-9b26-7f6bc22f2f6a" providerId="ADAL" clId="{229FAA95-2D67-4CAE-90FA-6BD86B1F80DB}" dt="2020-08-17T02:59:54.825" v="66"/>
        <pc:sldMkLst>
          <pc:docMk/>
          <pc:sldMk cId="3438145585" sldId="774"/>
        </pc:sldMkLst>
      </pc:sldChg>
      <pc:sldChg chg="modSp new mod">
        <pc:chgData name="B" userId="15117feb-85cc-48f8-9b26-7f6bc22f2f6a" providerId="ADAL" clId="{229FAA95-2D67-4CAE-90FA-6BD86B1F80DB}" dt="2020-08-18T03:22:35.012" v="599" actId="113"/>
        <pc:sldMkLst>
          <pc:docMk/>
          <pc:sldMk cId="3830322999" sldId="774"/>
        </pc:sldMkLst>
        <pc:spChg chg="mod">
          <ac:chgData name="B" userId="15117feb-85cc-48f8-9b26-7f6bc22f2f6a" providerId="ADAL" clId="{229FAA95-2D67-4CAE-90FA-6BD86B1F80DB}" dt="2020-08-18T03:13:08.842" v="543"/>
          <ac:spMkLst>
            <pc:docMk/>
            <pc:sldMk cId="3830322999" sldId="774"/>
            <ac:spMk id="2" creationId="{7068D2DA-DE05-4AB8-852B-E752A0F3318A}"/>
          </ac:spMkLst>
        </pc:spChg>
        <pc:spChg chg="mod">
          <ac:chgData name="B" userId="15117feb-85cc-48f8-9b26-7f6bc22f2f6a" providerId="ADAL" clId="{229FAA95-2D67-4CAE-90FA-6BD86B1F80DB}" dt="2020-08-18T03:22:35.012" v="599" actId="113"/>
          <ac:spMkLst>
            <pc:docMk/>
            <pc:sldMk cId="3830322999" sldId="774"/>
            <ac:spMk id="4" creationId="{FB8216AB-A7D4-42F2-B503-9759409E84F5}"/>
          </ac:spMkLst>
        </pc:spChg>
      </pc:sldChg>
      <pc:sldChg chg="addSp delSp modSp new mod modNotesTx">
        <pc:chgData name="B" userId="15117feb-85cc-48f8-9b26-7f6bc22f2f6a" providerId="ADAL" clId="{229FAA95-2D67-4CAE-90FA-6BD86B1F80DB}" dt="2020-08-18T04:13:09.344" v="1509" actId="22"/>
        <pc:sldMkLst>
          <pc:docMk/>
          <pc:sldMk cId="1135480663" sldId="775"/>
        </pc:sldMkLst>
        <pc:spChg chg="mod">
          <ac:chgData name="B" userId="15117feb-85cc-48f8-9b26-7f6bc22f2f6a" providerId="ADAL" clId="{229FAA95-2D67-4CAE-90FA-6BD86B1F80DB}" dt="2020-08-18T04:01:34.452" v="1039" actId="20577"/>
          <ac:spMkLst>
            <pc:docMk/>
            <pc:sldMk cId="1135480663" sldId="775"/>
            <ac:spMk id="2" creationId="{1BF8F5DD-266B-466B-A779-11D763E12B52}"/>
          </ac:spMkLst>
        </pc:spChg>
        <pc:spChg chg="mod">
          <ac:chgData name="B" userId="15117feb-85cc-48f8-9b26-7f6bc22f2f6a" providerId="ADAL" clId="{229FAA95-2D67-4CAE-90FA-6BD86B1F80DB}" dt="2020-08-18T03:16:25.486" v="545"/>
          <ac:spMkLst>
            <pc:docMk/>
            <pc:sldMk cId="1135480663" sldId="775"/>
            <ac:spMk id="4" creationId="{C8FDA5A8-C5F9-4958-8E90-99C4594AC6FC}"/>
          </ac:spMkLst>
        </pc:spChg>
        <pc:picChg chg="add del">
          <ac:chgData name="B" userId="15117feb-85cc-48f8-9b26-7f6bc22f2f6a" providerId="ADAL" clId="{229FAA95-2D67-4CAE-90FA-6BD86B1F80DB}" dt="2020-08-18T04:13:09.344" v="1509" actId="22"/>
          <ac:picMkLst>
            <pc:docMk/>
            <pc:sldMk cId="1135480663" sldId="775"/>
            <ac:picMk id="6" creationId="{A8B134FA-E63B-4128-AD4A-188021CD9828}"/>
          </ac:picMkLst>
        </pc:picChg>
      </pc:sldChg>
      <pc:sldChg chg="modSp new mod">
        <pc:chgData name="B" userId="15117feb-85cc-48f8-9b26-7f6bc22f2f6a" providerId="ADAL" clId="{229FAA95-2D67-4CAE-90FA-6BD86B1F80DB}" dt="2020-08-18T04:00:02.557" v="980" actId="255"/>
        <pc:sldMkLst>
          <pc:docMk/>
          <pc:sldMk cId="764468287" sldId="776"/>
        </pc:sldMkLst>
        <pc:spChg chg="mod">
          <ac:chgData name="B" userId="15117feb-85cc-48f8-9b26-7f6bc22f2f6a" providerId="ADAL" clId="{229FAA95-2D67-4CAE-90FA-6BD86B1F80DB}" dt="2020-08-18T03:51:25.571" v="952" actId="20577"/>
          <ac:spMkLst>
            <pc:docMk/>
            <pc:sldMk cId="764468287" sldId="776"/>
            <ac:spMk id="2" creationId="{85C3BB10-9AEF-47E0-A013-EAD97B34D521}"/>
          </ac:spMkLst>
        </pc:spChg>
        <pc:spChg chg="mod">
          <ac:chgData name="B" userId="15117feb-85cc-48f8-9b26-7f6bc22f2f6a" providerId="ADAL" clId="{229FAA95-2D67-4CAE-90FA-6BD86B1F80DB}" dt="2020-08-18T04:00:02.557" v="980" actId="255"/>
          <ac:spMkLst>
            <pc:docMk/>
            <pc:sldMk cId="764468287" sldId="776"/>
            <ac:spMk id="4" creationId="{DA8619F5-145D-443F-BFF2-F3F96847500E}"/>
          </ac:spMkLst>
        </pc:spChg>
      </pc:sldChg>
      <pc:sldChg chg="addSp delSp modSp new mod">
        <pc:chgData name="B" userId="15117feb-85cc-48f8-9b26-7f6bc22f2f6a" providerId="ADAL" clId="{229FAA95-2D67-4CAE-90FA-6BD86B1F80DB}" dt="2020-08-18T04:03:36.358" v="1077" actId="14100"/>
        <pc:sldMkLst>
          <pc:docMk/>
          <pc:sldMk cId="1658224334" sldId="777"/>
        </pc:sldMkLst>
        <pc:spChg chg="del">
          <ac:chgData name="B" userId="15117feb-85cc-48f8-9b26-7f6bc22f2f6a" providerId="ADAL" clId="{229FAA95-2D67-4CAE-90FA-6BD86B1F80DB}" dt="2020-08-18T04:03:07.593" v="1073" actId="22"/>
          <ac:spMkLst>
            <pc:docMk/>
            <pc:sldMk cId="1658224334" sldId="777"/>
            <ac:spMk id="2" creationId="{BACB247B-3B87-4E91-B576-CA36BAFAC1F9}"/>
          </ac:spMkLst>
        </pc:spChg>
        <pc:spChg chg="mod">
          <ac:chgData name="B" userId="15117feb-85cc-48f8-9b26-7f6bc22f2f6a" providerId="ADAL" clId="{229FAA95-2D67-4CAE-90FA-6BD86B1F80DB}" dt="2020-08-18T04:03:02.878" v="1072" actId="20577"/>
          <ac:spMkLst>
            <pc:docMk/>
            <pc:sldMk cId="1658224334" sldId="777"/>
            <ac:spMk id="4" creationId="{84ABCE89-8F27-4FB6-B05F-EF9F27F6096F}"/>
          </ac:spMkLst>
        </pc:spChg>
        <pc:picChg chg="add mod ord modCrop">
          <ac:chgData name="B" userId="15117feb-85cc-48f8-9b26-7f6bc22f2f6a" providerId="ADAL" clId="{229FAA95-2D67-4CAE-90FA-6BD86B1F80DB}" dt="2020-08-18T04:03:36.358" v="1077" actId="14100"/>
          <ac:picMkLst>
            <pc:docMk/>
            <pc:sldMk cId="1658224334" sldId="777"/>
            <ac:picMk id="6" creationId="{BD712236-5715-4387-ADB7-EEFAE67CB135}"/>
          </ac:picMkLst>
        </pc:picChg>
      </pc:sldChg>
      <pc:sldChg chg="addSp delSp modSp add mod">
        <pc:chgData name="B" userId="15117feb-85cc-48f8-9b26-7f6bc22f2f6a" providerId="ADAL" clId="{229FAA95-2D67-4CAE-90FA-6BD86B1F80DB}" dt="2020-08-18T04:10:45.677" v="1507" actId="20577"/>
        <pc:sldMkLst>
          <pc:docMk/>
          <pc:sldMk cId="651806124" sldId="778"/>
        </pc:sldMkLst>
        <pc:spChg chg="add mod">
          <ac:chgData name="B" userId="15117feb-85cc-48f8-9b26-7f6bc22f2f6a" providerId="ADAL" clId="{229FAA95-2D67-4CAE-90FA-6BD86B1F80DB}" dt="2020-08-18T04:10:45.677" v="1507" actId="20577"/>
          <ac:spMkLst>
            <pc:docMk/>
            <pc:sldMk cId="651806124" sldId="778"/>
            <ac:spMk id="5" creationId="{F413ACFF-5EDB-4BD8-BF90-BF6489E89F95}"/>
          </ac:spMkLst>
        </pc:spChg>
        <pc:picChg chg="del">
          <ac:chgData name="B" userId="15117feb-85cc-48f8-9b26-7f6bc22f2f6a" providerId="ADAL" clId="{229FAA95-2D67-4CAE-90FA-6BD86B1F80DB}" dt="2020-08-18T04:04:05.814" v="1079" actId="478"/>
          <ac:picMkLst>
            <pc:docMk/>
            <pc:sldMk cId="651806124" sldId="778"/>
            <ac:picMk id="6" creationId="{BD712236-5715-4387-ADB7-EEFAE67CB135}"/>
          </ac:picMkLst>
        </pc:picChg>
      </pc:sldChg>
      <pc:sldChg chg="addSp delSp modSp add mod">
        <pc:chgData name="B" userId="15117feb-85cc-48f8-9b26-7f6bc22f2f6a" providerId="ADAL" clId="{229FAA95-2D67-4CAE-90FA-6BD86B1F80DB}" dt="2020-08-18T04:20:11.108" v="1846" actId="1076"/>
        <pc:sldMkLst>
          <pc:docMk/>
          <pc:sldMk cId="3862588597" sldId="779"/>
        </pc:sldMkLst>
        <pc:spChg chg="mod">
          <ac:chgData name="B" userId="15117feb-85cc-48f8-9b26-7f6bc22f2f6a" providerId="ADAL" clId="{229FAA95-2D67-4CAE-90FA-6BD86B1F80DB}" dt="2020-08-18T04:19:08.155" v="1839" actId="20577"/>
          <ac:spMkLst>
            <pc:docMk/>
            <pc:sldMk cId="3862588597" sldId="779"/>
            <ac:spMk id="2" creationId="{1BF8F5DD-266B-466B-A779-11D763E12B52}"/>
          </ac:spMkLst>
        </pc:spChg>
        <pc:spChg chg="mod">
          <ac:chgData name="B" userId="15117feb-85cc-48f8-9b26-7f6bc22f2f6a" providerId="ADAL" clId="{229FAA95-2D67-4CAE-90FA-6BD86B1F80DB}" dt="2020-08-18T04:13:19.313" v="1520" actId="20577"/>
          <ac:spMkLst>
            <pc:docMk/>
            <pc:sldMk cId="3862588597" sldId="779"/>
            <ac:spMk id="4" creationId="{C8FDA5A8-C5F9-4958-8E90-99C4594AC6FC}"/>
          </ac:spMkLst>
        </pc:spChg>
        <pc:spChg chg="add del">
          <ac:chgData name="B" userId="15117feb-85cc-48f8-9b26-7f6bc22f2f6a" providerId="ADAL" clId="{229FAA95-2D67-4CAE-90FA-6BD86B1F80DB}" dt="2020-08-18T04:18:38.072" v="1826"/>
          <ac:spMkLst>
            <pc:docMk/>
            <pc:sldMk cId="3862588597" sldId="779"/>
            <ac:spMk id="5" creationId="{C0158B22-9671-4391-80D2-0CA040A9A00F}"/>
          </ac:spMkLst>
        </pc:spChg>
        <pc:picChg chg="add mod modCrop">
          <ac:chgData name="B" userId="15117feb-85cc-48f8-9b26-7f6bc22f2f6a" providerId="ADAL" clId="{229FAA95-2D67-4CAE-90FA-6BD86B1F80DB}" dt="2020-08-18T04:20:11.108" v="1846" actId="1076"/>
          <ac:picMkLst>
            <pc:docMk/>
            <pc:sldMk cId="3862588597" sldId="779"/>
            <ac:picMk id="7" creationId="{DFCEACD2-ABD9-4033-AD76-3091806FEEC9}"/>
          </ac:picMkLst>
        </pc:picChg>
      </pc:sldChg>
      <pc:sldChg chg="addSp delSp modSp add mod">
        <pc:chgData name="B" userId="15117feb-85cc-48f8-9b26-7f6bc22f2f6a" providerId="ADAL" clId="{229FAA95-2D67-4CAE-90FA-6BD86B1F80DB}" dt="2020-08-18T04:24:48.141" v="2094" actId="20577"/>
        <pc:sldMkLst>
          <pc:docMk/>
          <pc:sldMk cId="3530187160" sldId="780"/>
        </pc:sldMkLst>
        <pc:spChg chg="mod">
          <ac:chgData name="B" userId="15117feb-85cc-48f8-9b26-7f6bc22f2f6a" providerId="ADAL" clId="{229FAA95-2D67-4CAE-90FA-6BD86B1F80DB}" dt="2020-08-18T04:24:48.141" v="2094" actId="20577"/>
          <ac:spMkLst>
            <pc:docMk/>
            <pc:sldMk cId="3530187160" sldId="780"/>
            <ac:spMk id="2" creationId="{1BF8F5DD-266B-466B-A779-11D763E12B52}"/>
          </ac:spMkLst>
        </pc:spChg>
        <pc:picChg chg="add mod modCrop">
          <ac:chgData name="B" userId="15117feb-85cc-48f8-9b26-7f6bc22f2f6a" providerId="ADAL" clId="{229FAA95-2D67-4CAE-90FA-6BD86B1F80DB}" dt="2020-08-18T04:23:55.201" v="1988" actId="1076"/>
          <ac:picMkLst>
            <pc:docMk/>
            <pc:sldMk cId="3530187160" sldId="780"/>
            <ac:picMk id="6" creationId="{DEB092B2-AA37-4D00-B868-0D700C4EB4A8}"/>
          </ac:picMkLst>
        </pc:picChg>
        <pc:picChg chg="del">
          <ac:chgData name="B" userId="15117feb-85cc-48f8-9b26-7f6bc22f2f6a" providerId="ADAL" clId="{229FAA95-2D67-4CAE-90FA-6BD86B1F80DB}" dt="2020-08-18T04:22:42.009" v="1978" actId="478"/>
          <ac:picMkLst>
            <pc:docMk/>
            <pc:sldMk cId="3530187160" sldId="780"/>
            <ac:picMk id="7" creationId="{DFCEACD2-ABD9-4033-AD76-3091806FEEC9}"/>
          </ac:picMkLst>
        </pc:picChg>
      </pc:sldChg>
      <pc:sldChg chg="addSp delSp modSp new mod">
        <pc:chgData name="B" userId="15117feb-85cc-48f8-9b26-7f6bc22f2f6a" providerId="ADAL" clId="{229FAA95-2D67-4CAE-90FA-6BD86B1F80DB}" dt="2020-08-18T04:36:44.522" v="2356" actId="1076"/>
        <pc:sldMkLst>
          <pc:docMk/>
          <pc:sldMk cId="3606210602" sldId="781"/>
        </pc:sldMkLst>
        <pc:spChg chg="mod">
          <ac:chgData name="B" userId="15117feb-85cc-48f8-9b26-7f6bc22f2f6a" providerId="ADAL" clId="{229FAA95-2D67-4CAE-90FA-6BD86B1F80DB}" dt="2020-08-18T04:36:02.018" v="2348" actId="20577"/>
          <ac:spMkLst>
            <pc:docMk/>
            <pc:sldMk cId="3606210602" sldId="781"/>
            <ac:spMk id="2" creationId="{6B1987F8-03F2-409D-A5B0-52DEC5E2677C}"/>
          </ac:spMkLst>
        </pc:spChg>
        <pc:spChg chg="mod">
          <ac:chgData name="B" userId="15117feb-85cc-48f8-9b26-7f6bc22f2f6a" providerId="ADAL" clId="{229FAA95-2D67-4CAE-90FA-6BD86B1F80DB}" dt="2020-08-18T04:26:18.505" v="2104" actId="20577"/>
          <ac:spMkLst>
            <pc:docMk/>
            <pc:sldMk cId="3606210602" sldId="781"/>
            <ac:spMk id="4" creationId="{FD76AD56-DA0E-4951-BAC9-D55BA333B20F}"/>
          </ac:spMkLst>
        </pc:spChg>
        <pc:spChg chg="add del">
          <ac:chgData name="B" userId="15117feb-85cc-48f8-9b26-7f6bc22f2f6a" providerId="ADAL" clId="{229FAA95-2D67-4CAE-90FA-6BD86B1F80DB}" dt="2020-08-18T04:35:15.810" v="2344"/>
          <ac:spMkLst>
            <pc:docMk/>
            <pc:sldMk cId="3606210602" sldId="781"/>
            <ac:spMk id="5" creationId="{C6386D15-A124-4B6A-917A-5D4D784A0597}"/>
          </ac:spMkLst>
        </pc:spChg>
        <pc:spChg chg="add del">
          <ac:chgData name="B" userId="15117feb-85cc-48f8-9b26-7f6bc22f2f6a" providerId="ADAL" clId="{229FAA95-2D67-4CAE-90FA-6BD86B1F80DB}" dt="2020-08-18T04:35:27.265" v="2346"/>
          <ac:spMkLst>
            <pc:docMk/>
            <pc:sldMk cId="3606210602" sldId="781"/>
            <ac:spMk id="6" creationId="{FCDFC24E-F015-4021-B609-09678A9A8364}"/>
          </ac:spMkLst>
        </pc:spChg>
        <pc:picChg chg="add mod modCrop">
          <ac:chgData name="B" userId="15117feb-85cc-48f8-9b26-7f6bc22f2f6a" providerId="ADAL" clId="{229FAA95-2D67-4CAE-90FA-6BD86B1F80DB}" dt="2020-08-18T04:36:44.522" v="2356" actId="1076"/>
          <ac:picMkLst>
            <pc:docMk/>
            <pc:sldMk cId="3606210602" sldId="781"/>
            <ac:picMk id="8" creationId="{F11055A4-E814-4894-B22F-623AA10E9B32}"/>
          </ac:picMkLst>
        </pc:picChg>
      </pc:sldChg>
      <pc:sldChg chg="addSp delSp modSp new mod">
        <pc:chgData name="B" userId="15117feb-85cc-48f8-9b26-7f6bc22f2f6a" providerId="ADAL" clId="{229FAA95-2D67-4CAE-90FA-6BD86B1F80DB}" dt="2020-08-18T16:01:47.804" v="2516"/>
        <pc:sldMkLst>
          <pc:docMk/>
          <pc:sldMk cId="3719215395" sldId="782"/>
        </pc:sldMkLst>
        <pc:spChg chg="add del mod">
          <ac:chgData name="B" userId="15117feb-85cc-48f8-9b26-7f6bc22f2f6a" providerId="ADAL" clId="{229FAA95-2D67-4CAE-90FA-6BD86B1F80DB}" dt="2020-08-18T13:27:18.567" v="2426" actId="20577"/>
          <ac:spMkLst>
            <pc:docMk/>
            <pc:sldMk cId="3719215395" sldId="782"/>
            <ac:spMk id="2" creationId="{28EC5C52-C7CB-40EB-8313-6AEDAF592A96}"/>
          </ac:spMkLst>
        </pc:spChg>
        <pc:spChg chg="mod">
          <ac:chgData name="B" userId="15117feb-85cc-48f8-9b26-7f6bc22f2f6a" providerId="ADAL" clId="{229FAA95-2D67-4CAE-90FA-6BD86B1F80DB}" dt="2020-08-18T16:01:47.804" v="2516"/>
          <ac:spMkLst>
            <pc:docMk/>
            <pc:sldMk cId="3719215395" sldId="782"/>
            <ac:spMk id="4" creationId="{464054D2-1F3C-4526-9B53-14788A9E15AC}"/>
          </ac:spMkLst>
        </pc:spChg>
        <pc:spChg chg="add del mod">
          <ac:chgData name="B" userId="15117feb-85cc-48f8-9b26-7f6bc22f2f6a" providerId="ADAL" clId="{229FAA95-2D67-4CAE-90FA-6BD86B1F80DB}" dt="2020-08-18T13:21:42.306" v="2398"/>
          <ac:spMkLst>
            <pc:docMk/>
            <pc:sldMk cId="3719215395" sldId="782"/>
            <ac:spMk id="5" creationId="{8CCFB06A-99D1-4DDC-B5D6-A4FB84DAD2C5}"/>
          </ac:spMkLst>
        </pc:spChg>
        <pc:spChg chg="add del">
          <ac:chgData name="B" userId="15117feb-85cc-48f8-9b26-7f6bc22f2f6a" providerId="ADAL" clId="{229FAA95-2D67-4CAE-90FA-6BD86B1F80DB}" dt="2020-08-18T13:25:59.889" v="2418"/>
          <ac:spMkLst>
            <pc:docMk/>
            <pc:sldMk cId="3719215395" sldId="782"/>
            <ac:spMk id="8" creationId="{6584C316-FDA7-4590-B0A1-4C5D7BFD50A1}"/>
          </ac:spMkLst>
        </pc:spChg>
        <pc:picChg chg="add mod modCrop">
          <ac:chgData name="B" userId="15117feb-85cc-48f8-9b26-7f6bc22f2f6a" providerId="ADAL" clId="{229FAA95-2D67-4CAE-90FA-6BD86B1F80DB}" dt="2020-08-18T13:27:21.759" v="2427" actId="14100"/>
          <ac:picMkLst>
            <pc:docMk/>
            <pc:sldMk cId="3719215395" sldId="782"/>
            <ac:picMk id="7" creationId="{EDF47487-DD6B-4474-98EE-55F07B308ED8}"/>
          </ac:picMkLst>
        </pc:picChg>
      </pc:sldChg>
      <pc:sldChg chg="addSp delSp modSp add mod">
        <pc:chgData name="B" userId="15117feb-85cc-48f8-9b26-7f6bc22f2f6a" providerId="ADAL" clId="{229FAA95-2D67-4CAE-90FA-6BD86B1F80DB}" dt="2020-08-18T16:01:20.859" v="2511" actId="21"/>
        <pc:sldMkLst>
          <pc:docMk/>
          <pc:sldMk cId="4171918403" sldId="783"/>
        </pc:sldMkLst>
        <pc:spChg chg="mod">
          <ac:chgData name="B" userId="15117feb-85cc-48f8-9b26-7f6bc22f2f6a" providerId="ADAL" clId="{229FAA95-2D67-4CAE-90FA-6BD86B1F80DB}" dt="2020-08-18T13:20:55.342" v="2392" actId="6549"/>
          <ac:spMkLst>
            <pc:docMk/>
            <pc:sldMk cId="4171918403" sldId="783"/>
            <ac:spMk id="2" creationId="{6B1987F8-03F2-409D-A5B0-52DEC5E2677C}"/>
          </ac:spMkLst>
        </pc:spChg>
        <pc:spChg chg="mod">
          <ac:chgData name="B" userId="15117feb-85cc-48f8-9b26-7f6bc22f2f6a" providerId="ADAL" clId="{229FAA95-2D67-4CAE-90FA-6BD86B1F80DB}" dt="2020-08-18T16:01:20.859" v="2511" actId="21"/>
          <ac:spMkLst>
            <pc:docMk/>
            <pc:sldMk cId="4171918403" sldId="783"/>
            <ac:spMk id="4" creationId="{FD76AD56-DA0E-4951-BAC9-D55BA333B20F}"/>
          </ac:spMkLst>
        </pc:spChg>
        <pc:spChg chg="add">
          <ac:chgData name="B" userId="15117feb-85cc-48f8-9b26-7f6bc22f2f6a" providerId="ADAL" clId="{229FAA95-2D67-4CAE-90FA-6BD86B1F80DB}" dt="2020-08-18T13:17:37.818" v="2358"/>
          <ac:spMkLst>
            <pc:docMk/>
            <pc:sldMk cId="4171918403" sldId="783"/>
            <ac:spMk id="5" creationId="{4E04D7A5-910C-4E33-99FD-032489995E5D}"/>
          </ac:spMkLst>
        </pc:spChg>
        <pc:spChg chg="add del mod">
          <ac:chgData name="B" userId="15117feb-85cc-48f8-9b26-7f6bc22f2f6a" providerId="ADAL" clId="{229FAA95-2D67-4CAE-90FA-6BD86B1F80DB}" dt="2020-08-18T13:20:23.649" v="2387"/>
          <ac:spMkLst>
            <pc:docMk/>
            <pc:sldMk cId="4171918403" sldId="783"/>
            <ac:spMk id="6" creationId="{6A20F339-336D-4D86-9979-B7FFD539F850}"/>
          </ac:spMkLst>
        </pc:spChg>
        <pc:picChg chg="del">
          <ac:chgData name="B" userId="15117feb-85cc-48f8-9b26-7f6bc22f2f6a" providerId="ADAL" clId="{229FAA95-2D67-4CAE-90FA-6BD86B1F80DB}" dt="2020-08-18T13:17:44.626" v="2360" actId="478"/>
          <ac:picMkLst>
            <pc:docMk/>
            <pc:sldMk cId="4171918403" sldId="783"/>
            <ac:picMk id="8" creationId="{F11055A4-E814-4894-B22F-623AA10E9B32}"/>
          </ac:picMkLst>
        </pc:picChg>
      </pc:sldChg>
      <pc:sldChg chg="addSp delSp modSp add mod">
        <pc:chgData name="B" userId="15117feb-85cc-48f8-9b26-7f6bc22f2f6a" providerId="ADAL" clId="{229FAA95-2D67-4CAE-90FA-6BD86B1F80DB}" dt="2020-08-18T16:01:50.693" v="2517"/>
        <pc:sldMkLst>
          <pc:docMk/>
          <pc:sldMk cId="1146771550" sldId="784"/>
        </pc:sldMkLst>
        <pc:spChg chg="mod">
          <ac:chgData name="B" userId="15117feb-85cc-48f8-9b26-7f6bc22f2f6a" providerId="ADAL" clId="{229FAA95-2D67-4CAE-90FA-6BD86B1F80DB}" dt="2020-08-18T13:33:42.442" v="2442" actId="1076"/>
          <ac:spMkLst>
            <pc:docMk/>
            <pc:sldMk cId="1146771550" sldId="784"/>
            <ac:spMk id="2" creationId="{28EC5C52-C7CB-40EB-8313-6AEDAF592A96}"/>
          </ac:spMkLst>
        </pc:spChg>
        <pc:spChg chg="mod">
          <ac:chgData name="B" userId="15117feb-85cc-48f8-9b26-7f6bc22f2f6a" providerId="ADAL" clId="{229FAA95-2D67-4CAE-90FA-6BD86B1F80DB}" dt="2020-08-18T16:01:50.693" v="2517"/>
          <ac:spMkLst>
            <pc:docMk/>
            <pc:sldMk cId="1146771550" sldId="784"/>
            <ac:spMk id="4" creationId="{464054D2-1F3C-4526-9B53-14788A9E15AC}"/>
          </ac:spMkLst>
        </pc:spChg>
        <pc:picChg chg="add mod modCrop">
          <ac:chgData name="B" userId="15117feb-85cc-48f8-9b26-7f6bc22f2f6a" providerId="ADAL" clId="{229FAA95-2D67-4CAE-90FA-6BD86B1F80DB}" dt="2020-08-18T13:34:23.827" v="2454" actId="1076"/>
          <ac:picMkLst>
            <pc:docMk/>
            <pc:sldMk cId="1146771550" sldId="784"/>
            <ac:picMk id="6" creationId="{19F9294F-B89C-4BB1-AB72-52B197A089F8}"/>
          </ac:picMkLst>
        </pc:picChg>
        <pc:picChg chg="del mod">
          <ac:chgData name="B" userId="15117feb-85cc-48f8-9b26-7f6bc22f2f6a" providerId="ADAL" clId="{229FAA95-2D67-4CAE-90FA-6BD86B1F80DB}" dt="2020-08-18T13:28:43.587" v="2430" actId="478"/>
          <ac:picMkLst>
            <pc:docMk/>
            <pc:sldMk cId="1146771550" sldId="784"/>
            <ac:picMk id="7" creationId="{EDF47487-DD6B-4474-98EE-55F07B308ED8}"/>
          </ac:picMkLst>
        </pc:picChg>
        <pc:picChg chg="add mod modCrop">
          <ac:chgData name="B" userId="15117feb-85cc-48f8-9b26-7f6bc22f2f6a" providerId="ADAL" clId="{229FAA95-2D67-4CAE-90FA-6BD86B1F80DB}" dt="2020-08-18T13:34:30.762" v="2456" actId="14100"/>
          <ac:picMkLst>
            <pc:docMk/>
            <pc:sldMk cId="1146771550" sldId="784"/>
            <ac:picMk id="9" creationId="{ACB7F58F-B6C6-41DC-B5E2-A7C8C88CFED0}"/>
          </ac:picMkLst>
        </pc:picChg>
      </pc:sldChg>
      <pc:sldChg chg="addSp delSp modSp add mod">
        <pc:chgData name="B" userId="15117feb-85cc-48f8-9b26-7f6bc22f2f6a" providerId="ADAL" clId="{229FAA95-2D67-4CAE-90FA-6BD86B1F80DB}" dt="2020-08-18T16:01:53.702" v="2518"/>
        <pc:sldMkLst>
          <pc:docMk/>
          <pc:sldMk cId="183708156" sldId="785"/>
        </pc:sldMkLst>
        <pc:spChg chg="mod">
          <ac:chgData name="B" userId="15117feb-85cc-48f8-9b26-7f6bc22f2f6a" providerId="ADAL" clId="{229FAA95-2D67-4CAE-90FA-6BD86B1F80DB}" dt="2020-08-18T13:36:57.708" v="2485" actId="20577"/>
          <ac:spMkLst>
            <pc:docMk/>
            <pc:sldMk cId="183708156" sldId="785"/>
            <ac:spMk id="2" creationId="{28EC5C52-C7CB-40EB-8313-6AEDAF592A96}"/>
          </ac:spMkLst>
        </pc:spChg>
        <pc:spChg chg="mod">
          <ac:chgData name="B" userId="15117feb-85cc-48f8-9b26-7f6bc22f2f6a" providerId="ADAL" clId="{229FAA95-2D67-4CAE-90FA-6BD86B1F80DB}" dt="2020-08-18T16:01:53.702" v="2518"/>
          <ac:spMkLst>
            <pc:docMk/>
            <pc:sldMk cId="183708156" sldId="785"/>
            <ac:spMk id="4" creationId="{464054D2-1F3C-4526-9B53-14788A9E15AC}"/>
          </ac:spMkLst>
        </pc:spChg>
        <pc:picChg chg="del">
          <ac:chgData name="B" userId="15117feb-85cc-48f8-9b26-7f6bc22f2f6a" providerId="ADAL" clId="{229FAA95-2D67-4CAE-90FA-6BD86B1F80DB}" dt="2020-08-18T13:37:18.459" v="2486" actId="478"/>
          <ac:picMkLst>
            <pc:docMk/>
            <pc:sldMk cId="183708156" sldId="785"/>
            <ac:picMk id="6" creationId="{19F9294F-B89C-4BB1-AB72-52B197A089F8}"/>
          </ac:picMkLst>
        </pc:picChg>
        <pc:picChg chg="add mod modCrop">
          <ac:chgData name="B" userId="15117feb-85cc-48f8-9b26-7f6bc22f2f6a" providerId="ADAL" clId="{229FAA95-2D67-4CAE-90FA-6BD86B1F80DB}" dt="2020-08-18T13:38:04.717" v="2492" actId="14100"/>
          <ac:picMkLst>
            <pc:docMk/>
            <pc:sldMk cId="183708156" sldId="785"/>
            <ac:picMk id="7" creationId="{B1474CCA-7604-4E75-84EE-2C81E9E77327}"/>
          </ac:picMkLst>
        </pc:picChg>
        <pc:picChg chg="del">
          <ac:chgData name="B" userId="15117feb-85cc-48f8-9b26-7f6bc22f2f6a" providerId="ADAL" clId="{229FAA95-2D67-4CAE-90FA-6BD86B1F80DB}" dt="2020-08-18T13:37:19.086" v="2487" actId="478"/>
          <ac:picMkLst>
            <pc:docMk/>
            <pc:sldMk cId="183708156" sldId="785"/>
            <ac:picMk id="9" creationId="{ACB7F58F-B6C6-41DC-B5E2-A7C8C88CFED0}"/>
          </ac:picMkLst>
        </pc:picChg>
        <pc:picChg chg="add mod modCrop">
          <ac:chgData name="B" userId="15117feb-85cc-48f8-9b26-7f6bc22f2f6a" providerId="ADAL" clId="{229FAA95-2D67-4CAE-90FA-6BD86B1F80DB}" dt="2020-08-18T13:39:22.974" v="2503" actId="1076"/>
          <ac:picMkLst>
            <pc:docMk/>
            <pc:sldMk cId="183708156" sldId="785"/>
            <ac:picMk id="10" creationId="{38A16E79-0745-41F1-9D47-1337C83C10AF}"/>
          </ac:picMkLst>
        </pc:picChg>
        <pc:picChg chg="add mod modCrop">
          <ac:chgData name="B" userId="15117feb-85cc-48f8-9b26-7f6bc22f2f6a" providerId="ADAL" clId="{229FAA95-2D67-4CAE-90FA-6BD86B1F80DB}" dt="2020-08-18T13:39:54.113" v="2510" actId="1076"/>
          <ac:picMkLst>
            <pc:docMk/>
            <pc:sldMk cId="183708156" sldId="785"/>
            <ac:picMk id="12" creationId="{517177D3-1DB8-4382-8DC7-6E871C30AFB3}"/>
          </ac:picMkLst>
        </pc:picChg>
      </pc:sldChg>
      <pc:sldChg chg="modSp new mod">
        <pc:chgData name="B" userId="15117feb-85cc-48f8-9b26-7f6bc22f2f6a" providerId="ADAL" clId="{229FAA95-2D67-4CAE-90FA-6BD86B1F80DB}" dt="2020-08-18T21:05:29.231" v="2574" actId="6549"/>
        <pc:sldMkLst>
          <pc:docMk/>
          <pc:sldMk cId="832810750" sldId="786"/>
        </pc:sldMkLst>
        <pc:spChg chg="mod">
          <ac:chgData name="B" userId="15117feb-85cc-48f8-9b26-7f6bc22f2f6a" providerId="ADAL" clId="{229FAA95-2D67-4CAE-90FA-6BD86B1F80DB}" dt="2020-08-18T21:05:29.231" v="2574" actId="6549"/>
          <ac:spMkLst>
            <pc:docMk/>
            <pc:sldMk cId="832810750" sldId="786"/>
            <ac:spMk id="2" creationId="{1BDA6C45-A4C8-4DDE-BF6A-761A6924AB5E}"/>
          </ac:spMkLst>
        </pc:spChg>
        <pc:spChg chg="mod">
          <ac:chgData name="B" userId="15117feb-85cc-48f8-9b26-7f6bc22f2f6a" providerId="ADAL" clId="{229FAA95-2D67-4CAE-90FA-6BD86B1F80DB}" dt="2020-08-18T16:01:27.405" v="2515" actId="6549"/>
          <ac:spMkLst>
            <pc:docMk/>
            <pc:sldMk cId="832810750" sldId="786"/>
            <ac:spMk id="4" creationId="{C56B2CC6-461A-413D-B578-642978026ADB}"/>
          </ac:spMkLst>
        </pc:spChg>
      </pc:sldChg>
      <pc:sldChg chg="addSp delSp modSp new mod">
        <pc:chgData name="B" userId="15117feb-85cc-48f8-9b26-7f6bc22f2f6a" providerId="ADAL" clId="{229FAA95-2D67-4CAE-90FA-6BD86B1F80DB}" dt="2020-08-18T21:08:49.959" v="2586" actId="20577"/>
        <pc:sldMkLst>
          <pc:docMk/>
          <pc:sldMk cId="551302590" sldId="787"/>
        </pc:sldMkLst>
        <pc:spChg chg="add del mod">
          <ac:chgData name="B" userId="15117feb-85cc-48f8-9b26-7f6bc22f2f6a" providerId="ADAL" clId="{229FAA95-2D67-4CAE-90FA-6BD86B1F80DB}" dt="2020-08-18T21:08:49.959" v="2586" actId="20577"/>
          <ac:spMkLst>
            <pc:docMk/>
            <pc:sldMk cId="551302590" sldId="787"/>
            <ac:spMk id="2" creationId="{AAAB4022-A3E5-4E2D-AC83-7BFE39C8A79B}"/>
          </ac:spMkLst>
        </pc:spChg>
        <pc:spChg chg="mod">
          <ac:chgData name="B" userId="15117feb-85cc-48f8-9b26-7f6bc22f2f6a" providerId="ADAL" clId="{229FAA95-2D67-4CAE-90FA-6BD86B1F80DB}" dt="2020-08-18T21:06:05.586" v="2578"/>
          <ac:spMkLst>
            <pc:docMk/>
            <pc:sldMk cId="551302590" sldId="787"/>
            <ac:spMk id="4" creationId="{F085D17F-C3A4-4422-890D-5C9FB0420206}"/>
          </ac:spMkLst>
        </pc:spChg>
        <pc:spChg chg="add del mod">
          <ac:chgData name="B" userId="15117feb-85cc-48f8-9b26-7f6bc22f2f6a" providerId="ADAL" clId="{229FAA95-2D67-4CAE-90FA-6BD86B1F80DB}" dt="2020-08-18T21:06:23.225" v="2580"/>
          <ac:spMkLst>
            <pc:docMk/>
            <pc:sldMk cId="551302590" sldId="787"/>
            <ac:spMk id="5" creationId="{5EA8DCF1-C32B-43C1-8545-5BC046D6D568}"/>
          </ac:spMkLst>
        </pc:spChg>
      </pc:sldChg>
      <pc:sldChg chg="addSp delSp modSp new mod">
        <pc:chgData name="B" userId="15117feb-85cc-48f8-9b26-7f6bc22f2f6a" providerId="ADAL" clId="{229FAA95-2D67-4CAE-90FA-6BD86B1F80DB}" dt="2020-08-20T03:24:30.378" v="3047"/>
        <pc:sldMkLst>
          <pc:docMk/>
          <pc:sldMk cId="1659959591" sldId="788"/>
        </pc:sldMkLst>
        <pc:spChg chg="mod">
          <ac:chgData name="B" userId="15117feb-85cc-48f8-9b26-7f6bc22f2f6a" providerId="ADAL" clId="{229FAA95-2D67-4CAE-90FA-6BD86B1F80DB}" dt="2020-08-20T03:24:30.378" v="3047"/>
          <ac:spMkLst>
            <pc:docMk/>
            <pc:sldMk cId="1659959591" sldId="788"/>
            <ac:spMk id="2" creationId="{97DA4DB1-066B-4CCC-8E68-B854F95CDD2D}"/>
          </ac:spMkLst>
        </pc:spChg>
        <pc:spChg chg="mod">
          <ac:chgData name="B" userId="15117feb-85cc-48f8-9b26-7f6bc22f2f6a" providerId="ADAL" clId="{229FAA95-2D67-4CAE-90FA-6BD86B1F80DB}" dt="2020-08-20T03:00:22.929" v="2605" actId="20577"/>
          <ac:spMkLst>
            <pc:docMk/>
            <pc:sldMk cId="1659959591" sldId="788"/>
            <ac:spMk id="4" creationId="{D8BCDB0C-1304-4842-A6F6-686DFCF72A68}"/>
          </ac:spMkLst>
        </pc:spChg>
        <pc:spChg chg="add del">
          <ac:chgData name="B" userId="15117feb-85cc-48f8-9b26-7f6bc22f2f6a" providerId="ADAL" clId="{229FAA95-2D67-4CAE-90FA-6BD86B1F80DB}" dt="2020-08-20T03:04:50.670" v="2743"/>
          <ac:spMkLst>
            <pc:docMk/>
            <pc:sldMk cId="1659959591" sldId="788"/>
            <ac:spMk id="5" creationId="{7D3984AA-431D-4548-B006-028F029AA495}"/>
          </ac:spMkLst>
        </pc:spChg>
        <pc:picChg chg="add del">
          <ac:chgData name="B" userId="15117feb-85cc-48f8-9b26-7f6bc22f2f6a" providerId="ADAL" clId="{229FAA95-2D67-4CAE-90FA-6BD86B1F80DB}" dt="2020-08-20T03:04:50.670" v="2743"/>
          <ac:picMkLst>
            <pc:docMk/>
            <pc:sldMk cId="1659959591" sldId="788"/>
            <ac:picMk id="6146" creationId="{2B08366F-288F-455D-94EE-DA46738BE4CA}"/>
          </ac:picMkLst>
        </pc:picChg>
        <pc:picChg chg="add del mod">
          <ac:chgData name="B" userId="15117feb-85cc-48f8-9b26-7f6bc22f2f6a" providerId="ADAL" clId="{229FAA95-2D67-4CAE-90FA-6BD86B1F80DB}" dt="2020-08-20T03:10:46.946" v="2771" actId="478"/>
          <ac:picMkLst>
            <pc:docMk/>
            <pc:sldMk cId="1659959591" sldId="788"/>
            <ac:picMk id="6148" creationId="{5235EC8A-E094-4C87-B5E9-136E4B57D550}"/>
          </ac:picMkLst>
        </pc:picChg>
      </pc:sldChg>
      <pc:sldChg chg="addSp delSp modSp add mod">
        <pc:chgData name="B" userId="15117feb-85cc-48f8-9b26-7f6bc22f2f6a" providerId="ADAL" clId="{229FAA95-2D67-4CAE-90FA-6BD86B1F80DB}" dt="2020-08-20T03:29:29.247" v="3179" actId="22"/>
        <pc:sldMkLst>
          <pc:docMk/>
          <pc:sldMk cId="3192051059" sldId="789"/>
        </pc:sldMkLst>
        <pc:spChg chg="mod">
          <ac:chgData name="B" userId="15117feb-85cc-48f8-9b26-7f6bc22f2f6a" providerId="ADAL" clId="{229FAA95-2D67-4CAE-90FA-6BD86B1F80DB}" dt="2020-08-20T03:29:04.601" v="3176" actId="1076"/>
          <ac:spMkLst>
            <pc:docMk/>
            <pc:sldMk cId="3192051059" sldId="789"/>
            <ac:spMk id="2" creationId="{97DA4DB1-066B-4CCC-8E68-B854F95CDD2D}"/>
          </ac:spMkLst>
        </pc:spChg>
        <pc:spChg chg="add del mod">
          <ac:chgData name="B" userId="15117feb-85cc-48f8-9b26-7f6bc22f2f6a" providerId="ADAL" clId="{229FAA95-2D67-4CAE-90FA-6BD86B1F80DB}" dt="2020-08-20T03:28:33.628" v="3169" actId="478"/>
          <ac:spMkLst>
            <pc:docMk/>
            <pc:sldMk cId="3192051059" sldId="789"/>
            <ac:spMk id="6" creationId="{5CEBE391-5769-45A5-B9E1-DF6B54B1C014}"/>
          </ac:spMkLst>
        </pc:spChg>
        <pc:spChg chg="add del">
          <ac:chgData name="B" userId="15117feb-85cc-48f8-9b26-7f6bc22f2f6a" providerId="ADAL" clId="{229FAA95-2D67-4CAE-90FA-6BD86B1F80DB}" dt="2020-08-20T03:29:29.247" v="3179" actId="22"/>
          <ac:spMkLst>
            <pc:docMk/>
            <pc:sldMk cId="3192051059" sldId="789"/>
            <ac:spMk id="10" creationId="{A9DAE4B0-AAED-4E8C-A4C4-9A8EA5A06051}"/>
          </ac:spMkLst>
        </pc:spChg>
        <pc:picChg chg="add mod modCrop">
          <ac:chgData name="B" userId="15117feb-85cc-48f8-9b26-7f6bc22f2f6a" providerId="ADAL" clId="{229FAA95-2D67-4CAE-90FA-6BD86B1F80DB}" dt="2020-08-20T03:29:07.931" v="3177" actId="14100"/>
          <ac:picMkLst>
            <pc:docMk/>
            <pc:sldMk cId="3192051059" sldId="789"/>
            <ac:picMk id="7" creationId="{3732DBE2-6D3C-4F6E-9F57-8C0F8D6D3C71}"/>
          </ac:picMkLst>
        </pc:picChg>
        <pc:picChg chg="del mod">
          <ac:chgData name="B" userId="15117feb-85cc-48f8-9b26-7f6bc22f2f6a" providerId="ADAL" clId="{229FAA95-2D67-4CAE-90FA-6BD86B1F80DB}" dt="2020-08-20T03:28:19.857" v="3165" actId="478"/>
          <ac:picMkLst>
            <pc:docMk/>
            <pc:sldMk cId="3192051059" sldId="789"/>
            <ac:picMk id="6148" creationId="{5235EC8A-E094-4C87-B5E9-136E4B57D550}"/>
          </ac:picMkLst>
        </pc:picChg>
      </pc:sldChg>
      <pc:sldChg chg="addSp delSp modSp add mod">
        <pc:chgData name="B" userId="15117feb-85cc-48f8-9b26-7f6bc22f2f6a" providerId="ADAL" clId="{229FAA95-2D67-4CAE-90FA-6BD86B1F80DB}" dt="2020-08-20T03:38:51.600" v="3469" actId="20577"/>
        <pc:sldMkLst>
          <pc:docMk/>
          <pc:sldMk cId="688227486" sldId="790"/>
        </pc:sldMkLst>
        <pc:spChg chg="mod">
          <ac:chgData name="B" userId="15117feb-85cc-48f8-9b26-7f6bc22f2f6a" providerId="ADAL" clId="{229FAA95-2D67-4CAE-90FA-6BD86B1F80DB}" dt="2020-08-20T03:34:16.226" v="3380" actId="14100"/>
          <ac:spMkLst>
            <pc:docMk/>
            <pc:sldMk cId="688227486" sldId="790"/>
            <ac:spMk id="2" creationId="{97DA4DB1-066B-4CCC-8E68-B854F95CDD2D}"/>
          </ac:spMkLst>
        </pc:spChg>
        <pc:spChg chg="mod">
          <ac:chgData name="B" userId="15117feb-85cc-48f8-9b26-7f6bc22f2f6a" providerId="ADAL" clId="{229FAA95-2D67-4CAE-90FA-6BD86B1F80DB}" dt="2020-08-20T03:34:21.423" v="3382" actId="1076"/>
          <ac:spMkLst>
            <pc:docMk/>
            <pc:sldMk cId="688227486" sldId="790"/>
            <ac:spMk id="4" creationId="{D8BCDB0C-1304-4842-A6F6-686DFCF72A68}"/>
          </ac:spMkLst>
        </pc:spChg>
        <pc:spChg chg="add mod">
          <ac:chgData name="B" userId="15117feb-85cc-48f8-9b26-7f6bc22f2f6a" providerId="ADAL" clId="{229FAA95-2D67-4CAE-90FA-6BD86B1F80DB}" dt="2020-08-20T03:38:51.600" v="3469" actId="20577"/>
          <ac:spMkLst>
            <pc:docMk/>
            <pc:sldMk cId="688227486" sldId="790"/>
            <ac:spMk id="8" creationId="{62A97788-6DE9-4EEF-8A5A-37B2C465A479}"/>
          </ac:spMkLst>
        </pc:spChg>
        <pc:spChg chg="add del mod">
          <ac:chgData name="B" userId="15117feb-85cc-48f8-9b26-7f6bc22f2f6a" providerId="ADAL" clId="{229FAA95-2D67-4CAE-90FA-6BD86B1F80DB}" dt="2020-08-20T03:35:36.198" v="3459"/>
          <ac:spMkLst>
            <pc:docMk/>
            <pc:sldMk cId="688227486" sldId="790"/>
            <ac:spMk id="9" creationId="{99B8AF39-7EB5-4D46-B6F2-86850410589A}"/>
          </ac:spMkLst>
        </pc:spChg>
        <pc:picChg chg="add mod modCrop">
          <ac:chgData name="B" userId="15117feb-85cc-48f8-9b26-7f6bc22f2f6a" providerId="ADAL" clId="{229FAA95-2D67-4CAE-90FA-6BD86B1F80DB}" dt="2020-08-20T03:36:30.524" v="3465" actId="14100"/>
          <ac:picMkLst>
            <pc:docMk/>
            <pc:sldMk cId="688227486" sldId="790"/>
            <ac:picMk id="6" creationId="{D3A2112B-A321-4C52-8C9A-D98CBCCF8DF8}"/>
          </ac:picMkLst>
        </pc:picChg>
        <pc:picChg chg="del">
          <ac:chgData name="B" userId="15117feb-85cc-48f8-9b26-7f6bc22f2f6a" providerId="ADAL" clId="{229FAA95-2D67-4CAE-90FA-6BD86B1F80DB}" dt="2020-08-20T03:29:35.365" v="3181" actId="478"/>
          <ac:picMkLst>
            <pc:docMk/>
            <pc:sldMk cId="688227486" sldId="790"/>
            <ac:picMk id="7" creationId="{3732DBE2-6D3C-4F6E-9F57-8C0F8D6D3C71}"/>
          </ac:picMkLst>
        </pc:picChg>
        <pc:picChg chg="add mod modCrop">
          <ac:chgData name="B" userId="15117feb-85cc-48f8-9b26-7f6bc22f2f6a" providerId="ADAL" clId="{229FAA95-2D67-4CAE-90FA-6BD86B1F80DB}" dt="2020-08-20T03:36:11.028" v="3464" actId="1076"/>
          <ac:picMkLst>
            <pc:docMk/>
            <pc:sldMk cId="688227486" sldId="790"/>
            <ac:picMk id="11" creationId="{F65517F0-2603-4F5C-988B-279060CA365C}"/>
          </ac:picMkLst>
        </pc:picChg>
      </pc:sldChg>
      <pc:sldChg chg="addSp delSp modSp add mod">
        <pc:chgData name="B" userId="15117feb-85cc-48f8-9b26-7f6bc22f2f6a" providerId="ADAL" clId="{229FAA95-2D67-4CAE-90FA-6BD86B1F80DB}" dt="2020-08-20T04:01:19.602" v="3579" actId="14100"/>
        <pc:sldMkLst>
          <pc:docMk/>
          <pc:sldMk cId="3644271710" sldId="791"/>
        </pc:sldMkLst>
        <pc:spChg chg="mod">
          <ac:chgData name="B" userId="15117feb-85cc-48f8-9b26-7f6bc22f2f6a" providerId="ADAL" clId="{229FAA95-2D67-4CAE-90FA-6BD86B1F80DB}" dt="2020-08-20T03:46:59.225" v="3545" actId="1076"/>
          <ac:spMkLst>
            <pc:docMk/>
            <pc:sldMk cId="3644271710" sldId="791"/>
            <ac:spMk id="2" creationId="{97DA4DB1-066B-4CCC-8E68-B854F95CDD2D}"/>
          </ac:spMkLst>
        </pc:spChg>
        <pc:spChg chg="mod">
          <ac:chgData name="B" userId="15117feb-85cc-48f8-9b26-7f6bc22f2f6a" providerId="ADAL" clId="{229FAA95-2D67-4CAE-90FA-6BD86B1F80DB}" dt="2020-08-20T03:49:15.259" v="3573" actId="207"/>
          <ac:spMkLst>
            <pc:docMk/>
            <pc:sldMk cId="3644271710" sldId="791"/>
            <ac:spMk id="8" creationId="{62A97788-6DE9-4EEF-8A5A-37B2C465A479}"/>
          </ac:spMkLst>
        </pc:spChg>
        <pc:spChg chg="add del">
          <ac:chgData name="B" userId="15117feb-85cc-48f8-9b26-7f6bc22f2f6a" providerId="ADAL" clId="{229FAA95-2D67-4CAE-90FA-6BD86B1F80DB}" dt="2020-08-20T03:48:14.125" v="3559"/>
          <ac:spMkLst>
            <pc:docMk/>
            <pc:sldMk cId="3644271710" sldId="791"/>
            <ac:spMk id="9" creationId="{C31F462E-0087-4251-B50C-28024E2F4F5A}"/>
          </ac:spMkLst>
        </pc:spChg>
        <pc:picChg chg="del">
          <ac:chgData name="B" userId="15117feb-85cc-48f8-9b26-7f6bc22f2f6a" providerId="ADAL" clId="{229FAA95-2D67-4CAE-90FA-6BD86B1F80DB}" dt="2020-08-20T03:45:47.066" v="3474" actId="478"/>
          <ac:picMkLst>
            <pc:docMk/>
            <pc:sldMk cId="3644271710" sldId="791"/>
            <ac:picMk id="6" creationId="{D3A2112B-A321-4C52-8C9A-D98CBCCF8DF8}"/>
          </ac:picMkLst>
        </pc:picChg>
        <pc:picChg chg="add mod modCrop">
          <ac:chgData name="B" userId="15117feb-85cc-48f8-9b26-7f6bc22f2f6a" providerId="ADAL" clId="{229FAA95-2D67-4CAE-90FA-6BD86B1F80DB}" dt="2020-08-20T03:47:30.729" v="3550" actId="1076"/>
          <ac:picMkLst>
            <pc:docMk/>
            <pc:sldMk cId="3644271710" sldId="791"/>
            <ac:picMk id="7" creationId="{D82BDC39-37E7-4940-96E2-E29CD7005099}"/>
          </ac:picMkLst>
        </pc:picChg>
        <pc:picChg chg="del mod">
          <ac:chgData name="B" userId="15117feb-85cc-48f8-9b26-7f6bc22f2f6a" providerId="ADAL" clId="{229FAA95-2D67-4CAE-90FA-6BD86B1F80DB}" dt="2020-08-20T03:45:42.326" v="3472" actId="478"/>
          <ac:picMkLst>
            <pc:docMk/>
            <pc:sldMk cId="3644271710" sldId="791"/>
            <ac:picMk id="11" creationId="{F65517F0-2603-4F5C-988B-279060CA365C}"/>
          </ac:picMkLst>
        </pc:picChg>
        <pc:picChg chg="add mod modCrop">
          <ac:chgData name="B" userId="15117feb-85cc-48f8-9b26-7f6bc22f2f6a" providerId="ADAL" clId="{229FAA95-2D67-4CAE-90FA-6BD86B1F80DB}" dt="2020-08-20T04:01:19.602" v="3579" actId="14100"/>
          <ac:picMkLst>
            <pc:docMk/>
            <pc:sldMk cId="3644271710" sldId="791"/>
            <ac:picMk id="12" creationId="{5E16B2CB-8729-497E-A45F-152CE2CF3014}"/>
          </ac:picMkLst>
        </pc:picChg>
      </pc:sldChg>
      <pc:sldChg chg="addSp modSp new mod">
        <pc:chgData name="B" userId="15117feb-85cc-48f8-9b26-7f6bc22f2f6a" providerId="ADAL" clId="{229FAA95-2D67-4CAE-90FA-6BD86B1F80DB}" dt="2020-08-20T20:47:30.853" v="3679" actId="1076"/>
        <pc:sldMkLst>
          <pc:docMk/>
          <pc:sldMk cId="2971078617" sldId="792"/>
        </pc:sldMkLst>
        <pc:spChg chg="mod">
          <ac:chgData name="B" userId="15117feb-85cc-48f8-9b26-7f6bc22f2f6a" providerId="ADAL" clId="{229FAA95-2D67-4CAE-90FA-6BD86B1F80DB}" dt="2020-08-20T20:47:03.158" v="3671" actId="20577"/>
          <ac:spMkLst>
            <pc:docMk/>
            <pc:sldMk cId="2971078617" sldId="792"/>
            <ac:spMk id="2" creationId="{477037E9-33FC-4F43-B3D0-776706588BAB}"/>
          </ac:spMkLst>
        </pc:spChg>
        <pc:spChg chg="mod">
          <ac:chgData name="B" userId="15117feb-85cc-48f8-9b26-7f6bc22f2f6a" providerId="ADAL" clId="{229FAA95-2D67-4CAE-90FA-6BD86B1F80DB}" dt="2020-08-20T20:32:07.131" v="3582"/>
          <ac:spMkLst>
            <pc:docMk/>
            <pc:sldMk cId="2971078617" sldId="792"/>
            <ac:spMk id="4" creationId="{6A5A2EF4-9D48-4896-BDE3-8AF5EBCFC702}"/>
          </ac:spMkLst>
        </pc:spChg>
        <pc:spChg chg="add">
          <ac:chgData name="B" userId="15117feb-85cc-48f8-9b26-7f6bc22f2f6a" providerId="ADAL" clId="{229FAA95-2D67-4CAE-90FA-6BD86B1F80DB}" dt="2020-08-20T20:46:46.283" v="3668"/>
          <ac:spMkLst>
            <pc:docMk/>
            <pc:sldMk cId="2971078617" sldId="792"/>
            <ac:spMk id="5" creationId="{3EA12076-8DB2-42AB-8D03-3F1EB0EDF6C8}"/>
          </ac:spMkLst>
        </pc:spChg>
        <pc:picChg chg="add mod modCrop">
          <ac:chgData name="B" userId="15117feb-85cc-48f8-9b26-7f6bc22f2f6a" providerId="ADAL" clId="{229FAA95-2D67-4CAE-90FA-6BD86B1F80DB}" dt="2020-08-20T20:47:30.853" v="3679" actId="1076"/>
          <ac:picMkLst>
            <pc:docMk/>
            <pc:sldMk cId="2971078617" sldId="792"/>
            <ac:picMk id="7" creationId="{D281E56F-4031-4ECB-B232-54AD704E6CEB}"/>
          </ac:picMkLst>
        </pc:picChg>
      </pc:sldChg>
      <pc:sldChg chg="addSp delSp modSp add mod">
        <pc:chgData name="B" userId="15117feb-85cc-48f8-9b26-7f6bc22f2f6a" providerId="ADAL" clId="{229FAA95-2D67-4CAE-90FA-6BD86B1F80DB}" dt="2020-08-21T12:58:13.867" v="3803" actId="1076"/>
        <pc:sldMkLst>
          <pc:docMk/>
          <pc:sldMk cId="3434472027" sldId="793"/>
        </pc:sldMkLst>
        <pc:spChg chg="mod">
          <ac:chgData name="B" userId="15117feb-85cc-48f8-9b26-7f6bc22f2f6a" providerId="ADAL" clId="{229FAA95-2D67-4CAE-90FA-6BD86B1F80DB}" dt="2020-08-21T12:58:00.578" v="3800" actId="20577"/>
          <ac:spMkLst>
            <pc:docMk/>
            <pc:sldMk cId="3434472027" sldId="793"/>
            <ac:spMk id="2" creationId="{477037E9-33FC-4F43-B3D0-776706588BAB}"/>
          </ac:spMkLst>
        </pc:spChg>
        <pc:picChg chg="del">
          <ac:chgData name="B" userId="15117feb-85cc-48f8-9b26-7f6bc22f2f6a" providerId="ADAL" clId="{229FAA95-2D67-4CAE-90FA-6BD86B1F80DB}" dt="2020-08-20T20:48:29.270" v="3683" actId="478"/>
          <ac:picMkLst>
            <pc:docMk/>
            <pc:sldMk cId="3434472027" sldId="793"/>
            <ac:picMk id="7" creationId="{D281E56F-4031-4ECB-B232-54AD704E6CEB}"/>
          </ac:picMkLst>
        </pc:picChg>
        <pc:picChg chg="add mod modCrop">
          <ac:chgData name="B" userId="15117feb-85cc-48f8-9b26-7f6bc22f2f6a" providerId="ADAL" clId="{229FAA95-2D67-4CAE-90FA-6BD86B1F80DB}" dt="2020-08-20T20:50:05.504" v="3710" actId="1076"/>
          <ac:picMkLst>
            <pc:docMk/>
            <pc:sldMk cId="3434472027" sldId="793"/>
            <ac:picMk id="8" creationId="{A484F787-52A5-4428-80BB-968FE8F3621D}"/>
          </ac:picMkLst>
        </pc:picChg>
        <pc:picChg chg="add mod modCrop">
          <ac:chgData name="B" userId="15117feb-85cc-48f8-9b26-7f6bc22f2f6a" providerId="ADAL" clId="{229FAA95-2D67-4CAE-90FA-6BD86B1F80DB}" dt="2020-08-21T12:58:10.604" v="3802" actId="1076"/>
          <ac:picMkLst>
            <pc:docMk/>
            <pc:sldMk cId="3434472027" sldId="793"/>
            <ac:picMk id="10" creationId="{C3885D54-49D6-4C40-8FA7-F4DC29C2E54C}"/>
          </ac:picMkLst>
        </pc:picChg>
        <pc:picChg chg="add mod modCrop">
          <ac:chgData name="B" userId="15117feb-85cc-48f8-9b26-7f6bc22f2f6a" providerId="ADAL" clId="{229FAA95-2D67-4CAE-90FA-6BD86B1F80DB}" dt="2020-08-21T12:58:08.257" v="3801" actId="1076"/>
          <ac:picMkLst>
            <pc:docMk/>
            <pc:sldMk cId="3434472027" sldId="793"/>
            <ac:picMk id="12" creationId="{5ACA5CC5-DE4A-4654-B076-5180A6055D27}"/>
          </ac:picMkLst>
        </pc:picChg>
        <pc:picChg chg="add mod modCrop">
          <ac:chgData name="B" userId="15117feb-85cc-48f8-9b26-7f6bc22f2f6a" providerId="ADAL" clId="{229FAA95-2D67-4CAE-90FA-6BD86B1F80DB}" dt="2020-08-21T12:58:13.867" v="3803" actId="1076"/>
          <ac:picMkLst>
            <pc:docMk/>
            <pc:sldMk cId="3434472027" sldId="793"/>
            <ac:picMk id="14" creationId="{C8B4B950-78AC-4173-9600-66069C8F92E4}"/>
          </ac:picMkLst>
        </pc:picChg>
      </pc:sldChg>
      <pc:sldChg chg="addSp delSp modSp new mod">
        <pc:chgData name="B" userId="15117feb-85cc-48f8-9b26-7f6bc22f2f6a" providerId="ADAL" clId="{229FAA95-2D67-4CAE-90FA-6BD86B1F80DB}" dt="2020-08-21T12:59:34.245" v="3809" actId="14100"/>
        <pc:sldMkLst>
          <pc:docMk/>
          <pc:sldMk cId="553528506" sldId="794"/>
        </pc:sldMkLst>
        <pc:spChg chg="del mod">
          <ac:chgData name="B" userId="15117feb-85cc-48f8-9b26-7f6bc22f2f6a" providerId="ADAL" clId="{229FAA95-2D67-4CAE-90FA-6BD86B1F80DB}" dt="2020-08-20T21:09:45.634" v="3789" actId="22"/>
          <ac:spMkLst>
            <pc:docMk/>
            <pc:sldMk cId="553528506" sldId="794"/>
            <ac:spMk id="2" creationId="{2F558C2B-7245-4FA2-A186-81CBCC347A70}"/>
          </ac:spMkLst>
        </pc:spChg>
        <pc:spChg chg="mod">
          <ac:chgData name="B" userId="15117feb-85cc-48f8-9b26-7f6bc22f2f6a" providerId="ADAL" clId="{229FAA95-2D67-4CAE-90FA-6BD86B1F80DB}" dt="2020-08-20T21:04:21.496" v="3766"/>
          <ac:spMkLst>
            <pc:docMk/>
            <pc:sldMk cId="553528506" sldId="794"/>
            <ac:spMk id="4" creationId="{EC5B6024-3AC3-44D3-BE09-5E37E07B5301}"/>
          </ac:spMkLst>
        </pc:spChg>
        <pc:picChg chg="add mod ord modCrop">
          <ac:chgData name="B" userId="15117feb-85cc-48f8-9b26-7f6bc22f2f6a" providerId="ADAL" clId="{229FAA95-2D67-4CAE-90FA-6BD86B1F80DB}" dt="2020-08-21T12:59:34.245" v="3809" actId="14100"/>
          <ac:picMkLst>
            <pc:docMk/>
            <pc:sldMk cId="553528506" sldId="794"/>
            <ac:picMk id="6" creationId="{06311F60-6C5E-426C-9713-28992C4CFA2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</a:t>
            </a:r>
            <a:r>
              <a:rPr lang="en-US" sz="120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of Engineering, </a:t>
            </a:r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10/28/2020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A9D22A3-D809-4594-B10B-ADC5B844F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>
                <a:solidFill>
                  <a:srgbClr val="B30000"/>
                </a:solidFill>
              </a:rPr>
              <a:t>ENGR </a:t>
            </a:r>
            <a:r>
              <a:rPr lang="en-US" sz="4400" b="1" dirty="0">
                <a:solidFill>
                  <a:srgbClr val="B30000"/>
                </a:solidFill>
              </a:rPr>
              <a:t>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8B21A-BA0E-48EE-8689-D4B82699AC64}"/>
              </a:ext>
            </a:extLst>
          </p:cNvPr>
          <p:cNvSpPr txBox="1"/>
          <p:nvPr/>
        </p:nvSpPr>
        <p:spPr>
          <a:xfrm>
            <a:off x="577880" y="3435212"/>
            <a:ext cx="748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6237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C730-DA8D-497E-A412-1F3FB836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08" y="167789"/>
            <a:ext cx="6447501" cy="567647"/>
          </a:xfrm>
        </p:spPr>
        <p:txBody>
          <a:bodyPr/>
          <a:lstStyle/>
          <a:p>
            <a:r>
              <a:rPr lang="en-US" dirty="0"/>
              <a:t>K Nearest Neighbors (KNN)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D06B8A-D39F-447C-A8F3-FB7E9FCB5D0B}"/>
              </a:ext>
            </a:extLst>
          </p:cNvPr>
          <p:cNvGrpSpPr/>
          <p:nvPr/>
        </p:nvGrpSpPr>
        <p:grpSpPr>
          <a:xfrm>
            <a:off x="1980344" y="2137546"/>
            <a:ext cx="4785189" cy="3173552"/>
            <a:chOff x="2640458" y="1707060"/>
            <a:chExt cx="6380252" cy="42314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5A57BA-6FC4-45EC-823C-7D72EB291D29}"/>
                </a:ext>
              </a:extLst>
            </p:cNvPr>
            <p:cNvSpPr/>
            <p:nvPr/>
          </p:nvSpPr>
          <p:spPr>
            <a:xfrm>
              <a:off x="7140539" y="2804845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576B7F-C7FE-41CC-AE38-6D69152A68DE}"/>
                </a:ext>
              </a:extLst>
            </p:cNvPr>
            <p:cNvSpPr/>
            <p:nvPr/>
          </p:nvSpPr>
          <p:spPr>
            <a:xfrm>
              <a:off x="7868292" y="3429000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A1ECEC-7CDE-4883-AE6D-C2FEFB7BB519}"/>
                </a:ext>
              </a:extLst>
            </p:cNvPr>
            <p:cNvSpPr/>
            <p:nvPr/>
          </p:nvSpPr>
          <p:spPr>
            <a:xfrm>
              <a:off x="7325474" y="3662738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33446C-B87A-41BD-AA20-40161422CF34}"/>
                </a:ext>
              </a:extLst>
            </p:cNvPr>
            <p:cNvSpPr/>
            <p:nvPr/>
          </p:nvSpPr>
          <p:spPr>
            <a:xfrm>
              <a:off x="3162728" y="3246632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F7D9E-5B4B-4F09-BC63-D8A0BC25A894}"/>
                </a:ext>
              </a:extLst>
            </p:cNvPr>
            <p:cNvSpPr/>
            <p:nvPr/>
          </p:nvSpPr>
          <p:spPr>
            <a:xfrm>
              <a:off x="3696983" y="3928576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79CE9A-CA07-40C7-8D10-05F1E164722D}"/>
                </a:ext>
              </a:extLst>
            </p:cNvPr>
            <p:cNvSpPr/>
            <p:nvPr/>
          </p:nvSpPr>
          <p:spPr>
            <a:xfrm>
              <a:off x="3347663" y="4104525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A6DDCD-1A4E-4F4D-B664-6F315AD15701}"/>
                </a:ext>
              </a:extLst>
            </p:cNvPr>
            <p:cNvSpPr/>
            <p:nvPr/>
          </p:nvSpPr>
          <p:spPr>
            <a:xfrm>
              <a:off x="4356242" y="3806573"/>
              <a:ext cx="267129" cy="2594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6A35E8-68D5-431B-8095-48DFCF21188D}"/>
                </a:ext>
              </a:extLst>
            </p:cNvPr>
            <p:cNvSpPr/>
            <p:nvPr/>
          </p:nvSpPr>
          <p:spPr>
            <a:xfrm>
              <a:off x="6498404" y="4081406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500108-2389-42B1-9148-99CF4F280AC8}"/>
                </a:ext>
              </a:extLst>
            </p:cNvPr>
            <p:cNvSpPr/>
            <p:nvPr/>
          </p:nvSpPr>
          <p:spPr>
            <a:xfrm>
              <a:off x="7048071" y="4525760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E15E02-7B2D-43FA-A6AA-5AC40E9B753E}"/>
                </a:ext>
              </a:extLst>
            </p:cNvPr>
            <p:cNvSpPr/>
            <p:nvPr/>
          </p:nvSpPr>
          <p:spPr>
            <a:xfrm>
              <a:off x="6683339" y="4939299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D620F4-5628-4777-8597-4D0B40FAE839}"/>
                </a:ext>
              </a:extLst>
            </p:cNvPr>
            <p:cNvSpPr/>
            <p:nvPr/>
          </p:nvSpPr>
          <p:spPr>
            <a:xfrm>
              <a:off x="7775824" y="4841694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A8C98E-A618-4B42-AF75-F12F474F8A40}"/>
                </a:ext>
              </a:extLst>
            </p:cNvPr>
            <p:cNvSpPr/>
            <p:nvPr/>
          </p:nvSpPr>
          <p:spPr>
            <a:xfrm>
              <a:off x="7500134" y="5185879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D33E39-E2BD-44AC-87B5-87BCF11AA6F9}"/>
                </a:ext>
              </a:extLst>
            </p:cNvPr>
            <p:cNvSpPr/>
            <p:nvPr/>
          </p:nvSpPr>
          <p:spPr>
            <a:xfrm>
              <a:off x="8049801" y="5322012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EAAAEC-A219-4419-8238-597AC10900BE}"/>
                </a:ext>
              </a:extLst>
            </p:cNvPr>
            <p:cNvSpPr/>
            <p:nvPr/>
          </p:nvSpPr>
          <p:spPr>
            <a:xfrm>
              <a:off x="5186737" y="3773182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55DBC8-5198-48AA-BCE9-463EFA9C300E}"/>
                </a:ext>
              </a:extLst>
            </p:cNvPr>
            <p:cNvSpPr/>
            <p:nvPr/>
          </p:nvSpPr>
          <p:spPr>
            <a:xfrm>
              <a:off x="4345115" y="4143053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4A9408-0C10-4648-A7A7-9C1828996748}"/>
                </a:ext>
              </a:extLst>
            </p:cNvPr>
            <p:cNvSpPr/>
            <p:nvPr/>
          </p:nvSpPr>
          <p:spPr>
            <a:xfrm>
              <a:off x="5763802" y="5088274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B115F5-A474-48DF-8024-53FE75C85DAA}"/>
                </a:ext>
              </a:extLst>
            </p:cNvPr>
            <p:cNvSpPr/>
            <p:nvPr/>
          </p:nvSpPr>
          <p:spPr>
            <a:xfrm>
              <a:off x="6313469" y="5224407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0F1D9F4-F5DA-4CA7-BE80-547B426EA2EA}"/>
                </a:ext>
              </a:extLst>
            </p:cNvPr>
            <p:cNvGrpSpPr/>
            <p:nvPr/>
          </p:nvGrpSpPr>
          <p:grpSpPr>
            <a:xfrm>
              <a:off x="2640458" y="1828800"/>
              <a:ext cx="6380252" cy="4109663"/>
              <a:chOff x="2640458" y="1828800"/>
              <a:chExt cx="6380252" cy="4109663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5F63B42-2B5F-44AF-9AC0-141676ACDC42}"/>
                  </a:ext>
                </a:extLst>
              </p:cNvPr>
              <p:cNvCxnSpPr/>
              <p:nvPr/>
            </p:nvCxnSpPr>
            <p:spPr>
              <a:xfrm>
                <a:off x="2650733" y="5938463"/>
                <a:ext cx="63699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2823436-07FC-469B-88C5-D8647BC013E4}"/>
                  </a:ext>
                </a:extLst>
              </p:cNvPr>
              <p:cNvCxnSpPr/>
              <p:nvPr/>
            </p:nvCxnSpPr>
            <p:spPr>
              <a:xfrm flipV="1">
                <a:off x="2640458" y="1828800"/>
                <a:ext cx="0" cy="4109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F2C202-9D1E-45AA-B6D3-41A3F8C1C266}"/>
                </a:ext>
              </a:extLst>
            </p:cNvPr>
            <p:cNvSpPr/>
            <p:nvPr/>
          </p:nvSpPr>
          <p:spPr>
            <a:xfrm>
              <a:off x="3983804" y="3510334"/>
              <a:ext cx="1018854" cy="89556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0F9D00-D428-401D-AD7B-BE45D6CFD0B7}"/>
                </a:ext>
              </a:extLst>
            </p:cNvPr>
            <p:cNvSpPr txBox="1"/>
            <p:nvPr/>
          </p:nvSpPr>
          <p:spPr>
            <a:xfrm>
              <a:off x="3137901" y="1707060"/>
              <a:ext cx="8835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k=1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4834F8-7741-4BD2-9164-0FD6EFFAE5BD}"/>
              </a:ext>
            </a:extLst>
          </p:cNvPr>
          <p:cNvGrpSpPr/>
          <p:nvPr/>
        </p:nvGrpSpPr>
        <p:grpSpPr>
          <a:xfrm>
            <a:off x="3613292" y="5382371"/>
            <a:ext cx="1697163" cy="371260"/>
            <a:chOff x="4817723" y="6033497"/>
            <a:chExt cx="2262884" cy="4950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888C42-8414-4AF5-8CB8-613050533B62}"/>
                </a:ext>
              </a:extLst>
            </p:cNvPr>
            <p:cNvSpPr/>
            <p:nvPr/>
          </p:nvSpPr>
          <p:spPr>
            <a:xfrm>
              <a:off x="5743253" y="6127524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6ADA65-CB80-4044-86E4-8B88EC41A3BB}"/>
                </a:ext>
              </a:extLst>
            </p:cNvPr>
            <p:cNvSpPr txBox="1"/>
            <p:nvPr/>
          </p:nvSpPr>
          <p:spPr>
            <a:xfrm>
              <a:off x="5928188" y="6036068"/>
              <a:ext cx="11524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C6B646-FEF2-4579-8C10-EE73C822D26C}"/>
                </a:ext>
              </a:extLst>
            </p:cNvPr>
            <p:cNvSpPr/>
            <p:nvPr/>
          </p:nvSpPr>
          <p:spPr>
            <a:xfrm>
              <a:off x="4817723" y="6126513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CBB6BD-B6D0-495F-9A20-C5F5F90B3180}"/>
                </a:ext>
              </a:extLst>
            </p:cNvPr>
            <p:cNvSpPr txBox="1"/>
            <p:nvPr/>
          </p:nvSpPr>
          <p:spPr>
            <a:xfrm>
              <a:off x="5007794" y="6033497"/>
              <a:ext cx="11524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8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C730-DA8D-497E-A412-1F3FB836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89" y="118032"/>
            <a:ext cx="6447501" cy="567647"/>
          </a:xfrm>
        </p:spPr>
        <p:txBody>
          <a:bodyPr/>
          <a:lstStyle/>
          <a:p>
            <a:r>
              <a:rPr lang="en-US" dirty="0"/>
              <a:t>K Nearest Neighbors (KNN)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C23B32-39CE-4CBF-952F-9BC1120BB3A6}"/>
              </a:ext>
            </a:extLst>
          </p:cNvPr>
          <p:cNvGrpSpPr/>
          <p:nvPr/>
        </p:nvGrpSpPr>
        <p:grpSpPr>
          <a:xfrm>
            <a:off x="1980344" y="2137546"/>
            <a:ext cx="4785189" cy="3173552"/>
            <a:chOff x="2640458" y="1707060"/>
            <a:chExt cx="6380252" cy="4231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6932C1-48AB-4349-AF40-0BD1E2270579}"/>
                </a:ext>
              </a:extLst>
            </p:cNvPr>
            <p:cNvSpPr/>
            <p:nvPr/>
          </p:nvSpPr>
          <p:spPr>
            <a:xfrm>
              <a:off x="2897312" y="2517169"/>
              <a:ext cx="3082247" cy="268155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5A57BA-6FC4-45EC-823C-7D72EB291D29}"/>
                </a:ext>
              </a:extLst>
            </p:cNvPr>
            <p:cNvSpPr/>
            <p:nvPr/>
          </p:nvSpPr>
          <p:spPr>
            <a:xfrm>
              <a:off x="7140539" y="2804845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576B7F-C7FE-41CC-AE38-6D69152A68DE}"/>
                </a:ext>
              </a:extLst>
            </p:cNvPr>
            <p:cNvSpPr/>
            <p:nvPr/>
          </p:nvSpPr>
          <p:spPr>
            <a:xfrm>
              <a:off x="7868292" y="3429000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A1ECEC-7CDE-4883-AE6D-C2FEFB7BB519}"/>
                </a:ext>
              </a:extLst>
            </p:cNvPr>
            <p:cNvSpPr/>
            <p:nvPr/>
          </p:nvSpPr>
          <p:spPr>
            <a:xfrm>
              <a:off x="7325474" y="3662738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33446C-B87A-41BD-AA20-40161422CF34}"/>
                </a:ext>
              </a:extLst>
            </p:cNvPr>
            <p:cNvSpPr/>
            <p:nvPr/>
          </p:nvSpPr>
          <p:spPr>
            <a:xfrm>
              <a:off x="3162728" y="3246632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F7D9E-5B4B-4F09-BC63-D8A0BC25A894}"/>
                </a:ext>
              </a:extLst>
            </p:cNvPr>
            <p:cNvSpPr/>
            <p:nvPr/>
          </p:nvSpPr>
          <p:spPr>
            <a:xfrm>
              <a:off x="3696983" y="3928576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79CE9A-CA07-40C7-8D10-05F1E164722D}"/>
                </a:ext>
              </a:extLst>
            </p:cNvPr>
            <p:cNvSpPr/>
            <p:nvPr/>
          </p:nvSpPr>
          <p:spPr>
            <a:xfrm>
              <a:off x="3347663" y="4104525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A6DDCD-1A4E-4F4D-B664-6F315AD15701}"/>
                </a:ext>
              </a:extLst>
            </p:cNvPr>
            <p:cNvSpPr/>
            <p:nvPr/>
          </p:nvSpPr>
          <p:spPr>
            <a:xfrm>
              <a:off x="4356242" y="3806573"/>
              <a:ext cx="267129" cy="2594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6A35E8-68D5-431B-8095-48DFCF21188D}"/>
                </a:ext>
              </a:extLst>
            </p:cNvPr>
            <p:cNvSpPr/>
            <p:nvPr/>
          </p:nvSpPr>
          <p:spPr>
            <a:xfrm>
              <a:off x="6498404" y="4081406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500108-2389-42B1-9148-99CF4F280AC8}"/>
                </a:ext>
              </a:extLst>
            </p:cNvPr>
            <p:cNvSpPr/>
            <p:nvPr/>
          </p:nvSpPr>
          <p:spPr>
            <a:xfrm>
              <a:off x="7048071" y="4525760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E15E02-7B2D-43FA-A6AA-5AC40E9B753E}"/>
                </a:ext>
              </a:extLst>
            </p:cNvPr>
            <p:cNvSpPr/>
            <p:nvPr/>
          </p:nvSpPr>
          <p:spPr>
            <a:xfrm>
              <a:off x="6683339" y="4939299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D620F4-5628-4777-8597-4D0B40FAE839}"/>
                </a:ext>
              </a:extLst>
            </p:cNvPr>
            <p:cNvSpPr/>
            <p:nvPr/>
          </p:nvSpPr>
          <p:spPr>
            <a:xfrm>
              <a:off x="7775824" y="4841694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A8C98E-A618-4B42-AF75-F12F474F8A40}"/>
                </a:ext>
              </a:extLst>
            </p:cNvPr>
            <p:cNvSpPr/>
            <p:nvPr/>
          </p:nvSpPr>
          <p:spPr>
            <a:xfrm>
              <a:off x="7500134" y="5185879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D33E39-E2BD-44AC-87B5-87BCF11AA6F9}"/>
                </a:ext>
              </a:extLst>
            </p:cNvPr>
            <p:cNvSpPr/>
            <p:nvPr/>
          </p:nvSpPr>
          <p:spPr>
            <a:xfrm>
              <a:off x="8049801" y="5322012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EAAAEC-A219-4419-8238-597AC10900BE}"/>
                </a:ext>
              </a:extLst>
            </p:cNvPr>
            <p:cNvSpPr/>
            <p:nvPr/>
          </p:nvSpPr>
          <p:spPr>
            <a:xfrm>
              <a:off x="5186737" y="3773182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55DBC8-5198-48AA-BCE9-463EFA9C300E}"/>
                </a:ext>
              </a:extLst>
            </p:cNvPr>
            <p:cNvSpPr/>
            <p:nvPr/>
          </p:nvSpPr>
          <p:spPr>
            <a:xfrm>
              <a:off x="4345115" y="4143053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4A9408-0C10-4648-A7A7-9C1828996748}"/>
                </a:ext>
              </a:extLst>
            </p:cNvPr>
            <p:cNvSpPr/>
            <p:nvPr/>
          </p:nvSpPr>
          <p:spPr>
            <a:xfrm>
              <a:off x="5763802" y="5088274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B115F5-A474-48DF-8024-53FE75C85DAA}"/>
                </a:ext>
              </a:extLst>
            </p:cNvPr>
            <p:cNvSpPr/>
            <p:nvPr/>
          </p:nvSpPr>
          <p:spPr>
            <a:xfrm>
              <a:off x="6313469" y="5224407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0F1D9F4-F5DA-4CA7-BE80-547B426EA2EA}"/>
                </a:ext>
              </a:extLst>
            </p:cNvPr>
            <p:cNvGrpSpPr/>
            <p:nvPr/>
          </p:nvGrpSpPr>
          <p:grpSpPr>
            <a:xfrm>
              <a:off x="2640458" y="1828800"/>
              <a:ext cx="6380252" cy="4109663"/>
              <a:chOff x="2640458" y="1828800"/>
              <a:chExt cx="6380252" cy="4109663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5F63B42-2B5F-44AF-9AC0-141676ACDC42}"/>
                  </a:ext>
                </a:extLst>
              </p:cNvPr>
              <p:cNvCxnSpPr/>
              <p:nvPr/>
            </p:nvCxnSpPr>
            <p:spPr>
              <a:xfrm>
                <a:off x="2650733" y="5938463"/>
                <a:ext cx="63699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2823436-07FC-469B-88C5-D8647BC013E4}"/>
                  </a:ext>
                </a:extLst>
              </p:cNvPr>
              <p:cNvCxnSpPr/>
              <p:nvPr/>
            </p:nvCxnSpPr>
            <p:spPr>
              <a:xfrm flipV="1">
                <a:off x="2640458" y="1828800"/>
                <a:ext cx="0" cy="4109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AAC6FA-6195-4253-BD83-486D3941BED2}"/>
                </a:ext>
              </a:extLst>
            </p:cNvPr>
            <p:cNvSpPr txBox="1"/>
            <p:nvPr/>
          </p:nvSpPr>
          <p:spPr>
            <a:xfrm>
              <a:off x="3137901" y="1707060"/>
              <a:ext cx="8835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k=5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1E223-C004-4BAF-B72B-5DA83CEAA72D}"/>
              </a:ext>
            </a:extLst>
          </p:cNvPr>
          <p:cNvGrpSpPr/>
          <p:nvPr/>
        </p:nvGrpSpPr>
        <p:grpSpPr>
          <a:xfrm>
            <a:off x="3613292" y="5382371"/>
            <a:ext cx="1697163" cy="371260"/>
            <a:chOff x="4817723" y="6033497"/>
            <a:chExt cx="2262884" cy="4950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6CACC1-AF1F-4F5C-9F1E-F137916FE2CE}"/>
                </a:ext>
              </a:extLst>
            </p:cNvPr>
            <p:cNvSpPr/>
            <p:nvPr/>
          </p:nvSpPr>
          <p:spPr>
            <a:xfrm>
              <a:off x="5743253" y="6127524"/>
              <a:ext cx="184935" cy="1952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EE4463-4F7A-4503-924D-A9C429522DB3}"/>
                </a:ext>
              </a:extLst>
            </p:cNvPr>
            <p:cNvSpPr txBox="1"/>
            <p:nvPr/>
          </p:nvSpPr>
          <p:spPr>
            <a:xfrm>
              <a:off x="5928188" y="6036068"/>
              <a:ext cx="11524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496BC1-F920-4F79-8923-09513390BE8A}"/>
                </a:ext>
              </a:extLst>
            </p:cNvPr>
            <p:cNvSpPr/>
            <p:nvPr/>
          </p:nvSpPr>
          <p:spPr>
            <a:xfrm>
              <a:off x="4817723" y="6126513"/>
              <a:ext cx="184935" cy="195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C31FCB-932E-45CA-825F-F092E9D0FE83}"/>
                </a:ext>
              </a:extLst>
            </p:cNvPr>
            <p:cNvSpPr txBox="1"/>
            <p:nvPr/>
          </p:nvSpPr>
          <p:spPr>
            <a:xfrm>
              <a:off x="5007794" y="6033497"/>
              <a:ext cx="11524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3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A2D18-5577-4827-83DB-77FE0BC7A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04418B-4D30-46EE-9009-F6A9B69B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Classifier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BB8CE-CB61-4F9E-811F-5F8E319F51E5}"/>
              </a:ext>
            </a:extLst>
          </p:cNvPr>
          <p:cNvSpPr txBox="1"/>
          <p:nvPr/>
        </p:nvSpPr>
        <p:spPr>
          <a:xfrm>
            <a:off x="155425" y="1239915"/>
            <a:ext cx="883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find </a:t>
            </a:r>
            <a:r>
              <a:rPr lang="en-US" dirty="0">
                <a:highlight>
                  <a:srgbClr val="FFFF00"/>
                </a:highlight>
              </a:rPr>
              <a:t>the nearest point </a:t>
            </a:r>
            <a:r>
              <a:rPr lang="en-US" dirty="0"/>
              <a:t>in the scatterplot and check whether it is blue or gold; we predict that the </a:t>
            </a:r>
            <a:r>
              <a:rPr lang="en-US" dirty="0">
                <a:highlight>
                  <a:srgbClr val="FFFF00"/>
                </a:highlight>
              </a:rPr>
              <a:t>new patient </a:t>
            </a:r>
            <a:r>
              <a:rPr lang="en-US" dirty="0"/>
              <a:t>should receive the same diagnosis as that </a:t>
            </a:r>
            <a:r>
              <a:rPr lang="en-US" dirty="0">
                <a:highlight>
                  <a:srgbClr val="FFFF00"/>
                </a:highlight>
              </a:rPr>
              <a:t>diagnosed patient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0FC23-9B93-462F-B1E8-5DD687BC2BDD}"/>
              </a:ext>
            </a:extLst>
          </p:cNvPr>
          <p:cNvSpPr txBox="1"/>
          <p:nvPr/>
        </p:nvSpPr>
        <p:spPr>
          <a:xfrm>
            <a:off x="167199" y="2828835"/>
            <a:ext cx="8564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Find the point in the training set that is </a:t>
            </a:r>
            <a:r>
              <a:rPr lang="en-US" dirty="0">
                <a:highlight>
                  <a:srgbClr val="FFFF00"/>
                </a:highlight>
              </a:rPr>
              <a:t>nearest to the new point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that nearest point is a "CKD" point, classify the new point as "CKD". If the nearest point is a "not CKD" point, classify the new point as "not CKD".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60363-4FAE-428C-93FB-2633E17ADDB3}"/>
              </a:ext>
            </a:extLst>
          </p:cNvPr>
          <p:cNvSpPr txBox="1"/>
          <p:nvPr/>
        </p:nvSpPr>
        <p:spPr>
          <a:xfrm>
            <a:off x="183163" y="2397707"/>
            <a:ext cx="44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Nearest neighbor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CA9A9-C8F5-4960-B950-3C02B1BDB7E0}"/>
              </a:ext>
            </a:extLst>
          </p:cNvPr>
          <p:cNvSpPr txBox="1"/>
          <p:nvPr/>
        </p:nvSpPr>
        <p:spPr>
          <a:xfrm>
            <a:off x="243606" y="4236133"/>
            <a:ext cx="447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K-Nearest neighbor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8E075-7431-4355-9BC6-71420CF77E08}"/>
              </a:ext>
            </a:extLst>
          </p:cNvPr>
          <p:cNvSpPr txBox="1"/>
          <p:nvPr/>
        </p:nvSpPr>
        <p:spPr>
          <a:xfrm>
            <a:off x="228099" y="4750772"/>
            <a:ext cx="8641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Compute distance from </a:t>
            </a:r>
            <a:r>
              <a:rPr lang="en-US" sz="1800" dirty="0">
                <a:solidFill>
                  <a:srgbClr val="C00000"/>
                </a:solidFill>
              </a:rPr>
              <a:t>new point </a:t>
            </a:r>
            <a:r>
              <a:rPr lang="en-US" sz="1800" dirty="0"/>
              <a:t>to other points in training set</a:t>
            </a:r>
            <a:endParaRPr lang="en-US" sz="18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Sort them in ascending order and take </a:t>
            </a:r>
            <a:r>
              <a:rPr lang="en-US" sz="1800" dirty="0">
                <a:solidFill>
                  <a:srgbClr val="C00000"/>
                </a:solidFill>
              </a:rPr>
              <a:t>k closest </a:t>
            </a:r>
            <a:r>
              <a:rPr lang="en-US" sz="1800" dirty="0"/>
              <a:t>patients as references.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Use the </a:t>
            </a:r>
            <a:r>
              <a:rPr lang="en-US" sz="1800" dirty="0">
                <a:solidFill>
                  <a:srgbClr val="C00000"/>
                </a:solidFill>
              </a:rPr>
              <a:t>diagnosis results of k patients </a:t>
            </a:r>
            <a:r>
              <a:rPr lang="en-US" sz="1800" dirty="0"/>
              <a:t>for counting votes and </a:t>
            </a:r>
            <a:r>
              <a:rPr lang="en-US" sz="1800" dirty="0">
                <a:solidFill>
                  <a:srgbClr val="C00000"/>
                </a:solidFill>
              </a:rPr>
              <a:t>making decision.</a:t>
            </a:r>
          </a:p>
        </p:txBody>
      </p:sp>
    </p:spTree>
    <p:extLst>
      <p:ext uri="{BB962C8B-B14F-4D97-AF65-F5344CB8AC3E}">
        <p14:creationId xmlns:p14="http://schemas.microsoft.com/office/powerpoint/2010/main" val="168770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A2D18-5577-4827-83DB-77FE0BC7A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04418B-4D30-46EE-9009-F6A9B69B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F2918-21D5-4BCE-B9A9-2D829B67B314}"/>
                  </a:ext>
                </a:extLst>
              </p:cNvPr>
              <p:cNvSpPr txBox="1"/>
              <p:nvPr/>
            </p:nvSpPr>
            <p:spPr>
              <a:xfrm>
                <a:off x="4994455" y="1084698"/>
                <a:ext cx="3418045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AF2918-21D5-4BCE-B9A9-2D829B67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55" y="1084698"/>
                <a:ext cx="3418045" cy="793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ED6DB4-9121-44C1-8A42-883EA907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982304"/>
            <a:ext cx="4493385" cy="99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BF1665-A926-419F-B397-71981F41D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1976072"/>
            <a:ext cx="912495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3AC62-9177-408F-9BF0-D85EC8476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" y="3170126"/>
            <a:ext cx="6762750" cy="1733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38D2B2-DA03-4A42-9FB9-13F5B2E40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928" y="4427530"/>
            <a:ext cx="3241072" cy="2131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B0D5A4-1BA3-4E0C-9CFD-DCEC3125C743}"/>
              </a:ext>
            </a:extLst>
          </p:cNvPr>
          <p:cNvSpPr txBox="1"/>
          <p:nvPr/>
        </p:nvSpPr>
        <p:spPr>
          <a:xfrm>
            <a:off x="5497000" y="5195630"/>
            <a:ext cx="3453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a computer can automatically predict a new patient about CKD?</a:t>
            </a:r>
          </a:p>
        </p:txBody>
      </p:sp>
    </p:spTree>
    <p:extLst>
      <p:ext uri="{BB962C8B-B14F-4D97-AF65-F5344CB8AC3E}">
        <p14:creationId xmlns:p14="http://schemas.microsoft.com/office/powerpoint/2010/main" val="323588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A2D18-5577-4827-83DB-77FE0BC7A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04418B-4D30-46EE-9009-F6A9B69B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A8C22-4D5C-4D57-8B8E-B1B02197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675"/>
            <a:ext cx="5960854" cy="4186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2AE96-832A-4F9A-98B6-BC074EC1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124" y="3391890"/>
            <a:ext cx="6118004" cy="2955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A78647-DBA0-40E6-A0A7-6B3FF659DB79}"/>
              </a:ext>
            </a:extLst>
          </p:cNvPr>
          <p:cNvSpPr txBox="1"/>
          <p:nvPr/>
        </p:nvSpPr>
        <p:spPr>
          <a:xfrm>
            <a:off x="6121853" y="2738164"/>
            <a:ext cx="303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Euclid distance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F85AEA-BAB0-4C5B-9C7C-E129A15F0BE3}"/>
              </a:ext>
            </a:extLst>
          </p:cNvPr>
          <p:cNvCxnSpPr>
            <a:cxnSpLocks/>
          </p:cNvCxnSpPr>
          <p:nvPr/>
        </p:nvCxnSpPr>
        <p:spPr>
          <a:xfrm flipH="1">
            <a:off x="4994456" y="3107496"/>
            <a:ext cx="1574604" cy="974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7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A2D18-5577-4827-83DB-77FE0BC7A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04418B-4D30-46EE-9009-F6A9B69B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FA05C-74AC-42C3-8BDF-CAB60EC6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0" y="971080"/>
            <a:ext cx="3963776" cy="3341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62573-93A7-411E-8B8F-997EA92EB12A}"/>
              </a:ext>
            </a:extLst>
          </p:cNvPr>
          <p:cNvSpPr txBox="1"/>
          <p:nvPr/>
        </p:nvSpPr>
        <p:spPr>
          <a:xfrm>
            <a:off x="2843775" y="1278320"/>
            <a:ext cx="42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K nearest neighbors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F8A50-61BD-4874-8562-5EFFB7C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" y="4235505"/>
            <a:ext cx="6961271" cy="2265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639FB9-A4CB-478F-BDDD-A8EFA4E86D05}"/>
              </a:ext>
            </a:extLst>
          </p:cNvPr>
          <p:cNvSpPr txBox="1"/>
          <p:nvPr/>
        </p:nvSpPr>
        <p:spPr>
          <a:xfrm>
            <a:off x="3343040" y="4282313"/>
            <a:ext cx="27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Plot k=10 neighbors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5CF058-E638-42BD-B364-454085655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03" y="1111999"/>
            <a:ext cx="4057650" cy="27241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4D4BD-F21C-4F72-B85B-0C77DBE37030}"/>
              </a:ext>
            </a:extLst>
          </p:cNvPr>
          <p:cNvCxnSpPr/>
          <p:nvPr/>
        </p:nvCxnSpPr>
        <p:spPr>
          <a:xfrm flipV="1">
            <a:off x="5685745" y="3836149"/>
            <a:ext cx="369792" cy="975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8A4665-6F54-4098-AFD2-299531EBE8BE}"/>
              </a:ext>
            </a:extLst>
          </p:cNvPr>
          <p:cNvGrpSpPr/>
          <p:nvPr/>
        </p:nvGrpSpPr>
        <p:grpSpPr>
          <a:xfrm>
            <a:off x="4998651" y="5810110"/>
            <a:ext cx="4527594" cy="736044"/>
            <a:chOff x="4998651" y="5892801"/>
            <a:chExt cx="4527594" cy="73604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0B0C8D0-E1C2-46D9-B27B-1A15CDCFA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8651" y="5892801"/>
              <a:ext cx="4076700" cy="7334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EE464-6B16-466A-AD1F-099FEB786F2C}"/>
                </a:ext>
              </a:extLst>
            </p:cNvPr>
            <p:cNvSpPr txBox="1"/>
            <p:nvPr/>
          </p:nvSpPr>
          <p:spPr>
            <a:xfrm>
              <a:off x="7682805" y="6259513"/>
              <a:ext cx="184344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Major votes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66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0" y="1163105"/>
            <a:ext cx="90440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Concept of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Classifier, training set, testing set.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3867" y="1012954"/>
            <a:ext cx="9092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Able to train a classifier and perform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A5444D-7140-4B06-A556-4AF06094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5" y="1066800"/>
            <a:ext cx="8487507" cy="3091895"/>
          </a:xfrm>
        </p:spPr>
        <p:txBody>
          <a:bodyPr/>
          <a:lstStyle/>
          <a:p>
            <a:r>
              <a:rPr lang="en-US" dirty="0"/>
              <a:t>For each order Amazon receives, Amazon would like to predict: </a:t>
            </a:r>
            <a:r>
              <a:rPr lang="en-US" b="1" i="1" dirty="0"/>
              <a:t>is this order fraudulent?</a:t>
            </a:r>
            <a:r>
              <a:rPr lang="en-US" dirty="0"/>
              <a:t> </a:t>
            </a:r>
          </a:p>
          <a:p>
            <a:r>
              <a:rPr lang="en-US" dirty="0"/>
              <a:t>Doctors would like to know: </a:t>
            </a:r>
            <a:r>
              <a:rPr lang="en-US" b="1" i="1" dirty="0"/>
              <a:t>does this patient have cancer?</a:t>
            </a:r>
            <a:r>
              <a:rPr lang="en-US" dirty="0"/>
              <a:t> </a:t>
            </a:r>
          </a:p>
          <a:p>
            <a:r>
              <a:rPr lang="en-US" dirty="0"/>
              <a:t>Politicians would like to predict: </a:t>
            </a:r>
            <a:r>
              <a:rPr lang="en-US" b="1" i="1" dirty="0"/>
              <a:t>are you going to vote for them?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7886E-D94D-4FEC-998D-83BEF0ED9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B37CB-4573-4C8E-983D-ED91F1B2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906D-0BA9-4D27-971F-230A36EA4B5D}"/>
              </a:ext>
            </a:extLst>
          </p:cNvPr>
          <p:cNvSpPr txBox="1"/>
          <p:nvPr/>
        </p:nvSpPr>
        <p:spPr>
          <a:xfrm>
            <a:off x="232235" y="3761996"/>
            <a:ext cx="84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Observation</a:t>
            </a:r>
            <a:r>
              <a:rPr lang="en-US" dirty="0"/>
              <a:t>: Each individual or situation where we'd like to make a prediction is called an </a:t>
            </a:r>
            <a:r>
              <a:rPr lang="en-US" i="1" dirty="0"/>
              <a:t>observation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1E43C-11EE-4415-8F3F-2F8B8561B0B4}"/>
              </a:ext>
            </a:extLst>
          </p:cNvPr>
          <p:cNvSpPr txBox="1"/>
          <p:nvPr/>
        </p:nvSpPr>
        <p:spPr>
          <a:xfrm>
            <a:off x="232235" y="4657960"/>
            <a:ext cx="883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observation has multiple </a:t>
            </a:r>
            <a:r>
              <a:rPr lang="en-US" i="1" dirty="0">
                <a:highlight>
                  <a:srgbClr val="FFFF00"/>
                </a:highlight>
              </a:rPr>
              <a:t>attributes</a:t>
            </a:r>
            <a:r>
              <a:rPr lang="en-US" dirty="0"/>
              <a:t>, which are known (for example, the total value of the order on Amazon, or the voter's annual salary).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34949-591E-4637-8FDE-777F5F22F996}"/>
              </a:ext>
            </a:extLst>
          </p:cNvPr>
          <p:cNvSpPr txBox="1"/>
          <p:nvPr/>
        </p:nvSpPr>
        <p:spPr>
          <a:xfrm>
            <a:off x="232235" y="5618085"/>
            <a:ext cx="867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observation has a </a:t>
            </a:r>
            <a:r>
              <a:rPr lang="en-US" i="1" dirty="0">
                <a:highlight>
                  <a:srgbClr val="FFFF00"/>
                </a:highlight>
              </a:rPr>
              <a:t>class</a:t>
            </a:r>
            <a:r>
              <a:rPr lang="en-US" dirty="0"/>
              <a:t>, which is the answer to the question we care about (for example, fraudulent or not, or voting for you or not).</a:t>
            </a:r>
          </a:p>
        </p:txBody>
      </p:sp>
    </p:spTree>
    <p:extLst>
      <p:ext uri="{BB962C8B-B14F-4D97-AF65-F5344CB8AC3E}">
        <p14:creationId xmlns:p14="http://schemas.microsoft.com/office/powerpoint/2010/main" val="1134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7F6D5A-395E-4BD8-A971-6E56B90B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0" y="1277035"/>
            <a:ext cx="9026979" cy="47251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Supervised learning</a:t>
            </a:r>
            <a:r>
              <a:rPr lang="en-US" sz="2200" dirty="0"/>
              <a:t> is </a:t>
            </a:r>
            <a:r>
              <a:rPr lang="en-US" sz="2200"/>
              <a:t>the task </a:t>
            </a:r>
            <a:r>
              <a:rPr lang="en-US" sz="2200" dirty="0"/>
              <a:t>of </a:t>
            </a:r>
            <a:r>
              <a:rPr lang="en-US" sz="2200" b="1" dirty="0"/>
              <a:t>learning</a:t>
            </a:r>
            <a:r>
              <a:rPr lang="en-US" sz="2200" dirty="0"/>
              <a:t> a function that maps an input to an output based on example input-output pairs. It infers a function from labeled training data consisting of a set of training examples [1].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6E93A-C08A-415F-830D-EE6F888A2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78B61A-1B20-415E-B590-1A17A67C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0C67D-F14D-4685-BDB4-0AB117387D74}"/>
              </a:ext>
            </a:extLst>
          </p:cNvPr>
          <p:cNvSpPr txBox="1"/>
          <p:nvPr/>
        </p:nvSpPr>
        <p:spPr>
          <a:xfrm>
            <a:off x="117021" y="6231964"/>
            <a:ext cx="7373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https://en.wikipedia.org/wiki/Supervised_learning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C32EBA-E776-4F9E-94EF-1D02F1508EB9}"/>
              </a:ext>
            </a:extLst>
          </p:cNvPr>
          <p:cNvGrpSpPr/>
          <p:nvPr/>
        </p:nvGrpSpPr>
        <p:grpSpPr>
          <a:xfrm>
            <a:off x="1115550" y="3111080"/>
            <a:ext cx="6120365" cy="2019632"/>
            <a:chOff x="842851" y="2175209"/>
            <a:chExt cx="6120365" cy="20196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9E3BA7-1936-467F-9A46-72A01EDDD0CE}"/>
                </a:ext>
              </a:extLst>
            </p:cNvPr>
            <p:cNvGrpSpPr/>
            <p:nvPr/>
          </p:nvGrpSpPr>
          <p:grpSpPr>
            <a:xfrm>
              <a:off x="842851" y="2175209"/>
              <a:ext cx="6120365" cy="2019632"/>
              <a:chOff x="401063" y="2832756"/>
              <a:chExt cx="6120365" cy="20196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F27C07D-FA79-4222-925E-1B93633119DE}"/>
                  </a:ext>
                </a:extLst>
              </p:cNvPr>
              <p:cNvGrpSpPr/>
              <p:nvPr/>
            </p:nvGrpSpPr>
            <p:grpSpPr>
              <a:xfrm>
                <a:off x="1989561" y="3170290"/>
                <a:ext cx="4531867" cy="1194514"/>
                <a:chOff x="1989561" y="3170290"/>
                <a:chExt cx="4531867" cy="1194514"/>
              </a:xfrm>
            </p:grpSpPr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E32F707-E6D3-40A0-A724-FC13E207F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2497" y="3170290"/>
                  <a:ext cx="0" cy="119451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A0C83E7-F6D7-460B-9C3D-1ABDDACCD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9561" y="4364804"/>
                  <a:ext cx="453186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675CAE-6A58-446E-83E0-283233A17351}"/>
                  </a:ext>
                </a:extLst>
              </p:cNvPr>
              <p:cNvSpPr txBox="1"/>
              <p:nvPr/>
            </p:nvSpPr>
            <p:spPr>
              <a:xfrm>
                <a:off x="3275370" y="4483056"/>
                <a:ext cx="3154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Tumor size</a:t>
                </a:r>
                <a:endParaRPr lang="en-US" baseline="300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710E8D-7762-4523-BA52-810606EC661A}"/>
                  </a:ext>
                </a:extLst>
              </p:cNvPr>
              <p:cNvSpPr txBox="1"/>
              <p:nvPr/>
            </p:nvSpPr>
            <p:spPr>
              <a:xfrm>
                <a:off x="401063" y="3877221"/>
                <a:ext cx="1588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Malignant ?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276A6DD-30DB-4BEC-AACF-6369C73CBC69}"/>
                  </a:ext>
                </a:extLst>
              </p:cNvPr>
              <p:cNvCxnSpPr/>
              <p:nvPr/>
            </p:nvCxnSpPr>
            <p:spPr>
              <a:xfrm>
                <a:off x="2002497" y="444871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9ED567D-F9BF-4266-B356-0FFC9A35F5EC}"/>
                  </a:ext>
                </a:extLst>
              </p:cNvPr>
              <p:cNvCxnSpPr/>
              <p:nvPr/>
            </p:nvCxnSpPr>
            <p:spPr>
              <a:xfrm flipH="1">
                <a:off x="1868932" y="3682235"/>
                <a:ext cx="2671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14B465-4976-4B74-B90D-44558C1D4ADC}"/>
                  </a:ext>
                </a:extLst>
              </p:cNvPr>
              <p:cNvCxnSpPr/>
              <p:nvPr/>
            </p:nvCxnSpPr>
            <p:spPr>
              <a:xfrm flipH="1">
                <a:off x="1868933" y="4364804"/>
                <a:ext cx="2671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F14973-16C4-433D-88A2-2248B8CE8F10}"/>
                  </a:ext>
                </a:extLst>
              </p:cNvPr>
              <p:cNvSpPr txBox="1"/>
              <p:nvPr/>
            </p:nvSpPr>
            <p:spPr>
              <a:xfrm>
                <a:off x="1191802" y="4185020"/>
                <a:ext cx="749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0(n)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3C0FE-3E0F-4773-B74C-8C6EEE881B7E}"/>
                  </a:ext>
                </a:extLst>
              </p:cNvPr>
              <p:cNvSpPr txBox="1"/>
              <p:nvPr/>
            </p:nvSpPr>
            <p:spPr>
              <a:xfrm>
                <a:off x="1199212" y="3446133"/>
                <a:ext cx="749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1(y)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8E29E9-BD16-4006-8368-4A69F5F14770}"/>
                  </a:ext>
                </a:extLst>
              </p:cNvPr>
              <p:cNvSpPr txBox="1"/>
              <p:nvPr/>
            </p:nvSpPr>
            <p:spPr>
              <a:xfrm>
                <a:off x="2474824" y="2832756"/>
                <a:ext cx="3680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Breast cancer (Malignant, benign)</a:t>
                </a:r>
              </a:p>
            </p:txBody>
          </p:sp>
        </p:grpSp>
        <p:sp>
          <p:nvSpPr>
            <p:cNvPr id="8" name="Multiplication Sign 7">
              <a:extLst>
                <a:ext uri="{FF2B5EF4-FFF2-40B4-BE49-F238E27FC236}">
                  <a16:creationId xmlns:a16="http://schemas.microsoft.com/office/drawing/2014/main" id="{B18E576F-D2D7-4CA4-BD05-6B2E6DC9552B}"/>
                </a:ext>
              </a:extLst>
            </p:cNvPr>
            <p:cNvSpPr/>
            <p:nvPr/>
          </p:nvSpPr>
          <p:spPr>
            <a:xfrm>
              <a:off x="5160678" y="2944272"/>
              <a:ext cx="267127" cy="20547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69DFA4AC-A977-441A-8041-E45ACC03DA48}"/>
                </a:ext>
              </a:extLst>
            </p:cNvPr>
            <p:cNvSpPr/>
            <p:nvPr/>
          </p:nvSpPr>
          <p:spPr>
            <a:xfrm>
              <a:off x="3173378" y="3604522"/>
              <a:ext cx="267127" cy="205470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8B1E2C75-B9CB-4B84-9C3D-17004F4F2B21}"/>
                </a:ext>
              </a:extLst>
            </p:cNvPr>
            <p:cNvSpPr/>
            <p:nvPr/>
          </p:nvSpPr>
          <p:spPr>
            <a:xfrm>
              <a:off x="3607271" y="3602180"/>
              <a:ext cx="267127" cy="205470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CE5F3C14-AB05-431A-A41A-C610E1FEE5E6}"/>
                </a:ext>
              </a:extLst>
            </p:cNvPr>
            <p:cNvSpPr/>
            <p:nvPr/>
          </p:nvSpPr>
          <p:spPr>
            <a:xfrm>
              <a:off x="4387721" y="3589006"/>
              <a:ext cx="267127" cy="205470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DD4B67B9-F78F-44C1-BBE2-F5EDBDA39EE2}"/>
                </a:ext>
              </a:extLst>
            </p:cNvPr>
            <p:cNvSpPr/>
            <p:nvPr/>
          </p:nvSpPr>
          <p:spPr>
            <a:xfrm>
              <a:off x="5562972" y="3620039"/>
              <a:ext cx="267127" cy="205470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45425E8A-C45F-4288-8D90-D72C6CED5A5B}"/>
                </a:ext>
              </a:extLst>
            </p:cNvPr>
            <p:cNvSpPr/>
            <p:nvPr/>
          </p:nvSpPr>
          <p:spPr>
            <a:xfrm>
              <a:off x="6129530" y="3609404"/>
              <a:ext cx="267127" cy="205470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BD668C65-75ED-4330-9C18-CCB1A745B550}"/>
                </a:ext>
              </a:extLst>
            </p:cNvPr>
            <p:cNvSpPr/>
            <p:nvPr/>
          </p:nvSpPr>
          <p:spPr>
            <a:xfrm>
              <a:off x="4616801" y="2955895"/>
              <a:ext cx="267127" cy="20547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E1C24C46-83AB-4510-A83F-B9D83833C722}"/>
                </a:ext>
              </a:extLst>
            </p:cNvPr>
            <p:cNvSpPr/>
            <p:nvPr/>
          </p:nvSpPr>
          <p:spPr>
            <a:xfrm>
              <a:off x="6038774" y="2942408"/>
              <a:ext cx="267127" cy="20547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6655F20F-9E37-443D-BE9C-DD1B89ED6133}"/>
                </a:ext>
              </a:extLst>
            </p:cNvPr>
            <p:cNvSpPr/>
            <p:nvPr/>
          </p:nvSpPr>
          <p:spPr>
            <a:xfrm>
              <a:off x="5666508" y="2942470"/>
              <a:ext cx="267127" cy="20547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3E1D2249-8937-4B92-A2FD-4B45DF8FCA7E}"/>
                </a:ext>
              </a:extLst>
            </p:cNvPr>
            <p:cNvSpPr/>
            <p:nvPr/>
          </p:nvSpPr>
          <p:spPr>
            <a:xfrm>
              <a:off x="6366672" y="2942470"/>
              <a:ext cx="267127" cy="20547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6B9256-1DE2-4509-A270-59839CC85CF7}"/>
                </a:ext>
              </a:extLst>
            </p:cNvPr>
            <p:cNvGrpSpPr/>
            <p:nvPr/>
          </p:nvGrpSpPr>
          <p:grpSpPr>
            <a:xfrm>
              <a:off x="4885406" y="3289890"/>
              <a:ext cx="533368" cy="493302"/>
              <a:chOff x="3248938" y="4542288"/>
              <a:chExt cx="533368" cy="49330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451DA11-24AC-45C4-97FE-2D01AB9A1265}"/>
                  </a:ext>
                </a:extLst>
              </p:cNvPr>
              <p:cNvSpPr/>
              <p:nvPr/>
            </p:nvSpPr>
            <p:spPr>
              <a:xfrm>
                <a:off x="3287445" y="4860929"/>
                <a:ext cx="162670" cy="1746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9D234-18C1-4042-8F08-A3AE03C1A583}"/>
                  </a:ext>
                </a:extLst>
              </p:cNvPr>
              <p:cNvSpPr txBox="1"/>
              <p:nvPr/>
            </p:nvSpPr>
            <p:spPr>
              <a:xfrm>
                <a:off x="3248938" y="4542288"/>
                <a:ext cx="53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CF4366F-1680-4002-9AA3-B0691E92EBC2}"/>
              </a:ext>
            </a:extLst>
          </p:cNvPr>
          <p:cNvSpPr txBox="1"/>
          <p:nvPr/>
        </p:nvSpPr>
        <p:spPr>
          <a:xfrm>
            <a:off x="1657960" y="5426089"/>
            <a:ext cx="707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 problem</a:t>
            </a:r>
            <a:r>
              <a:rPr lang="en-US" dirty="0"/>
              <a:t>: Discrete valued output (0 or 1 or more)</a:t>
            </a:r>
          </a:p>
        </p:txBody>
      </p:sp>
    </p:spTree>
    <p:extLst>
      <p:ext uri="{BB962C8B-B14F-4D97-AF65-F5344CB8AC3E}">
        <p14:creationId xmlns:p14="http://schemas.microsoft.com/office/powerpoint/2010/main" val="25806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C5AC-5650-4BB3-9F58-34500FF5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39" y="-7355"/>
            <a:ext cx="8442169" cy="898923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B1CF0B-C7E9-46BA-B2C6-1DA05AB7BDF3}"/>
              </a:ext>
            </a:extLst>
          </p:cNvPr>
          <p:cNvGrpSpPr/>
          <p:nvPr/>
        </p:nvGrpSpPr>
        <p:grpSpPr>
          <a:xfrm>
            <a:off x="946818" y="2418730"/>
            <a:ext cx="5419933" cy="2985464"/>
            <a:chOff x="1794132" y="2472390"/>
            <a:chExt cx="7226578" cy="398061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617A331-C99B-4D8A-9F58-2203B6E3E5DD}"/>
                </a:ext>
              </a:extLst>
            </p:cNvPr>
            <p:cNvGrpSpPr/>
            <p:nvPr/>
          </p:nvGrpSpPr>
          <p:grpSpPr>
            <a:xfrm>
              <a:off x="2640458" y="2558265"/>
              <a:ext cx="6380252" cy="3380199"/>
              <a:chOff x="2640458" y="2558265"/>
              <a:chExt cx="6380252" cy="338019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C0A6EBD-40DC-4CBB-99A1-70855AFEF604}"/>
                  </a:ext>
                </a:extLst>
              </p:cNvPr>
              <p:cNvSpPr/>
              <p:nvPr/>
            </p:nvSpPr>
            <p:spPr>
              <a:xfrm>
                <a:off x="7140539" y="2804845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01D30B5-EC77-4A61-85EC-5A3CB3A15D77}"/>
                  </a:ext>
                </a:extLst>
              </p:cNvPr>
              <p:cNvSpPr/>
              <p:nvPr/>
            </p:nvSpPr>
            <p:spPr>
              <a:xfrm>
                <a:off x="7868292" y="3429000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000B77D-79C1-4F37-AD5B-444A24BB3FFE}"/>
                  </a:ext>
                </a:extLst>
              </p:cNvPr>
              <p:cNvSpPr/>
              <p:nvPr/>
            </p:nvSpPr>
            <p:spPr>
              <a:xfrm>
                <a:off x="7325474" y="3662738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0A6F3C-CE74-479C-AF4F-3F308CACA25D}"/>
                  </a:ext>
                </a:extLst>
              </p:cNvPr>
              <p:cNvSpPr/>
              <p:nvPr/>
            </p:nvSpPr>
            <p:spPr>
              <a:xfrm>
                <a:off x="5144786" y="4104525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407D0A-AE46-4930-B45C-6CAFEDC5DC97}"/>
                  </a:ext>
                </a:extLst>
              </p:cNvPr>
              <p:cNvSpPr/>
              <p:nvPr/>
            </p:nvSpPr>
            <p:spPr>
              <a:xfrm>
                <a:off x="6498404" y="3331395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DD154D-30CB-4D7D-B5DE-57DCB16B6835}"/>
                  </a:ext>
                </a:extLst>
              </p:cNvPr>
              <p:cNvSpPr/>
              <p:nvPr/>
            </p:nvSpPr>
            <p:spPr>
              <a:xfrm>
                <a:off x="6067745" y="3129719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AF6D7EE-2AB3-4FE2-A3A4-E4F83018A10B}"/>
                  </a:ext>
                </a:extLst>
              </p:cNvPr>
              <p:cNvSpPr/>
              <p:nvPr/>
            </p:nvSpPr>
            <p:spPr>
              <a:xfrm>
                <a:off x="4356242" y="3806573"/>
                <a:ext cx="267129" cy="2594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?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6217AB-99CF-4AEE-995A-777449AB9D5F}"/>
                  </a:ext>
                </a:extLst>
              </p:cNvPr>
              <p:cNvSpPr/>
              <p:nvPr/>
            </p:nvSpPr>
            <p:spPr>
              <a:xfrm>
                <a:off x="6498404" y="4081406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B1F2C88-CC58-4148-8C58-6D43F76C199B}"/>
                  </a:ext>
                </a:extLst>
              </p:cNvPr>
              <p:cNvSpPr/>
              <p:nvPr/>
            </p:nvSpPr>
            <p:spPr>
              <a:xfrm>
                <a:off x="4002640" y="3446893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88E6BE-7649-4C48-9FE4-BF3F63DAFD0C}"/>
                  </a:ext>
                </a:extLst>
              </p:cNvPr>
              <p:cNvSpPr/>
              <p:nvPr/>
            </p:nvSpPr>
            <p:spPr>
              <a:xfrm>
                <a:off x="6683339" y="4939299"/>
                <a:ext cx="184935" cy="19520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775B582-45E0-4430-AEE1-F1FE2F5E8F01}"/>
                  </a:ext>
                </a:extLst>
              </p:cNvPr>
              <p:cNvSpPr/>
              <p:nvPr/>
            </p:nvSpPr>
            <p:spPr>
              <a:xfrm>
                <a:off x="4705563" y="3056514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A4ADD21-8557-4640-AFFE-BCA0657F937C}"/>
                  </a:ext>
                </a:extLst>
              </p:cNvPr>
              <p:cNvSpPr/>
              <p:nvPr/>
            </p:nvSpPr>
            <p:spPr>
              <a:xfrm>
                <a:off x="4292028" y="4732530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91DDD5-7E7F-46ED-9CAA-212614051EEC}"/>
                  </a:ext>
                </a:extLst>
              </p:cNvPr>
              <p:cNvSpPr/>
              <p:nvPr/>
            </p:nvSpPr>
            <p:spPr>
              <a:xfrm>
                <a:off x="3545444" y="4059303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90EEB19-36CC-45B2-96BF-3ECE22A1ADF0}"/>
                  </a:ext>
                </a:extLst>
              </p:cNvPr>
              <p:cNvSpPr/>
              <p:nvPr/>
            </p:nvSpPr>
            <p:spPr>
              <a:xfrm>
                <a:off x="5186737" y="3773182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BB909E-3309-4B22-BEB1-789F0F9EF571}"/>
                  </a:ext>
                </a:extLst>
              </p:cNvPr>
              <p:cNvSpPr/>
              <p:nvPr/>
            </p:nvSpPr>
            <p:spPr>
              <a:xfrm>
                <a:off x="4345115" y="4143053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A68FBF0-134E-404F-80FF-EB995B56D482}"/>
                  </a:ext>
                </a:extLst>
              </p:cNvPr>
              <p:cNvSpPr/>
              <p:nvPr/>
            </p:nvSpPr>
            <p:spPr>
              <a:xfrm>
                <a:off x="5763802" y="5088274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487E2BD-EE7A-4478-BBED-5E3A622A1CB9}"/>
                  </a:ext>
                </a:extLst>
              </p:cNvPr>
              <p:cNvSpPr/>
              <p:nvPr/>
            </p:nvSpPr>
            <p:spPr>
              <a:xfrm>
                <a:off x="3452976" y="4955731"/>
                <a:ext cx="184935" cy="19520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08B3EC-D23A-477C-AB76-E1EF6D37A977}"/>
                  </a:ext>
                </a:extLst>
              </p:cNvPr>
              <p:cNvGrpSpPr/>
              <p:nvPr/>
            </p:nvGrpSpPr>
            <p:grpSpPr>
              <a:xfrm>
                <a:off x="2640458" y="2558265"/>
                <a:ext cx="6380252" cy="3380199"/>
                <a:chOff x="2640458" y="2558265"/>
                <a:chExt cx="6380252" cy="3380199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602D56D7-F332-4605-A3E3-28B76EB7D7E9}"/>
                    </a:ext>
                  </a:extLst>
                </p:cNvPr>
                <p:cNvCxnSpPr/>
                <p:nvPr/>
              </p:nvCxnSpPr>
              <p:spPr>
                <a:xfrm>
                  <a:off x="2650733" y="5938463"/>
                  <a:ext cx="63699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2F1491E-0F4C-41E9-8802-2C6559BDE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0458" y="2558265"/>
                  <a:ext cx="0" cy="33801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3FF425-EB7F-482E-9B44-41F4055FF14A}"/>
                </a:ext>
              </a:extLst>
            </p:cNvPr>
            <p:cNvSpPr txBox="1"/>
            <p:nvPr/>
          </p:nvSpPr>
          <p:spPr>
            <a:xfrm>
              <a:off x="5948737" y="5960566"/>
              <a:ext cx="30719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Tumor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72304B-52E6-42DC-BEA6-56D27DADF237}"/>
                </a:ext>
              </a:extLst>
            </p:cNvPr>
            <p:cNvSpPr txBox="1"/>
            <p:nvPr/>
          </p:nvSpPr>
          <p:spPr>
            <a:xfrm>
              <a:off x="1794132" y="2472390"/>
              <a:ext cx="9246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2F954A-4A3E-42E8-AA69-7F25C0058245}"/>
              </a:ext>
            </a:extLst>
          </p:cNvPr>
          <p:cNvSpPr txBox="1"/>
          <p:nvPr/>
        </p:nvSpPr>
        <p:spPr>
          <a:xfrm>
            <a:off x="2474771" y="2190337"/>
            <a:ext cx="15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Two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A37A-EEF9-4CA0-9AEE-D8DCE705A4F9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250463" y="2559669"/>
            <a:ext cx="1363260" cy="23276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2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00C08C-5D1E-4890-9E60-9BB788A3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31" y="1066800"/>
            <a:ext cx="8525912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/>
              <a:t>Classifier</a:t>
            </a:r>
            <a:r>
              <a:rPr lang="en-US" sz="2400" dirty="0"/>
              <a:t>: Analyze the training set and come up an algorithm for predicting the class of future observations. Classifiers do not need to be perfect to be useful. In other words, you </a:t>
            </a:r>
            <a:r>
              <a:rPr lang="en-US" sz="2400" dirty="0">
                <a:highlight>
                  <a:srgbClr val="FFFF00"/>
                </a:highlight>
              </a:rPr>
              <a:t>don't want the classifier to make too many errors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sz="2400" dirty="0"/>
              <a:t> but it </a:t>
            </a:r>
            <a:r>
              <a:rPr lang="en-US" sz="2400" dirty="0">
                <a:highlight>
                  <a:srgbClr val="FFFF00"/>
                </a:highlight>
              </a:rPr>
              <a:t>doesn't have to get the right answer every single time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/>
              <a:t>Training data</a:t>
            </a:r>
            <a:r>
              <a:rPr lang="en-US" sz="2400" dirty="0"/>
              <a:t>: A bunch of observations, where </a:t>
            </a:r>
            <a:r>
              <a:rPr lang="en-US" sz="2400" dirty="0">
                <a:highlight>
                  <a:srgbClr val="FFFF00"/>
                </a:highlight>
              </a:rPr>
              <a:t>we know </a:t>
            </a:r>
            <a:r>
              <a:rPr lang="en-US" sz="2400" dirty="0"/>
              <a:t>the class of each observation. The collection of these pre-classified observations is also called a </a:t>
            </a:r>
            <a:r>
              <a:rPr lang="en-US" sz="2400" dirty="0">
                <a:highlight>
                  <a:srgbClr val="FFFF00"/>
                </a:highlight>
              </a:rPr>
              <a:t>training set</a:t>
            </a:r>
            <a:r>
              <a:rPr lang="en-US" sz="2400" dirty="0"/>
              <a:t>. It is used to build the classification algorithm.</a:t>
            </a:r>
          </a:p>
          <a:p>
            <a:r>
              <a:rPr lang="en-US" b="1" i="1" u="sng" dirty="0"/>
              <a:t>Testing data</a:t>
            </a:r>
            <a:r>
              <a:rPr lang="en-US" dirty="0"/>
              <a:t>: A bunch of observations, </a:t>
            </a:r>
            <a:r>
              <a:rPr lang="en-US" sz="2400" dirty="0"/>
              <a:t>where </a:t>
            </a:r>
            <a:r>
              <a:rPr lang="en-US" sz="2400" dirty="0">
                <a:highlight>
                  <a:srgbClr val="FFFF00"/>
                </a:highlight>
              </a:rPr>
              <a:t>we know </a:t>
            </a:r>
            <a:r>
              <a:rPr lang="en-US" sz="2400" dirty="0"/>
              <a:t>the class of each observation used to test the performance of the classifier. The collection of these observation is also called a </a:t>
            </a:r>
            <a:r>
              <a:rPr lang="en-US" sz="2400" dirty="0">
                <a:highlight>
                  <a:srgbClr val="FFFF00"/>
                </a:highlight>
              </a:rPr>
              <a:t>testing set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C2BA9-983C-429B-AF5D-A29B9F474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EA8E-3DCC-4280-837A-1C6C3700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9458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F5690-4203-4DCC-8159-327A2B64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5" y="1066800"/>
            <a:ext cx="8333887" cy="1709315"/>
          </a:xfrm>
        </p:spPr>
        <p:txBody>
          <a:bodyPr/>
          <a:lstStyle/>
          <a:p>
            <a:r>
              <a:rPr lang="en-US" dirty="0"/>
              <a:t>Given records of patients with CKD</a:t>
            </a:r>
          </a:p>
          <a:p>
            <a:r>
              <a:rPr lang="en-US" dirty="0"/>
              <a:t>Predict a new patient with certain diagnosis (hemoglobin, glucose) having CKD or not?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D6559-2555-49F3-AA93-35F2239AF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36577-0CE9-426E-81B8-ED5F06F1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Chronic kidney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D69BA-90D8-46F6-8AD9-BA2CC5488BE0}"/>
              </a:ext>
            </a:extLst>
          </p:cNvPr>
          <p:cNvSpPr txBox="1"/>
          <p:nvPr/>
        </p:nvSpPr>
        <p:spPr>
          <a:xfrm>
            <a:off x="1115550" y="4350720"/>
            <a:ext cx="683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rely on the most similar patient that has been diagnosed to make decision on CKD</a:t>
            </a:r>
          </a:p>
        </p:txBody>
      </p:sp>
    </p:spTree>
    <p:extLst>
      <p:ext uri="{BB962C8B-B14F-4D97-AF65-F5344CB8AC3E}">
        <p14:creationId xmlns:p14="http://schemas.microsoft.com/office/powerpoint/2010/main" val="200631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C730-DA8D-497E-A412-1F3FB836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93" y="164575"/>
            <a:ext cx="8173334" cy="567647"/>
          </a:xfrm>
        </p:spPr>
        <p:txBody>
          <a:bodyPr/>
          <a:lstStyle/>
          <a:p>
            <a:r>
              <a:rPr lang="en-US" dirty="0"/>
              <a:t>Comparing Similarity between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EFF2-263B-4A8B-B7EF-C38F61A4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61" y="1425744"/>
            <a:ext cx="8635998" cy="17183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Treat each person as </a:t>
            </a:r>
            <a:r>
              <a:rPr lang="en-US" sz="2100" dirty="0">
                <a:solidFill>
                  <a:srgbClr val="C00000"/>
                </a:solidFill>
              </a:rPr>
              <a:t>a point </a:t>
            </a:r>
            <a:r>
              <a:rPr lang="en-US" sz="2100" dirty="0"/>
              <a:t>in a coordinate system of 2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Similarity is the </a:t>
            </a:r>
            <a:r>
              <a:rPr lang="en-US" sz="2100" dirty="0">
                <a:solidFill>
                  <a:srgbClr val="C00000"/>
                </a:solidFill>
              </a:rPr>
              <a:t>distance </a:t>
            </a:r>
            <a:r>
              <a:rPr lang="en-US" sz="2100" dirty="0"/>
              <a:t>between two points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50" dirty="0"/>
              <a:t>The closer of the points, the more similar they are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2BD017-DD2D-43C8-9EBE-EFEB37437F50}"/>
              </a:ext>
            </a:extLst>
          </p:cNvPr>
          <p:cNvGrpSpPr/>
          <p:nvPr/>
        </p:nvGrpSpPr>
        <p:grpSpPr>
          <a:xfrm>
            <a:off x="1366462" y="3352190"/>
            <a:ext cx="3205538" cy="1610474"/>
            <a:chOff x="3277456" y="4109664"/>
            <a:chExt cx="4274050" cy="214729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97A4B1-15F3-42C4-9633-70AA12C2313B}"/>
                </a:ext>
              </a:extLst>
            </p:cNvPr>
            <p:cNvGrpSpPr/>
            <p:nvPr/>
          </p:nvGrpSpPr>
          <p:grpSpPr>
            <a:xfrm>
              <a:off x="3277456" y="4109664"/>
              <a:ext cx="4274050" cy="2147298"/>
              <a:chOff x="3277456" y="4109664"/>
              <a:chExt cx="4274050" cy="214729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779EB59-55D3-4EC8-A4B6-D91E6CFA0E79}"/>
                  </a:ext>
                </a:extLst>
              </p:cNvPr>
              <p:cNvGrpSpPr/>
              <p:nvPr/>
            </p:nvGrpSpPr>
            <p:grpSpPr>
              <a:xfrm>
                <a:off x="3277456" y="4109664"/>
                <a:ext cx="4274050" cy="2147298"/>
                <a:chOff x="3277456" y="4109664"/>
                <a:chExt cx="4274050" cy="214729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F614AF39-0C8F-4B55-B24D-0663ADD97F4F}"/>
                    </a:ext>
                  </a:extLst>
                </p:cNvPr>
                <p:cNvCxnSpPr/>
                <p:nvPr/>
              </p:nvCxnSpPr>
              <p:spPr>
                <a:xfrm flipV="1">
                  <a:off x="3277456" y="4109664"/>
                  <a:ext cx="0" cy="214729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EC3A2991-918B-4ED7-BD14-FA2C291A59B1}"/>
                    </a:ext>
                  </a:extLst>
                </p:cNvPr>
                <p:cNvCxnSpPr/>
                <p:nvPr/>
              </p:nvCxnSpPr>
              <p:spPr>
                <a:xfrm>
                  <a:off x="3277456" y="6256962"/>
                  <a:ext cx="427405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B10D2B0-1A7E-4709-A1C9-026C3CCAF957}"/>
                  </a:ext>
                </a:extLst>
              </p:cNvPr>
              <p:cNvSpPr/>
              <p:nvPr/>
            </p:nvSpPr>
            <p:spPr>
              <a:xfrm>
                <a:off x="4407613" y="4780056"/>
                <a:ext cx="184932" cy="1952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3FF682-467E-4BF6-B1BD-4A17918B2E78}"/>
                  </a:ext>
                </a:extLst>
              </p:cNvPr>
              <p:cNvSpPr/>
              <p:nvPr/>
            </p:nvSpPr>
            <p:spPr>
              <a:xfrm>
                <a:off x="6183263" y="4780056"/>
                <a:ext cx="184932" cy="1952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C5134B-8913-4F21-BF3E-7F9F50B8CEA2}"/>
                  </a:ext>
                </a:extLst>
              </p:cNvPr>
              <p:cNvSpPr/>
              <p:nvPr/>
            </p:nvSpPr>
            <p:spPr>
              <a:xfrm>
                <a:off x="4790736" y="5145562"/>
                <a:ext cx="184932" cy="1952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E3556B-BB71-4D84-8A71-0C235BBCE072}"/>
                  </a:ext>
                </a:extLst>
              </p:cNvPr>
              <p:cNvCxnSpPr>
                <a:cxnSpLocks/>
                <a:stCxn id="13" idx="5"/>
              </p:cNvCxnSpPr>
              <p:nvPr/>
            </p:nvCxnSpPr>
            <p:spPr>
              <a:xfrm>
                <a:off x="4565462" y="4946677"/>
                <a:ext cx="245316" cy="2601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2C36A0-D299-4C4F-BE3F-13DD02AAD844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>
                <a:off x="4592545" y="4877661"/>
                <a:ext cx="159071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AB5091A-127D-428B-BD9A-B0068BC53A66}"/>
                  </a:ext>
                </a:extLst>
              </p:cNvPr>
              <p:cNvCxnSpPr>
                <a:cxnSpLocks/>
                <a:stCxn id="16" idx="6"/>
                <a:endCxn id="15" idx="3"/>
              </p:cNvCxnSpPr>
              <p:nvPr/>
            </p:nvCxnSpPr>
            <p:spPr>
              <a:xfrm flipV="1">
                <a:off x="4975668" y="4946677"/>
                <a:ext cx="1234678" cy="29649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6D61D6-687D-4396-9327-061A628744DB}"/>
                  </a:ext>
                </a:extLst>
              </p:cNvPr>
              <p:cNvSpPr txBox="1"/>
              <p:nvPr/>
            </p:nvSpPr>
            <p:spPr>
              <a:xfrm>
                <a:off x="4118155" y="4508328"/>
                <a:ext cx="57891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E0405-BCF2-4ACF-8DF6-2FC681A0A680}"/>
                  </a:ext>
                </a:extLst>
              </p:cNvPr>
              <p:cNvSpPr txBox="1"/>
              <p:nvPr/>
            </p:nvSpPr>
            <p:spPr>
              <a:xfrm>
                <a:off x="4602818" y="5326401"/>
                <a:ext cx="57891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A8053C-4ACE-48B5-A668-DC6CD91486FE}"/>
                  </a:ext>
                </a:extLst>
              </p:cNvPr>
              <p:cNvSpPr txBox="1"/>
              <p:nvPr/>
            </p:nvSpPr>
            <p:spPr>
              <a:xfrm>
                <a:off x="6275729" y="4455911"/>
                <a:ext cx="57891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A536928-2E01-4BD7-A6DA-50D3340CBB2D}"/>
                </a:ext>
              </a:extLst>
            </p:cNvPr>
            <p:cNvSpPr/>
            <p:nvPr/>
          </p:nvSpPr>
          <p:spPr>
            <a:xfrm>
              <a:off x="3935002" y="4404541"/>
              <a:ext cx="1387009" cy="1323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F42F59E-2805-47B9-9180-FC8DF093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45" y="3403205"/>
            <a:ext cx="2554813" cy="869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D1352-B2AF-40F4-B8EA-46CDE6E9507B}"/>
              </a:ext>
            </a:extLst>
          </p:cNvPr>
          <p:cNvSpPr txBox="1"/>
          <p:nvPr/>
        </p:nvSpPr>
        <p:spPr>
          <a:xfrm>
            <a:off x="5370116" y="4457750"/>
            <a:ext cx="275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 number of dimensions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4AFB6-9676-4645-943C-1B522AC92E77}"/>
              </a:ext>
            </a:extLst>
          </p:cNvPr>
          <p:cNvSpPr txBox="1"/>
          <p:nvPr/>
        </p:nvSpPr>
        <p:spPr>
          <a:xfrm>
            <a:off x="5370116" y="5104081"/>
            <a:ext cx="311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 standardization if the scales are different.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71D78-1150-42A3-A1F9-D6559C4DCD52}"/>
              </a:ext>
            </a:extLst>
          </p:cNvPr>
          <p:cNvSpPr txBox="1"/>
          <p:nvPr/>
        </p:nvSpPr>
        <p:spPr>
          <a:xfrm>
            <a:off x="5201487" y="2914212"/>
            <a:ext cx="34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Euclid distance</a:t>
            </a:r>
          </a:p>
        </p:txBody>
      </p:sp>
    </p:spTree>
    <p:extLst>
      <p:ext uri="{BB962C8B-B14F-4D97-AF65-F5344CB8AC3E}">
        <p14:creationId xmlns:p14="http://schemas.microsoft.com/office/powerpoint/2010/main" val="284695406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127584</TotalTime>
  <Words>690</Words>
  <Application>Microsoft Office PowerPoint</Application>
  <PresentationFormat>On-screen Show (4:3)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Wingdings</vt:lpstr>
      <vt:lpstr>ONR_Theme</vt:lpstr>
      <vt:lpstr>ENGR 1330 Computational Thinking with Data Science</vt:lpstr>
      <vt:lpstr>Topic Outline</vt:lpstr>
      <vt:lpstr>Objectives</vt:lpstr>
      <vt:lpstr>Classification</vt:lpstr>
      <vt:lpstr>Supervised learning</vt:lpstr>
      <vt:lpstr>Supervised learning</vt:lpstr>
      <vt:lpstr>Classification Algorithm</vt:lpstr>
      <vt:lpstr>Example: Chronic kidney disease</vt:lpstr>
      <vt:lpstr>Comparing Similarity between People</vt:lpstr>
      <vt:lpstr>K Nearest Neighbors (KNN)</vt:lpstr>
      <vt:lpstr>K Nearest Neighbors (KNN)</vt:lpstr>
      <vt:lpstr>Nearest Neighbor Classifier</vt:lpstr>
      <vt:lpstr>Nearest Neighbor Classifier</vt:lpstr>
      <vt:lpstr>K-Nearest Neighbor Classifier</vt:lpstr>
      <vt:lpstr>K-Nearest Neighbor Classifier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1997</cp:revision>
  <cp:lastPrinted>2020-07-23T19:00:31Z</cp:lastPrinted>
  <dcterms:created xsi:type="dcterms:W3CDTF">2010-10-19T21:02:23Z</dcterms:created>
  <dcterms:modified xsi:type="dcterms:W3CDTF">2020-10-28T20:51:00Z</dcterms:modified>
  <cp:category/>
</cp:coreProperties>
</file>