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65" r:id="rId2"/>
    <p:sldId id="730" r:id="rId3"/>
    <p:sldId id="771" r:id="rId4"/>
    <p:sldId id="772" r:id="rId5"/>
    <p:sldId id="710" r:id="rId6"/>
    <p:sldId id="712" r:id="rId7"/>
    <p:sldId id="713" r:id="rId8"/>
    <p:sldId id="714" r:id="rId9"/>
    <p:sldId id="718" r:id="rId10"/>
    <p:sldId id="719" r:id="rId11"/>
    <p:sldId id="721" r:id="rId12"/>
    <p:sldId id="720" r:id="rId13"/>
    <p:sldId id="715" r:id="rId14"/>
    <p:sldId id="716" r:id="rId15"/>
    <p:sldId id="724" r:id="rId16"/>
    <p:sldId id="722" r:id="rId17"/>
    <p:sldId id="711" r:id="rId18"/>
    <p:sldId id="723" r:id="rId19"/>
    <p:sldId id="725" r:id="rId20"/>
    <p:sldId id="726" r:id="rId21"/>
    <p:sldId id="727" r:id="rId22"/>
    <p:sldId id="728" r:id="rId23"/>
    <p:sldId id="729" r:id="rId24"/>
    <p:sldId id="773" r:id="rId25"/>
    <p:sldId id="774" r:id="rId26"/>
    <p:sldId id="775" r:id="rId2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30"/>
            <p14:sldId id="771"/>
            <p14:sldId id="772"/>
            <p14:sldId id="710"/>
            <p14:sldId id="712"/>
            <p14:sldId id="713"/>
            <p14:sldId id="714"/>
            <p14:sldId id="718"/>
            <p14:sldId id="719"/>
            <p14:sldId id="721"/>
            <p14:sldId id="720"/>
            <p14:sldId id="715"/>
            <p14:sldId id="716"/>
            <p14:sldId id="724"/>
            <p14:sldId id="722"/>
            <p14:sldId id="711"/>
            <p14:sldId id="723"/>
            <p14:sldId id="725"/>
            <p14:sldId id="726"/>
            <p14:sldId id="727"/>
            <p14:sldId id="728"/>
            <p14:sldId id="729"/>
            <p14:sldId id="773"/>
            <p14:sldId id="774"/>
            <p14:sldId id="7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45D49-D56C-461D-927E-89B78246AC5B}" v="97" dt="2020-08-17T02:39:11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9" autoAdjust="0"/>
    <p:restoredTop sz="93153" autoAdjust="0"/>
  </p:normalViewPr>
  <p:slideViewPr>
    <p:cSldViewPr>
      <p:cViewPr varScale="1">
        <p:scale>
          <a:sx n="77" d="100"/>
          <a:sy n="77" d="100"/>
        </p:scale>
        <p:origin x="163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" userId="15117feb-85cc-48f8-9b26-7f6bc22f2f6a" providerId="ADAL" clId="{F6A45D49-D56C-461D-927E-89B78246AC5B}"/>
    <pc:docChg chg="undo redo custSel addSld delSld modSld modSection">
      <pc:chgData name="B" userId="15117feb-85cc-48f8-9b26-7f6bc22f2f6a" providerId="ADAL" clId="{F6A45D49-D56C-461D-927E-89B78246AC5B}" dt="2020-08-17T02:54:29.739" v="1805" actId="20577"/>
      <pc:docMkLst>
        <pc:docMk/>
      </pc:docMkLst>
      <pc:sldChg chg="modSp mod">
        <pc:chgData name="B" userId="15117feb-85cc-48f8-9b26-7f6bc22f2f6a" providerId="ADAL" clId="{F6A45D49-D56C-461D-927E-89B78246AC5B}" dt="2020-08-17T02:12:08.950" v="1106" actId="20577"/>
        <pc:sldMkLst>
          <pc:docMk/>
          <pc:sldMk cId="3235836776" sldId="465"/>
        </pc:sldMkLst>
        <pc:spChg chg="mod">
          <ac:chgData name="B" userId="15117feb-85cc-48f8-9b26-7f6bc22f2f6a" providerId="ADAL" clId="{F6A45D49-D56C-461D-927E-89B78246AC5B}" dt="2020-08-17T02:12:08.950" v="1106" actId="20577"/>
          <ac:spMkLst>
            <pc:docMk/>
            <pc:sldMk cId="3235836776" sldId="465"/>
            <ac:spMk id="2" creationId="{00000000-0000-0000-0000-000000000000}"/>
          </ac:spMkLst>
        </pc:spChg>
      </pc:sldChg>
      <pc:sldChg chg="addSp modSp mod">
        <pc:chgData name="B" userId="15117feb-85cc-48f8-9b26-7f6bc22f2f6a" providerId="ADAL" clId="{F6A45D49-D56C-461D-927E-89B78246AC5B}" dt="2020-08-14T18:20:01.124" v="1000" actId="1076"/>
        <pc:sldMkLst>
          <pc:docMk/>
          <pc:sldMk cId="2629355292" sldId="710"/>
        </pc:sldMkLst>
        <pc:spChg chg="mod">
          <ac:chgData name="B" userId="15117feb-85cc-48f8-9b26-7f6bc22f2f6a" providerId="ADAL" clId="{F6A45D49-D56C-461D-927E-89B78246AC5B}" dt="2020-08-14T18:20:01.124" v="1000" actId="1076"/>
          <ac:spMkLst>
            <pc:docMk/>
            <pc:sldMk cId="2629355292" sldId="710"/>
            <ac:spMk id="2" creationId="{DA1CABC4-37C7-4328-BDAA-8381040AF1DA}"/>
          </ac:spMkLst>
        </pc:spChg>
        <pc:spChg chg="add mod">
          <ac:chgData name="B" userId="15117feb-85cc-48f8-9b26-7f6bc22f2f6a" providerId="ADAL" clId="{F6A45D49-D56C-461D-927E-89B78246AC5B}" dt="2020-08-14T18:19:50.958" v="999" actId="20577"/>
          <ac:spMkLst>
            <pc:docMk/>
            <pc:sldMk cId="2629355292" sldId="710"/>
            <ac:spMk id="7" creationId="{67B80630-3FAD-43D5-95E6-5B4EE4A97E26}"/>
          </ac:spMkLst>
        </pc:spChg>
        <pc:picChg chg="mod">
          <ac:chgData name="B" userId="15117feb-85cc-48f8-9b26-7f6bc22f2f6a" providerId="ADAL" clId="{F6A45D49-D56C-461D-927E-89B78246AC5B}" dt="2020-08-14T18:19:41.092" v="997" actId="1076"/>
          <ac:picMkLst>
            <pc:docMk/>
            <pc:sldMk cId="2629355292" sldId="710"/>
            <ac:picMk id="5" creationId="{B11140A1-F5CA-4A00-9D80-96AB1D06D42B}"/>
          </ac:picMkLst>
        </pc:picChg>
      </pc:sldChg>
      <pc:sldChg chg="addSp delSp modSp mod">
        <pc:chgData name="B" userId="15117feb-85cc-48f8-9b26-7f6bc22f2f6a" providerId="ADAL" clId="{F6A45D49-D56C-461D-927E-89B78246AC5B}" dt="2020-08-13T03:53:20.859" v="428" actId="22"/>
        <pc:sldMkLst>
          <pc:docMk/>
          <pc:sldMk cId="1960269695" sldId="711"/>
        </pc:sldMkLst>
        <pc:spChg chg="mod">
          <ac:chgData name="B" userId="15117feb-85cc-48f8-9b26-7f6bc22f2f6a" providerId="ADAL" clId="{F6A45D49-D56C-461D-927E-89B78246AC5B}" dt="2020-08-13T03:50:26.653" v="417" actId="1076"/>
          <ac:spMkLst>
            <pc:docMk/>
            <pc:sldMk cId="1960269695" sldId="711"/>
            <ac:spMk id="2" creationId="{FF166A64-6A2B-4726-8AE9-26715DE08C95}"/>
          </ac:spMkLst>
        </pc:spChg>
        <pc:spChg chg="mod">
          <ac:chgData name="B" userId="15117feb-85cc-48f8-9b26-7f6bc22f2f6a" providerId="ADAL" clId="{F6A45D49-D56C-461D-927E-89B78246AC5B}" dt="2020-08-13T03:47:27.934" v="386" actId="20577"/>
          <ac:spMkLst>
            <pc:docMk/>
            <pc:sldMk cId="1960269695" sldId="711"/>
            <ac:spMk id="4" creationId="{5B875752-5A5A-4DCD-BEA1-54C1523F06C8}"/>
          </ac:spMkLst>
        </pc:spChg>
        <pc:picChg chg="add mod">
          <ac:chgData name="B" userId="15117feb-85cc-48f8-9b26-7f6bc22f2f6a" providerId="ADAL" clId="{F6A45D49-D56C-461D-927E-89B78246AC5B}" dt="2020-08-13T03:52:40.311" v="425" actId="1076"/>
          <ac:picMkLst>
            <pc:docMk/>
            <pc:sldMk cId="1960269695" sldId="711"/>
            <ac:picMk id="6" creationId="{1ED162E0-C24C-4FF4-9E65-45D2C46D9EF1}"/>
          </ac:picMkLst>
        </pc:picChg>
        <pc:picChg chg="add mod">
          <ac:chgData name="B" userId="15117feb-85cc-48f8-9b26-7f6bc22f2f6a" providerId="ADAL" clId="{F6A45D49-D56C-461D-927E-89B78246AC5B}" dt="2020-08-13T03:52:43.955" v="426" actId="1076"/>
          <ac:picMkLst>
            <pc:docMk/>
            <pc:sldMk cId="1960269695" sldId="711"/>
            <ac:picMk id="8" creationId="{20DEB0B2-5555-42EF-B36F-792944A5D21E}"/>
          </ac:picMkLst>
        </pc:picChg>
        <pc:picChg chg="add del">
          <ac:chgData name="B" userId="15117feb-85cc-48f8-9b26-7f6bc22f2f6a" providerId="ADAL" clId="{F6A45D49-D56C-461D-927E-89B78246AC5B}" dt="2020-08-13T03:53:20.859" v="428" actId="22"/>
          <ac:picMkLst>
            <pc:docMk/>
            <pc:sldMk cId="1960269695" sldId="711"/>
            <ac:picMk id="10" creationId="{224D70C0-A099-4740-80CC-B8191F4BE2F3}"/>
          </ac:picMkLst>
        </pc:picChg>
      </pc:sldChg>
      <pc:sldChg chg="modSp mod">
        <pc:chgData name="B" userId="15117feb-85cc-48f8-9b26-7f6bc22f2f6a" providerId="ADAL" clId="{F6A45D49-D56C-461D-927E-89B78246AC5B}" dt="2020-08-13T04:27:47.102" v="993" actId="14100"/>
        <pc:sldMkLst>
          <pc:docMk/>
          <pc:sldMk cId="1755443699" sldId="712"/>
        </pc:sldMkLst>
        <pc:spChg chg="mod">
          <ac:chgData name="B" userId="15117feb-85cc-48f8-9b26-7f6bc22f2f6a" providerId="ADAL" clId="{F6A45D49-D56C-461D-927E-89B78246AC5B}" dt="2020-08-13T04:27:47.102" v="993" actId="14100"/>
          <ac:spMkLst>
            <pc:docMk/>
            <pc:sldMk cId="1755443699" sldId="712"/>
            <ac:spMk id="2" creationId="{28763126-61DE-4457-97C0-85436D661625}"/>
          </ac:spMkLst>
        </pc:spChg>
      </pc:sldChg>
      <pc:sldChg chg="addSp modSp mod">
        <pc:chgData name="B" userId="15117feb-85cc-48f8-9b26-7f6bc22f2f6a" providerId="ADAL" clId="{F6A45D49-D56C-461D-927E-89B78246AC5B}" dt="2020-08-13T03:12:55.735" v="9" actId="732"/>
        <pc:sldMkLst>
          <pc:docMk/>
          <pc:sldMk cId="1072527691" sldId="713"/>
        </pc:sldMkLst>
        <pc:spChg chg="mod">
          <ac:chgData name="B" userId="15117feb-85cc-48f8-9b26-7f6bc22f2f6a" providerId="ADAL" clId="{F6A45D49-D56C-461D-927E-89B78246AC5B}" dt="2020-08-13T03:11:28.639" v="0" actId="20577"/>
          <ac:spMkLst>
            <pc:docMk/>
            <pc:sldMk cId="1072527691" sldId="713"/>
            <ac:spMk id="2" creationId="{198BEC9E-0DAB-4E9B-BDD5-FF64B71F766F}"/>
          </ac:spMkLst>
        </pc:spChg>
        <pc:picChg chg="add mod modCrop">
          <ac:chgData name="B" userId="15117feb-85cc-48f8-9b26-7f6bc22f2f6a" providerId="ADAL" clId="{F6A45D49-D56C-461D-927E-89B78246AC5B}" dt="2020-08-13T03:12:39.821" v="6" actId="732"/>
          <ac:picMkLst>
            <pc:docMk/>
            <pc:sldMk cId="1072527691" sldId="713"/>
            <ac:picMk id="6" creationId="{150EF281-FA68-47FB-8145-21FF96DF22B2}"/>
          </ac:picMkLst>
        </pc:picChg>
        <pc:picChg chg="add mod modCrop">
          <ac:chgData name="B" userId="15117feb-85cc-48f8-9b26-7f6bc22f2f6a" providerId="ADAL" clId="{F6A45D49-D56C-461D-927E-89B78246AC5B}" dt="2020-08-13T03:12:55.735" v="9" actId="732"/>
          <ac:picMkLst>
            <pc:docMk/>
            <pc:sldMk cId="1072527691" sldId="713"/>
            <ac:picMk id="8" creationId="{07FD3632-3317-4F3F-94EF-318504000000}"/>
          </ac:picMkLst>
        </pc:picChg>
      </pc:sldChg>
      <pc:sldChg chg="addSp modSp mod">
        <pc:chgData name="B" userId="15117feb-85cc-48f8-9b26-7f6bc22f2f6a" providerId="ADAL" clId="{F6A45D49-D56C-461D-927E-89B78246AC5B}" dt="2020-08-13T03:14:35.025" v="20" actId="14100"/>
        <pc:sldMkLst>
          <pc:docMk/>
          <pc:sldMk cId="1593167061" sldId="714"/>
        </pc:sldMkLst>
        <pc:spChg chg="mod">
          <ac:chgData name="B" userId="15117feb-85cc-48f8-9b26-7f6bc22f2f6a" providerId="ADAL" clId="{F6A45D49-D56C-461D-927E-89B78246AC5B}" dt="2020-08-13T03:13:48.177" v="10" actId="20577"/>
          <ac:spMkLst>
            <pc:docMk/>
            <pc:sldMk cId="1593167061" sldId="714"/>
            <ac:spMk id="2" creationId="{7E578E30-849F-4A0D-9CD6-175C64E6AF9D}"/>
          </ac:spMkLst>
        </pc:spChg>
        <pc:picChg chg="add mod modCrop">
          <ac:chgData name="B" userId="15117feb-85cc-48f8-9b26-7f6bc22f2f6a" providerId="ADAL" clId="{F6A45D49-D56C-461D-927E-89B78246AC5B}" dt="2020-08-13T03:14:35.025" v="20" actId="14100"/>
          <ac:picMkLst>
            <pc:docMk/>
            <pc:sldMk cId="1593167061" sldId="714"/>
            <ac:picMk id="6" creationId="{F8D2F1BD-84DC-47F5-8A2C-13B2333F433D}"/>
          </ac:picMkLst>
        </pc:picChg>
      </pc:sldChg>
      <pc:sldChg chg="modSp mod">
        <pc:chgData name="B" userId="15117feb-85cc-48f8-9b26-7f6bc22f2f6a" providerId="ADAL" clId="{F6A45D49-D56C-461D-927E-89B78246AC5B}" dt="2020-08-13T03:16:39.377" v="74" actId="207"/>
        <pc:sldMkLst>
          <pc:docMk/>
          <pc:sldMk cId="1044966547" sldId="718"/>
        </pc:sldMkLst>
        <pc:spChg chg="mod">
          <ac:chgData name="B" userId="15117feb-85cc-48f8-9b26-7f6bc22f2f6a" providerId="ADAL" clId="{F6A45D49-D56C-461D-927E-89B78246AC5B}" dt="2020-08-13T03:16:39.377" v="74" actId="207"/>
          <ac:spMkLst>
            <pc:docMk/>
            <pc:sldMk cId="1044966547" sldId="718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3:15:00.774" v="37" actId="20577"/>
          <ac:spMkLst>
            <pc:docMk/>
            <pc:sldMk cId="1044966547" sldId="718"/>
            <ac:spMk id="4" creationId="{F8EF6EE6-DD95-412F-87C2-AAACBDFDF582}"/>
          </ac:spMkLst>
        </pc:spChg>
      </pc:sldChg>
      <pc:sldChg chg="addSp modSp add mod">
        <pc:chgData name="B" userId="15117feb-85cc-48f8-9b26-7f6bc22f2f6a" providerId="ADAL" clId="{F6A45D49-D56C-461D-927E-89B78246AC5B}" dt="2020-08-13T03:25:21.683" v="233" actId="20577"/>
        <pc:sldMkLst>
          <pc:docMk/>
          <pc:sldMk cId="4062541981" sldId="719"/>
        </pc:sldMkLst>
        <pc:spChg chg="mod">
          <ac:chgData name="B" userId="15117feb-85cc-48f8-9b26-7f6bc22f2f6a" providerId="ADAL" clId="{F6A45D49-D56C-461D-927E-89B78246AC5B}" dt="2020-08-13T03:24:57.333" v="228" actId="113"/>
          <ac:spMkLst>
            <pc:docMk/>
            <pc:sldMk cId="4062541981" sldId="719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3:25:21.683" v="233" actId="20577"/>
          <ac:spMkLst>
            <pc:docMk/>
            <pc:sldMk cId="4062541981" sldId="719"/>
            <ac:spMk id="4" creationId="{F8EF6EE6-DD95-412F-87C2-AAACBDFDF582}"/>
          </ac:spMkLst>
        </pc:spChg>
        <pc:picChg chg="add mod modCrop">
          <ac:chgData name="B" userId="15117feb-85cc-48f8-9b26-7f6bc22f2f6a" providerId="ADAL" clId="{F6A45D49-D56C-461D-927E-89B78246AC5B}" dt="2020-08-13T03:25:12.334" v="232" actId="1076"/>
          <ac:picMkLst>
            <pc:docMk/>
            <pc:sldMk cId="4062541981" sldId="719"/>
            <ac:picMk id="6" creationId="{D497948A-E181-4302-A953-AE4AEF3229A6}"/>
          </ac:picMkLst>
        </pc:picChg>
        <pc:picChg chg="add mod">
          <ac:chgData name="B" userId="15117feb-85cc-48f8-9b26-7f6bc22f2f6a" providerId="ADAL" clId="{F6A45D49-D56C-461D-927E-89B78246AC5B}" dt="2020-08-13T03:24:44.728" v="227" actId="14100"/>
          <ac:picMkLst>
            <pc:docMk/>
            <pc:sldMk cId="4062541981" sldId="719"/>
            <ac:picMk id="8" creationId="{539A498C-9C02-4C7F-B71F-DC2BC2B49930}"/>
          </ac:picMkLst>
        </pc:picChg>
      </pc:sldChg>
      <pc:sldChg chg="addSp delSp modSp add mod">
        <pc:chgData name="B" userId="15117feb-85cc-48f8-9b26-7f6bc22f2f6a" providerId="ADAL" clId="{F6A45D49-D56C-461D-927E-89B78246AC5B}" dt="2020-08-13T03:43:32.810" v="316" actId="1076"/>
        <pc:sldMkLst>
          <pc:docMk/>
          <pc:sldMk cId="1527045454" sldId="720"/>
        </pc:sldMkLst>
        <pc:spChg chg="del">
          <ac:chgData name="B" userId="15117feb-85cc-48f8-9b26-7f6bc22f2f6a" providerId="ADAL" clId="{F6A45D49-D56C-461D-927E-89B78246AC5B}" dt="2020-08-13T03:41:31.455" v="284" actId="22"/>
          <ac:spMkLst>
            <pc:docMk/>
            <pc:sldMk cId="1527045454" sldId="720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3:41:16.859" v="283" actId="20577"/>
          <ac:spMkLst>
            <pc:docMk/>
            <pc:sldMk cId="1527045454" sldId="720"/>
            <ac:spMk id="4" creationId="{F8EF6EE6-DD95-412F-87C2-AAACBDFDF582}"/>
          </ac:spMkLst>
        </pc:spChg>
        <pc:spChg chg="add del mod">
          <ac:chgData name="B" userId="15117feb-85cc-48f8-9b26-7f6bc22f2f6a" providerId="ADAL" clId="{F6A45D49-D56C-461D-927E-89B78246AC5B}" dt="2020-08-13T03:42:45.630" v="303" actId="22"/>
          <ac:spMkLst>
            <pc:docMk/>
            <pc:sldMk cId="1527045454" sldId="720"/>
            <ac:spMk id="12" creationId="{40C34A21-2FBD-41E9-9517-1BA754192447}"/>
          </ac:spMkLst>
        </pc:spChg>
        <pc:spChg chg="add mod">
          <ac:chgData name="B" userId="15117feb-85cc-48f8-9b26-7f6bc22f2f6a" providerId="ADAL" clId="{F6A45D49-D56C-461D-927E-89B78246AC5B}" dt="2020-08-13T03:43:32.810" v="316" actId="1076"/>
          <ac:spMkLst>
            <pc:docMk/>
            <pc:sldMk cId="1527045454" sldId="720"/>
            <ac:spMk id="13" creationId="{AD18AA4E-23C6-40F3-9C49-796238B65D82}"/>
          </ac:spMkLst>
        </pc:spChg>
        <pc:picChg chg="add mod ord">
          <ac:chgData name="B" userId="15117feb-85cc-48f8-9b26-7f6bc22f2f6a" providerId="ADAL" clId="{F6A45D49-D56C-461D-927E-89B78246AC5B}" dt="2020-08-13T03:43:02.323" v="306" actId="1076"/>
          <ac:picMkLst>
            <pc:docMk/>
            <pc:sldMk cId="1527045454" sldId="720"/>
            <ac:picMk id="6" creationId="{825AC879-C47E-45B5-B048-2D4E5A5624D9}"/>
          </ac:picMkLst>
        </pc:picChg>
        <pc:picChg chg="add del mod">
          <ac:chgData name="B" userId="15117feb-85cc-48f8-9b26-7f6bc22f2f6a" providerId="ADAL" clId="{F6A45D49-D56C-461D-927E-89B78246AC5B}" dt="2020-08-13T03:42:09.181" v="293" actId="22"/>
          <ac:picMkLst>
            <pc:docMk/>
            <pc:sldMk cId="1527045454" sldId="720"/>
            <ac:picMk id="8" creationId="{F3E92028-5A49-44DA-93C2-BE7703E1AF1E}"/>
          </ac:picMkLst>
        </pc:picChg>
        <pc:picChg chg="add mod">
          <ac:chgData name="B" userId="15117feb-85cc-48f8-9b26-7f6bc22f2f6a" providerId="ADAL" clId="{F6A45D49-D56C-461D-927E-89B78246AC5B}" dt="2020-08-13T03:42:25.474" v="299" actId="14100"/>
          <ac:picMkLst>
            <pc:docMk/>
            <pc:sldMk cId="1527045454" sldId="720"/>
            <ac:picMk id="10" creationId="{ECED16D9-6146-46D5-B934-9691267CB736}"/>
          </ac:picMkLst>
        </pc:picChg>
      </pc:sldChg>
      <pc:sldChg chg="modSp add del mod">
        <pc:chgData name="B" userId="15117feb-85cc-48f8-9b26-7f6bc22f2f6a" providerId="ADAL" clId="{F6A45D49-D56C-461D-927E-89B78246AC5B}" dt="2020-08-13T03:25:32.662" v="234" actId="47"/>
        <pc:sldMkLst>
          <pc:docMk/>
          <pc:sldMk cId="3009378843" sldId="721"/>
        </pc:sldMkLst>
        <pc:spChg chg="mod">
          <ac:chgData name="B" userId="15117feb-85cc-48f8-9b26-7f6bc22f2f6a" providerId="ADAL" clId="{F6A45D49-D56C-461D-927E-89B78246AC5B}" dt="2020-08-13T03:20:16.318" v="170" actId="20577"/>
          <ac:spMkLst>
            <pc:docMk/>
            <pc:sldMk cId="3009378843" sldId="721"/>
            <ac:spMk id="4" creationId="{F8EF6EE6-DD95-412F-87C2-AAACBDFDF582}"/>
          </ac:spMkLst>
        </pc:spChg>
      </pc:sldChg>
      <pc:sldChg chg="addSp delSp modSp add mod">
        <pc:chgData name="B" userId="15117feb-85cc-48f8-9b26-7f6bc22f2f6a" providerId="ADAL" clId="{F6A45D49-D56C-461D-927E-89B78246AC5B}" dt="2020-08-13T03:27:20.324" v="255" actId="1076"/>
        <pc:sldMkLst>
          <pc:docMk/>
          <pc:sldMk cId="3521139782" sldId="721"/>
        </pc:sldMkLst>
        <pc:spChg chg="mod">
          <ac:chgData name="B" userId="15117feb-85cc-48f8-9b26-7f6bc22f2f6a" providerId="ADAL" clId="{F6A45D49-D56C-461D-927E-89B78246AC5B}" dt="2020-08-13T03:26:29.393" v="244" actId="6549"/>
          <ac:spMkLst>
            <pc:docMk/>
            <pc:sldMk cId="3521139782" sldId="721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3:25:40.916" v="237" actId="20577"/>
          <ac:spMkLst>
            <pc:docMk/>
            <pc:sldMk cId="3521139782" sldId="721"/>
            <ac:spMk id="4" creationId="{F8EF6EE6-DD95-412F-87C2-AAACBDFDF582}"/>
          </ac:spMkLst>
        </pc:spChg>
        <pc:picChg chg="del">
          <ac:chgData name="B" userId="15117feb-85cc-48f8-9b26-7f6bc22f2f6a" providerId="ADAL" clId="{F6A45D49-D56C-461D-927E-89B78246AC5B}" dt="2020-08-13T03:26:12.497" v="238" actId="478"/>
          <ac:picMkLst>
            <pc:docMk/>
            <pc:sldMk cId="3521139782" sldId="721"/>
            <ac:picMk id="6" creationId="{D497948A-E181-4302-A953-AE4AEF3229A6}"/>
          </ac:picMkLst>
        </pc:picChg>
        <pc:picChg chg="add mod">
          <ac:chgData name="B" userId="15117feb-85cc-48f8-9b26-7f6bc22f2f6a" providerId="ADAL" clId="{F6A45D49-D56C-461D-927E-89B78246AC5B}" dt="2020-08-13T03:26:34.862" v="246" actId="1076"/>
          <ac:picMkLst>
            <pc:docMk/>
            <pc:sldMk cId="3521139782" sldId="721"/>
            <ac:picMk id="7" creationId="{470D5CD7-8A8B-42FD-B6E9-9746DE46A8B5}"/>
          </ac:picMkLst>
        </pc:picChg>
        <pc:picChg chg="del">
          <ac:chgData name="B" userId="15117feb-85cc-48f8-9b26-7f6bc22f2f6a" providerId="ADAL" clId="{F6A45D49-D56C-461D-927E-89B78246AC5B}" dt="2020-08-13T03:26:37.577" v="247" actId="478"/>
          <ac:picMkLst>
            <pc:docMk/>
            <pc:sldMk cId="3521139782" sldId="721"/>
            <ac:picMk id="8" creationId="{539A498C-9C02-4C7F-B71F-DC2BC2B49930}"/>
          </ac:picMkLst>
        </pc:picChg>
        <pc:picChg chg="add mod">
          <ac:chgData name="B" userId="15117feb-85cc-48f8-9b26-7f6bc22f2f6a" providerId="ADAL" clId="{F6A45D49-D56C-461D-927E-89B78246AC5B}" dt="2020-08-13T03:27:20.324" v="255" actId="1076"/>
          <ac:picMkLst>
            <pc:docMk/>
            <pc:sldMk cId="3521139782" sldId="721"/>
            <ac:picMk id="10" creationId="{1E644297-CC73-4F70-8C89-64F75A634348}"/>
          </ac:picMkLst>
        </pc:picChg>
      </pc:sldChg>
      <pc:sldChg chg="addSp delSp modSp add mod">
        <pc:chgData name="B" userId="15117feb-85cc-48f8-9b26-7f6bc22f2f6a" providerId="ADAL" clId="{F6A45D49-D56C-461D-927E-89B78246AC5B}" dt="2020-08-13T03:45:50.717" v="342" actId="1076"/>
        <pc:sldMkLst>
          <pc:docMk/>
          <pc:sldMk cId="3411379857" sldId="722"/>
        </pc:sldMkLst>
        <pc:spChg chg="mod">
          <ac:chgData name="B" userId="15117feb-85cc-48f8-9b26-7f6bc22f2f6a" providerId="ADAL" clId="{F6A45D49-D56C-461D-927E-89B78246AC5B}" dt="2020-08-13T03:45:21.072" v="336" actId="1076"/>
          <ac:spMkLst>
            <pc:docMk/>
            <pc:sldMk cId="3411379857" sldId="722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3:44:40.563" v="328" actId="20577"/>
          <ac:spMkLst>
            <pc:docMk/>
            <pc:sldMk cId="3411379857" sldId="722"/>
            <ac:spMk id="4" creationId="{F8EF6EE6-DD95-412F-87C2-AAACBDFDF582}"/>
          </ac:spMkLst>
        </pc:spChg>
        <pc:picChg chg="add mod">
          <ac:chgData name="B" userId="15117feb-85cc-48f8-9b26-7f6bc22f2f6a" providerId="ADAL" clId="{F6A45D49-D56C-461D-927E-89B78246AC5B}" dt="2020-08-13T03:45:50.717" v="342" actId="1076"/>
          <ac:picMkLst>
            <pc:docMk/>
            <pc:sldMk cId="3411379857" sldId="722"/>
            <ac:picMk id="6" creationId="{1C53ACB5-B10A-4BE8-94BE-3439CB6930FA}"/>
          </ac:picMkLst>
        </pc:picChg>
        <pc:picChg chg="del">
          <ac:chgData name="B" userId="15117feb-85cc-48f8-9b26-7f6bc22f2f6a" providerId="ADAL" clId="{F6A45D49-D56C-461D-927E-89B78246AC5B}" dt="2020-08-13T03:44:49.058" v="331" actId="478"/>
          <ac:picMkLst>
            <pc:docMk/>
            <pc:sldMk cId="3411379857" sldId="722"/>
            <ac:picMk id="7" creationId="{470D5CD7-8A8B-42FD-B6E9-9746DE46A8B5}"/>
          </ac:picMkLst>
        </pc:picChg>
        <pc:picChg chg="del">
          <ac:chgData name="B" userId="15117feb-85cc-48f8-9b26-7f6bc22f2f6a" providerId="ADAL" clId="{F6A45D49-D56C-461D-927E-89B78246AC5B}" dt="2020-08-13T03:44:43.744" v="329" actId="478"/>
          <ac:picMkLst>
            <pc:docMk/>
            <pc:sldMk cId="3411379857" sldId="722"/>
            <ac:picMk id="10" creationId="{1E644297-CC73-4F70-8C89-64F75A634348}"/>
          </ac:picMkLst>
        </pc:picChg>
      </pc:sldChg>
      <pc:sldChg chg="addSp delSp modSp add mod">
        <pc:chgData name="B" userId="15117feb-85cc-48f8-9b26-7f6bc22f2f6a" providerId="ADAL" clId="{F6A45D49-D56C-461D-927E-89B78246AC5B}" dt="2020-08-13T03:53:49.587" v="436" actId="1076"/>
        <pc:sldMkLst>
          <pc:docMk/>
          <pc:sldMk cId="359838340" sldId="723"/>
        </pc:sldMkLst>
        <pc:picChg chg="del">
          <ac:chgData name="B" userId="15117feb-85cc-48f8-9b26-7f6bc22f2f6a" providerId="ADAL" clId="{F6A45D49-D56C-461D-927E-89B78246AC5B}" dt="2020-08-13T03:53:28.468" v="431" actId="478"/>
          <ac:picMkLst>
            <pc:docMk/>
            <pc:sldMk cId="359838340" sldId="723"/>
            <ac:picMk id="6" creationId="{1ED162E0-C24C-4FF4-9E65-45D2C46D9EF1}"/>
          </ac:picMkLst>
        </pc:picChg>
        <pc:picChg chg="add mod">
          <ac:chgData name="B" userId="15117feb-85cc-48f8-9b26-7f6bc22f2f6a" providerId="ADAL" clId="{F6A45D49-D56C-461D-927E-89B78246AC5B}" dt="2020-08-13T03:53:49.587" v="436" actId="1076"/>
          <ac:picMkLst>
            <pc:docMk/>
            <pc:sldMk cId="359838340" sldId="723"/>
            <ac:picMk id="7" creationId="{D17B97EC-3B7E-43B5-ABFC-539CA5B779AA}"/>
          </ac:picMkLst>
        </pc:picChg>
        <pc:picChg chg="del">
          <ac:chgData name="B" userId="15117feb-85cc-48f8-9b26-7f6bc22f2f6a" providerId="ADAL" clId="{F6A45D49-D56C-461D-927E-89B78246AC5B}" dt="2020-08-13T03:53:27.770" v="430" actId="478"/>
          <ac:picMkLst>
            <pc:docMk/>
            <pc:sldMk cId="359838340" sldId="723"/>
            <ac:picMk id="8" creationId="{20DEB0B2-5555-42EF-B36F-792944A5D21E}"/>
          </ac:picMkLst>
        </pc:picChg>
      </pc:sldChg>
      <pc:sldChg chg="addSp modSp add mod">
        <pc:chgData name="B" userId="15117feb-85cc-48f8-9b26-7f6bc22f2f6a" providerId="ADAL" clId="{F6A45D49-D56C-461D-927E-89B78246AC5B}" dt="2020-08-13T04:04:26.141" v="571" actId="1076"/>
        <pc:sldMkLst>
          <pc:docMk/>
          <pc:sldMk cId="18095594" sldId="724"/>
        </pc:sldMkLst>
        <pc:spChg chg="mod">
          <ac:chgData name="B" userId="15117feb-85cc-48f8-9b26-7f6bc22f2f6a" providerId="ADAL" clId="{F6A45D49-D56C-461D-927E-89B78246AC5B}" dt="2020-08-13T04:02:36.752" v="551" actId="1076"/>
          <ac:spMkLst>
            <pc:docMk/>
            <pc:sldMk cId="18095594" sldId="724"/>
            <ac:spMk id="2" creationId="{08A9C9EB-FBFF-4B93-BE9A-DEF883898A4C}"/>
          </ac:spMkLst>
        </pc:spChg>
        <pc:spChg chg="mod">
          <ac:chgData name="B" userId="15117feb-85cc-48f8-9b26-7f6bc22f2f6a" providerId="ADAL" clId="{F6A45D49-D56C-461D-927E-89B78246AC5B}" dt="2020-08-13T03:54:53.902" v="444" actId="255"/>
          <ac:spMkLst>
            <pc:docMk/>
            <pc:sldMk cId="18095594" sldId="724"/>
            <ac:spMk id="4" creationId="{BA322D45-B116-4EAA-A6EB-9BBF3DBF96A1}"/>
          </ac:spMkLst>
        </pc:spChg>
        <pc:graphicFrameChg chg="add mod modGraphic">
          <ac:chgData name="B" userId="15117feb-85cc-48f8-9b26-7f6bc22f2f6a" providerId="ADAL" clId="{F6A45D49-D56C-461D-927E-89B78246AC5B}" dt="2020-08-13T04:04:26.141" v="571" actId="1076"/>
          <ac:graphicFrameMkLst>
            <pc:docMk/>
            <pc:sldMk cId="18095594" sldId="724"/>
            <ac:graphicFrameMk id="5" creationId="{F111D646-0AFE-48C4-A228-ADE8ECA6ECF0}"/>
          </ac:graphicFrameMkLst>
        </pc:graphicFrameChg>
      </pc:sldChg>
      <pc:sldChg chg="addSp delSp modSp new mod">
        <pc:chgData name="B" userId="15117feb-85cc-48f8-9b26-7f6bc22f2f6a" providerId="ADAL" clId="{F6A45D49-D56C-461D-927E-89B78246AC5B}" dt="2020-08-13T04:07:44.756" v="642" actId="207"/>
        <pc:sldMkLst>
          <pc:docMk/>
          <pc:sldMk cId="1925133911" sldId="725"/>
        </pc:sldMkLst>
        <pc:spChg chg="del">
          <ac:chgData name="B" userId="15117feb-85cc-48f8-9b26-7f6bc22f2f6a" providerId="ADAL" clId="{F6A45D49-D56C-461D-927E-89B78246AC5B}" dt="2020-08-13T04:05:57.317" v="615" actId="22"/>
          <ac:spMkLst>
            <pc:docMk/>
            <pc:sldMk cId="1925133911" sldId="725"/>
            <ac:spMk id="2" creationId="{72C3B1C9-BCBC-41C8-B010-6EDB15D82A45}"/>
          </ac:spMkLst>
        </pc:spChg>
        <pc:spChg chg="mod">
          <ac:chgData name="B" userId="15117feb-85cc-48f8-9b26-7f6bc22f2f6a" providerId="ADAL" clId="{F6A45D49-D56C-461D-927E-89B78246AC5B}" dt="2020-08-13T04:05:41.173" v="614" actId="14100"/>
          <ac:spMkLst>
            <pc:docMk/>
            <pc:sldMk cId="1925133911" sldId="725"/>
            <ac:spMk id="4" creationId="{1DBBDE1D-103E-4199-9667-E9A5BD6E423E}"/>
          </ac:spMkLst>
        </pc:spChg>
        <pc:spChg chg="add del">
          <ac:chgData name="B" userId="15117feb-85cc-48f8-9b26-7f6bc22f2f6a" providerId="ADAL" clId="{F6A45D49-D56C-461D-927E-89B78246AC5B}" dt="2020-08-13T04:06:55.174" v="629" actId="22"/>
          <ac:spMkLst>
            <pc:docMk/>
            <pc:sldMk cId="1925133911" sldId="725"/>
            <ac:spMk id="8" creationId="{8585CB54-254D-4ADD-A17B-A184266402F7}"/>
          </ac:spMkLst>
        </pc:spChg>
        <pc:spChg chg="add mod">
          <ac:chgData name="B" userId="15117feb-85cc-48f8-9b26-7f6bc22f2f6a" providerId="ADAL" clId="{F6A45D49-D56C-461D-927E-89B78246AC5B}" dt="2020-08-13T04:07:44.756" v="642" actId="207"/>
          <ac:spMkLst>
            <pc:docMk/>
            <pc:sldMk cId="1925133911" sldId="725"/>
            <ac:spMk id="10" creationId="{2114A2E3-6036-4FB0-A8AE-AF2A0386A23A}"/>
          </ac:spMkLst>
        </pc:spChg>
        <pc:picChg chg="add mod ord">
          <ac:chgData name="B" userId="15117feb-85cc-48f8-9b26-7f6bc22f2f6a" providerId="ADAL" clId="{F6A45D49-D56C-461D-927E-89B78246AC5B}" dt="2020-08-13T04:07:11.262" v="636" actId="1076"/>
          <ac:picMkLst>
            <pc:docMk/>
            <pc:sldMk cId="1925133911" sldId="725"/>
            <ac:picMk id="6" creationId="{16DD5A57-38C4-41D9-ADA1-0CB6BC4485F4}"/>
          </ac:picMkLst>
        </pc:picChg>
      </pc:sldChg>
      <pc:sldChg chg="addSp delSp modSp add mod">
        <pc:chgData name="B" userId="15117feb-85cc-48f8-9b26-7f6bc22f2f6a" providerId="ADAL" clId="{F6A45D49-D56C-461D-927E-89B78246AC5B}" dt="2020-08-13T04:10:35.918" v="711" actId="1076"/>
        <pc:sldMkLst>
          <pc:docMk/>
          <pc:sldMk cId="2401363338" sldId="726"/>
        </pc:sldMkLst>
        <pc:spChg chg="mod">
          <ac:chgData name="B" userId="15117feb-85cc-48f8-9b26-7f6bc22f2f6a" providerId="ADAL" clId="{F6A45D49-D56C-461D-927E-89B78246AC5B}" dt="2020-08-13T04:10:20.345" v="708" actId="1076"/>
          <ac:spMkLst>
            <pc:docMk/>
            <pc:sldMk cId="2401363338" sldId="726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4:10:29.389" v="710" actId="255"/>
          <ac:spMkLst>
            <pc:docMk/>
            <pc:sldMk cId="2401363338" sldId="726"/>
            <ac:spMk id="4" creationId="{F8EF6EE6-DD95-412F-87C2-AAACBDFDF582}"/>
          </ac:spMkLst>
        </pc:spChg>
        <pc:picChg chg="del">
          <ac:chgData name="B" userId="15117feb-85cc-48f8-9b26-7f6bc22f2f6a" providerId="ADAL" clId="{F6A45D49-D56C-461D-927E-89B78246AC5B}" dt="2020-08-13T04:09:40.909" v="684" actId="478"/>
          <ac:picMkLst>
            <pc:docMk/>
            <pc:sldMk cId="2401363338" sldId="726"/>
            <ac:picMk id="6" creationId="{1C53ACB5-B10A-4BE8-94BE-3439CB6930FA}"/>
          </ac:picMkLst>
        </pc:picChg>
        <pc:picChg chg="add mod">
          <ac:chgData name="B" userId="15117feb-85cc-48f8-9b26-7f6bc22f2f6a" providerId="ADAL" clId="{F6A45D49-D56C-461D-927E-89B78246AC5B}" dt="2020-08-13T04:10:35.918" v="711" actId="1076"/>
          <ac:picMkLst>
            <pc:docMk/>
            <pc:sldMk cId="2401363338" sldId="726"/>
            <ac:picMk id="7" creationId="{001271EE-4BCA-46BF-BEDB-FA5AB9AECB4A}"/>
          </ac:picMkLst>
        </pc:picChg>
      </pc:sldChg>
      <pc:sldChg chg="addSp delSp modSp add mod">
        <pc:chgData name="B" userId="15117feb-85cc-48f8-9b26-7f6bc22f2f6a" providerId="ADAL" clId="{F6A45D49-D56C-461D-927E-89B78246AC5B}" dt="2020-08-13T04:17:02.858" v="804" actId="1076"/>
        <pc:sldMkLst>
          <pc:docMk/>
          <pc:sldMk cId="3399382374" sldId="727"/>
        </pc:sldMkLst>
        <pc:spChg chg="mod">
          <ac:chgData name="B" userId="15117feb-85cc-48f8-9b26-7f6bc22f2f6a" providerId="ADAL" clId="{F6A45D49-D56C-461D-927E-89B78246AC5B}" dt="2020-08-13T04:16:55.995" v="803" actId="1076"/>
          <ac:spMkLst>
            <pc:docMk/>
            <pc:sldMk cId="3399382374" sldId="727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4:11:11.926" v="716" actId="20577"/>
          <ac:spMkLst>
            <pc:docMk/>
            <pc:sldMk cId="3399382374" sldId="727"/>
            <ac:spMk id="4" creationId="{F8EF6EE6-DD95-412F-87C2-AAACBDFDF582}"/>
          </ac:spMkLst>
        </pc:spChg>
        <pc:spChg chg="add del">
          <ac:chgData name="B" userId="15117feb-85cc-48f8-9b26-7f6bc22f2f6a" providerId="ADAL" clId="{F6A45D49-D56C-461D-927E-89B78246AC5B}" dt="2020-08-13T04:11:51.711" v="720" actId="22"/>
          <ac:spMkLst>
            <pc:docMk/>
            <pc:sldMk cId="3399382374" sldId="727"/>
            <ac:spMk id="8" creationId="{A65F1B28-0111-4598-AE67-28E50163BF7F}"/>
          </ac:spMkLst>
        </pc:spChg>
        <pc:spChg chg="add mod">
          <ac:chgData name="B" userId="15117feb-85cc-48f8-9b26-7f6bc22f2f6a" providerId="ADAL" clId="{F6A45D49-D56C-461D-927E-89B78246AC5B}" dt="2020-08-13T04:17:02.858" v="804" actId="1076"/>
          <ac:spMkLst>
            <pc:docMk/>
            <pc:sldMk cId="3399382374" sldId="727"/>
            <ac:spMk id="14" creationId="{B6256D24-E7D6-4CC9-8D08-69E77D4AC7A3}"/>
          </ac:spMkLst>
        </pc:spChg>
        <pc:picChg chg="del mod">
          <ac:chgData name="B" userId="15117feb-85cc-48f8-9b26-7f6bc22f2f6a" providerId="ADAL" clId="{F6A45D49-D56C-461D-927E-89B78246AC5B}" dt="2020-08-13T04:11:33.408" v="718" actId="478"/>
          <ac:picMkLst>
            <pc:docMk/>
            <pc:sldMk cId="3399382374" sldId="727"/>
            <ac:picMk id="7" creationId="{001271EE-4BCA-46BF-BEDB-FA5AB9AECB4A}"/>
          </ac:picMkLst>
        </pc:picChg>
        <pc:picChg chg="add del mod modCrop">
          <ac:chgData name="B" userId="15117feb-85cc-48f8-9b26-7f6bc22f2f6a" providerId="ADAL" clId="{F6A45D49-D56C-461D-927E-89B78246AC5B}" dt="2020-08-13T04:12:38.498" v="729" actId="478"/>
          <ac:picMkLst>
            <pc:docMk/>
            <pc:sldMk cId="3399382374" sldId="727"/>
            <ac:picMk id="9" creationId="{C0A06CDD-9C21-4691-9771-73D73E48A45F}"/>
          </ac:picMkLst>
        </pc:picChg>
        <pc:picChg chg="add mod modCrop">
          <ac:chgData name="B" userId="15117feb-85cc-48f8-9b26-7f6bc22f2f6a" providerId="ADAL" clId="{F6A45D49-D56C-461D-927E-89B78246AC5B}" dt="2020-08-13T04:16:52.760" v="802" actId="1076"/>
          <ac:picMkLst>
            <pc:docMk/>
            <pc:sldMk cId="3399382374" sldId="727"/>
            <ac:picMk id="11" creationId="{8A649A22-DEA6-4A77-BC02-1F71D20A6537}"/>
          </ac:picMkLst>
        </pc:picChg>
        <pc:picChg chg="add mod">
          <ac:chgData name="B" userId="15117feb-85cc-48f8-9b26-7f6bc22f2f6a" providerId="ADAL" clId="{F6A45D49-D56C-461D-927E-89B78246AC5B}" dt="2020-08-13T04:15:23.780" v="792" actId="1076"/>
          <ac:picMkLst>
            <pc:docMk/>
            <pc:sldMk cId="3399382374" sldId="727"/>
            <ac:picMk id="13" creationId="{4A6B284D-C217-4CD4-81FE-9027B1F35397}"/>
          </ac:picMkLst>
        </pc:picChg>
      </pc:sldChg>
      <pc:sldChg chg="addSp delSp modSp add mod">
        <pc:chgData name="B" userId="15117feb-85cc-48f8-9b26-7f6bc22f2f6a" providerId="ADAL" clId="{F6A45D49-D56C-461D-927E-89B78246AC5B}" dt="2020-08-13T04:21:34.200" v="873" actId="1076"/>
        <pc:sldMkLst>
          <pc:docMk/>
          <pc:sldMk cId="2963368426" sldId="728"/>
        </pc:sldMkLst>
        <pc:spChg chg="del">
          <ac:chgData name="B" userId="15117feb-85cc-48f8-9b26-7f6bc22f2f6a" providerId="ADAL" clId="{F6A45D49-D56C-461D-927E-89B78246AC5B}" dt="2020-08-13T04:18:44.320" v="817" actId="478"/>
          <ac:spMkLst>
            <pc:docMk/>
            <pc:sldMk cId="2963368426" sldId="728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3T04:18:28.200" v="814" actId="20577"/>
          <ac:spMkLst>
            <pc:docMk/>
            <pc:sldMk cId="2963368426" sldId="728"/>
            <ac:spMk id="4" creationId="{F8EF6EE6-DD95-412F-87C2-AAACBDFDF582}"/>
          </ac:spMkLst>
        </pc:spChg>
        <pc:spChg chg="add mod">
          <ac:chgData name="B" userId="15117feb-85cc-48f8-9b26-7f6bc22f2f6a" providerId="ADAL" clId="{F6A45D49-D56C-461D-927E-89B78246AC5B}" dt="2020-08-13T04:21:23.017" v="868" actId="20577"/>
          <ac:spMkLst>
            <pc:docMk/>
            <pc:sldMk cId="2963368426" sldId="728"/>
            <ac:spMk id="6" creationId="{AF95AA6F-772F-4275-B05A-006939E27287}"/>
          </ac:spMkLst>
        </pc:spChg>
        <pc:spChg chg="del">
          <ac:chgData name="B" userId="15117feb-85cc-48f8-9b26-7f6bc22f2f6a" providerId="ADAL" clId="{F6A45D49-D56C-461D-927E-89B78246AC5B}" dt="2020-08-13T04:18:59.635" v="818" actId="478"/>
          <ac:spMkLst>
            <pc:docMk/>
            <pc:sldMk cId="2963368426" sldId="728"/>
            <ac:spMk id="14" creationId="{B6256D24-E7D6-4CC9-8D08-69E77D4AC7A3}"/>
          </ac:spMkLst>
        </pc:spChg>
        <pc:picChg chg="add mod">
          <ac:chgData name="B" userId="15117feb-85cc-48f8-9b26-7f6bc22f2f6a" providerId="ADAL" clId="{F6A45D49-D56C-461D-927E-89B78246AC5B}" dt="2020-08-13T04:21:34.200" v="873" actId="1076"/>
          <ac:picMkLst>
            <pc:docMk/>
            <pc:sldMk cId="2963368426" sldId="728"/>
            <ac:picMk id="8" creationId="{2A5306B7-7510-4CDC-ABEA-FF8DA5831F47}"/>
          </ac:picMkLst>
        </pc:picChg>
        <pc:picChg chg="del">
          <ac:chgData name="B" userId="15117feb-85cc-48f8-9b26-7f6bc22f2f6a" providerId="ADAL" clId="{F6A45D49-D56C-461D-927E-89B78246AC5B}" dt="2020-08-13T04:18:42.180" v="816" actId="478"/>
          <ac:picMkLst>
            <pc:docMk/>
            <pc:sldMk cId="2963368426" sldId="728"/>
            <ac:picMk id="11" creationId="{8A649A22-DEA6-4A77-BC02-1F71D20A6537}"/>
          </ac:picMkLst>
        </pc:picChg>
        <pc:picChg chg="del">
          <ac:chgData name="B" userId="15117feb-85cc-48f8-9b26-7f6bc22f2f6a" providerId="ADAL" clId="{F6A45D49-D56C-461D-927E-89B78246AC5B}" dt="2020-08-13T04:18:41.411" v="815" actId="478"/>
          <ac:picMkLst>
            <pc:docMk/>
            <pc:sldMk cId="2963368426" sldId="728"/>
            <ac:picMk id="13" creationId="{4A6B284D-C217-4CD4-81FE-9027B1F35397}"/>
          </ac:picMkLst>
        </pc:picChg>
      </pc:sldChg>
      <pc:sldChg chg="addSp delSp modSp add mod">
        <pc:chgData name="B" userId="15117feb-85cc-48f8-9b26-7f6bc22f2f6a" providerId="ADAL" clId="{F6A45D49-D56C-461D-927E-89B78246AC5B}" dt="2020-08-13T04:24:56.446" v="906" actId="1076"/>
        <pc:sldMkLst>
          <pc:docMk/>
          <pc:sldMk cId="2282222636" sldId="729"/>
        </pc:sldMkLst>
        <pc:spChg chg="mod">
          <ac:chgData name="B" userId="15117feb-85cc-48f8-9b26-7f6bc22f2f6a" providerId="ADAL" clId="{F6A45D49-D56C-461D-927E-89B78246AC5B}" dt="2020-08-13T04:22:39.881" v="880" actId="20577"/>
          <ac:spMkLst>
            <pc:docMk/>
            <pc:sldMk cId="2282222636" sldId="729"/>
            <ac:spMk id="6" creationId="{AF95AA6F-772F-4275-B05A-006939E27287}"/>
          </ac:spMkLst>
        </pc:spChg>
        <pc:spChg chg="add mod">
          <ac:chgData name="B" userId="15117feb-85cc-48f8-9b26-7f6bc22f2f6a" providerId="ADAL" clId="{F6A45D49-D56C-461D-927E-89B78246AC5B}" dt="2020-08-13T04:24:56.446" v="906" actId="1076"/>
          <ac:spMkLst>
            <pc:docMk/>
            <pc:sldMk cId="2282222636" sldId="729"/>
            <ac:spMk id="11" creationId="{D97E7085-282A-4595-96E6-9B83C11B9E24}"/>
          </ac:spMkLst>
        </pc:spChg>
        <pc:picChg chg="add mod">
          <ac:chgData name="B" userId="15117feb-85cc-48f8-9b26-7f6bc22f2f6a" providerId="ADAL" clId="{F6A45D49-D56C-461D-927E-89B78246AC5B}" dt="2020-08-13T04:24:23.083" v="900" actId="14100"/>
          <ac:picMkLst>
            <pc:docMk/>
            <pc:sldMk cId="2282222636" sldId="729"/>
            <ac:picMk id="5" creationId="{3ADB575D-444B-479F-9B94-4D6454F56942}"/>
          </ac:picMkLst>
        </pc:picChg>
        <pc:picChg chg="del">
          <ac:chgData name="B" userId="15117feb-85cc-48f8-9b26-7f6bc22f2f6a" providerId="ADAL" clId="{F6A45D49-D56C-461D-927E-89B78246AC5B}" dt="2020-08-13T04:22:31.389" v="875" actId="478"/>
          <ac:picMkLst>
            <pc:docMk/>
            <pc:sldMk cId="2282222636" sldId="729"/>
            <ac:picMk id="8" creationId="{2A5306B7-7510-4CDC-ABEA-FF8DA5831F47}"/>
          </ac:picMkLst>
        </pc:picChg>
        <pc:picChg chg="add mod modCrop">
          <ac:chgData name="B" userId="15117feb-85cc-48f8-9b26-7f6bc22f2f6a" providerId="ADAL" clId="{F6A45D49-D56C-461D-927E-89B78246AC5B}" dt="2020-08-13T04:24:16.001" v="898" actId="1076"/>
          <ac:picMkLst>
            <pc:docMk/>
            <pc:sldMk cId="2282222636" sldId="729"/>
            <ac:picMk id="9" creationId="{B108EDF8-1974-442A-A476-B904BEEEBCA3}"/>
          </ac:picMkLst>
        </pc:picChg>
      </pc:sldChg>
      <pc:sldChg chg="add del">
        <pc:chgData name="B" userId="15117feb-85cc-48f8-9b26-7f6bc22f2f6a" providerId="ADAL" clId="{F6A45D49-D56C-461D-927E-89B78246AC5B}" dt="2020-08-13T04:22:34.189" v="877"/>
        <pc:sldMkLst>
          <pc:docMk/>
          <pc:sldMk cId="2106702020" sldId="730"/>
        </pc:sldMkLst>
      </pc:sldChg>
      <pc:sldChg chg="modSp add mod">
        <pc:chgData name="B" userId="15117feb-85cc-48f8-9b26-7f6bc22f2f6a" providerId="ADAL" clId="{F6A45D49-D56C-461D-927E-89B78246AC5B}" dt="2020-08-16T19:34:40.325" v="1104" actId="20577"/>
        <pc:sldMkLst>
          <pc:docMk/>
          <pc:sldMk cId="2366644773" sldId="730"/>
        </pc:sldMkLst>
        <pc:spChg chg="mod">
          <ac:chgData name="B" userId="15117feb-85cc-48f8-9b26-7f6bc22f2f6a" providerId="ADAL" clId="{F6A45D49-D56C-461D-927E-89B78246AC5B}" dt="2020-08-16T19:32:45.384" v="1067" actId="20577"/>
          <ac:spMkLst>
            <pc:docMk/>
            <pc:sldMk cId="2366644773" sldId="730"/>
            <ac:spMk id="5" creationId="{ECA450CF-ECAB-4FCA-9457-57915558A319}"/>
          </ac:spMkLst>
        </pc:spChg>
        <pc:spChg chg="mod">
          <ac:chgData name="B" userId="15117feb-85cc-48f8-9b26-7f6bc22f2f6a" providerId="ADAL" clId="{F6A45D49-D56C-461D-927E-89B78246AC5B}" dt="2020-08-16T19:34:40.325" v="1104" actId="20577"/>
          <ac:spMkLst>
            <pc:docMk/>
            <pc:sldMk cId="2366644773" sldId="730"/>
            <ac:spMk id="7" creationId="{13A7EAA9-A3E0-4C7D-B6AD-4B2CF8783F34}"/>
          </ac:spMkLst>
        </pc:spChg>
      </pc:sldChg>
      <pc:sldChg chg="add del">
        <pc:chgData name="B" userId="15117feb-85cc-48f8-9b26-7f6bc22f2f6a" providerId="ADAL" clId="{F6A45D49-D56C-461D-927E-89B78246AC5B}" dt="2020-08-13T04:22:36.996" v="879"/>
        <pc:sldMkLst>
          <pc:docMk/>
          <pc:sldMk cId="3533876455" sldId="730"/>
        </pc:sldMkLst>
      </pc:sldChg>
      <pc:sldChg chg="delSp modSp add mod">
        <pc:chgData name="B" userId="15117feb-85cc-48f8-9b26-7f6bc22f2f6a" providerId="ADAL" clId="{F6A45D49-D56C-461D-927E-89B78246AC5B}" dt="2020-08-17T02:17:02.564" v="1345" actId="20577"/>
        <pc:sldMkLst>
          <pc:docMk/>
          <pc:sldMk cId="807464388" sldId="771"/>
        </pc:sldMkLst>
        <pc:spChg chg="mod">
          <ac:chgData name="B" userId="15117feb-85cc-48f8-9b26-7f6bc22f2f6a" providerId="ADAL" clId="{F6A45D49-D56C-461D-927E-89B78246AC5B}" dt="2020-08-17T02:17:02.564" v="1345" actId="20577"/>
          <ac:spMkLst>
            <pc:docMk/>
            <pc:sldMk cId="807464388" sldId="771"/>
            <ac:spMk id="5" creationId="{ECA450CF-ECAB-4FCA-9457-57915558A319}"/>
          </ac:spMkLst>
        </pc:spChg>
        <pc:spChg chg="del mod">
          <ac:chgData name="B" userId="15117feb-85cc-48f8-9b26-7f6bc22f2f6a" providerId="ADAL" clId="{F6A45D49-D56C-461D-927E-89B78246AC5B}" dt="2020-08-17T02:13:06.515" v="1148" actId="478"/>
          <ac:spMkLst>
            <pc:docMk/>
            <pc:sldMk cId="807464388" sldId="771"/>
            <ac:spMk id="7" creationId="{13A7EAA9-A3E0-4C7D-B6AD-4B2CF8783F34}"/>
          </ac:spMkLst>
        </pc:spChg>
      </pc:sldChg>
      <pc:sldChg chg="addSp delSp modSp add mod">
        <pc:chgData name="B" userId="15117feb-85cc-48f8-9b26-7f6bc22f2f6a" providerId="ADAL" clId="{F6A45D49-D56C-461D-927E-89B78246AC5B}" dt="2020-08-17T02:54:29.739" v="1805" actId="20577"/>
        <pc:sldMkLst>
          <pc:docMk/>
          <pc:sldMk cId="2587025788" sldId="772"/>
        </pc:sldMkLst>
        <pc:spChg chg="add mod">
          <ac:chgData name="B" userId="15117feb-85cc-48f8-9b26-7f6bc22f2f6a" providerId="ADAL" clId="{F6A45D49-D56C-461D-927E-89B78246AC5B}" dt="2020-08-17T02:53:54.859" v="1762" actId="1076"/>
          <ac:spMkLst>
            <pc:docMk/>
            <pc:sldMk cId="2587025788" sldId="772"/>
            <ac:spMk id="2" creationId="{46DC0D66-F30F-4292-9B74-C43BF52DFEA0}"/>
          </ac:spMkLst>
        </pc:spChg>
        <pc:spChg chg="del">
          <ac:chgData name="B" userId="15117feb-85cc-48f8-9b26-7f6bc22f2f6a" providerId="ADAL" clId="{F6A45D49-D56C-461D-927E-89B78246AC5B}" dt="2020-08-17T02:17:30.080" v="1349" actId="478"/>
          <ac:spMkLst>
            <pc:docMk/>
            <pc:sldMk cId="2587025788" sldId="772"/>
            <ac:spMk id="2" creationId="{C10E7BA2-4640-4651-B00F-2B196BAD79E3}"/>
          </ac:spMkLst>
        </pc:spChg>
        <pc:spChg chg="mod">
          <ac:chgData name="B" userId="15117feb-85cc-48f8-9b26-7f6bc22f2f6a" providerId="ADAL" clId="{F6A45D49-D56C-461D-927E-89B78246AC5B}" dt="2020-08-17T02:18:14.895" v="1387" actId="20577"/>
          <ac:spMkLst>
            <pc:docMk/>
            <pc:sldMk cId="2587025788" sldId="772"/>
            <ac:spMk id="5" creationId="{66A40B87-B43E-4A28-8288-CF9BC39EF836}"/>
          </ac:spMkLst>
        </pc:spChg>
        <pc:spChg chg="mod">
          <ac:chgData name="B" userId="15117feb-85cc-48f8-9b26-7f6bc22f2f6a" providerId="ADAL" clId="{F6A45D49-D56C-461D-927E-89B78246AC5B}" dt="2020-08-17T02:17:58.239" v="1354" actId="1076"/>
          <ac:spMkLst>
            <pc:docMk/>
            <pc:sldMk cId="2587025788" sldId="772"/>
            <ac:spMk id="6" creationId="{C0A150F5-EF30-4CE3-B140-0F76A86326B8}"/>
          </ac:spMkLst>
        </pc:spChg>
        <pc:spChg chg="add mod">
          <ac:chgData name="B" userId="15117feb-85cc-48f8-9b26-7f6bc22f2f6a" providerId="ADAL" clId="{F6A45D49-D56C-461D-927E-89B78246AC5B}" dt="2020-08-17T02:54:02.406" v="1764" actId="1076"/>
          <ac:spMkLst>
            <pc:docMk/>
            <pc:sldMk cId="2587025788" sldId="772"/>
            <ac:spMk id="7" creationId="{C919276C-2C6A-4B65-A1CA-9B64D9E8AA15}"/>
          </ac:spMkLst>
        </pc:spChg>
        <pc:spChg chg="del">
          <ac:chgData name="B" userId="15117feb-85cc-48f8-9b26-7f6bc22f2f6a" providerId="ADAL" clId="{F6A45D49-D56C-461D-927E-89B78246AC5B}" dt="2020-08-17T02:17:27.843" v="1348" actId="478"/>
          <ac:spMkLst>
            <pc:docMk/>
            <pc:sldMk cId="2587025788" sldId="772"/>
            <ac:spMk id="7" creationId="{DE796E0B-3B6B-4C85-828E-EEE3C187F7AC}"/>
          </ac:spMkLst>
        </pc:spChg>
        <pc:spChg chg="del">
          <ac:chgData name="B" userId="15117feb-85cc-48f8-9b26-7f6bc22f2f6a" providerId="ADAL" clId="{F6A45D49-D56C-461D-927E-89B78246AC5B}" dt="2020-08-17T02:17:26.121" v="1347" actId="478"/>
          <ac:spMkLst>
            <pc:docMk/>
            <pc:sldMk cId="2587025788" sldId="772"/>
            <ac:spMk id="8" creationId="{DA68CD8F-A0A9-4EA5-A129-2D2BD5D091E6}"/>
          </ac:spMkLst>
        </pc:spChg>
        <pc:spChg chg="add mod">
          <ac:chgData name="B" userId="15117feb-85cc-48f8-9b26-7f6bc22f2f6a" providerId="ADAL" clId="{F6A45D49-D56C-461D-927E-89B78246AC5B}" dt="2020-08-17T02:54:29.739" v="1805" actId="20577"/>
          <ac:spMkLst>
            <pc:docMk/>
            <pc:sldMk cId="2587025788" sldId="772"/>
            <ac:spMk id="8" creationId="{E153C6C6-F386-44D4-BD07-25583AD6BA77}"/>
          </ac:spMkLst>
        </pc:spChg>
        <pc:spChg chg="del">
          <ac:chgData name="B" userId="15117feb-85cc-48f8-9b26-7f6bc22f2f6a" providerId="ADAL" clId="{F6A45D49-D56C-461D-927E-89B78246AC5B}" dt="2020-08-17T02:17:24.834" v="1346" actId="478"/>
          <ac:spMkLst>
            <pc:docMk/>
            <pc:sldMk cId="2587025788" sldId="772"/>
            <ac:spMk id="9" creationId="{1431410A-8879-4CC6-94F1-606C74662061}"/>
          </ac:spMkLst>
        </pc:spChg>
        <pc:spChg chg="add mod">
          <ac:chgData name="B" userId="15117feb-85cc-48f8-9b26-7f6bc22f2f6a" providerId="ADAL" clId="{F6A45D49-D56C-461D-927E-89B78246AC5B}" dt="2020-08-17T02:18:03.903" v="1364" actId="20577"/>
          <ac:spMkLst>
            <pc:docMk/>
            <pc:sldMk cId="2587025788" sldId="772"/>
            <ac:spMk id="10" creationId="{45800B49-F60A-4B93-ACF9-BAB2B4CF4922}"/>
          </ac:spMkLst>
        </pc:spChg>
        <pc:spChg chg="mod">
          <ac:chgData name="B" userId="15117feb-85cc-48f8-9b26-7f6bc22f2f6a" providerId="ADAL" clId="{F6A45D49-D56C-461D-927E-89B78246AC5B}" dt="2020-08-17T02:17:58.239" v="1354" actId="1076"/>
          <ac:spMkLst>
            <pc:docMk/>
            <pc:sldMk cId="2587025788" sldId="772"/>
            <ac:spMk id="11" creationId="{56E456D2-7B0E-422D-8ED5-B904A0D4948E}"/>
          </ac:spMkLst>
        </pc:spChg>
        <pc:spChg chg="add mod">
          <ac:chgData name="B" userId="15117feb-85cc-48f8-9b26-7f6bc22f2f6a" providerId="ADAL" clId="{F6A45D49-D56C-461D-927E-89B78246AC5B}" dt="2020-08-17T02:17:45.344" v="1353" actId="1076"/>
          <ac:spMkLst>
            <pc:docMk/>
            <pc:sldMk cId="2587025788" sldId="772"/>
            <ac:spMk id="12" creationId="{AB8CCB29-0638-482D-AE9D-2B914A021A6D}"/>
          </ac:spMkLst>
        </pc:spChg>
        <pc:spChg chg="add mod">
          <ac:chgData name="B" userId="15117feb-85cc-48f8-9b26-7f6bc22f2f6a" providerId="ADAL" clId="{F6A45D49-D56C-461D-927E-89B78246AC5B}" dt="2020-08-17T02:17:45.344" v="1353" actId="1076"/>
          <ac:spMkLst>
            <pc:docMk/>
            <pc:sldMk cId="2587025788" sldId="772"/>
            <ac:spMk id="13" creationId="{3E855A97-EE0C-477B-80BF-E60D17EB6D05}"/>
          </ac:spMkLst>
        </pc:spChg>
        <pc:spChg chg="add mod">
          <ac:chgData name="B" userId="15117feb-85cc-48f8-9b26-7f6bc22f2f6a" providerId="ADAL" clId="{F6A45D49-D56C-461D-927E-89B78246AC5B}" dt="2020-08-17T02:17:45.344" v="1353" actId="1076"/>
          <ac:spMkLst>
            <pc:docMk/>
            <pc:sldMk cId="2587025788" sldId="772"/>
            <ac:spMk id="14" creationId="{1ABFB0BF-1D48-4FF9-9A42-725107477E8D}"/>
          </ac:spMkLst>
        </pc:spChg>
        <pc:spChg chg="add mod">
          <ac:chgData name="B" userId="15117feb-85cc-48f8-9b26-7f6bc22f2f6a" providerId="ADAL" clId="{F6A45D49-D56C-461D-927E-89B78246AC5B}" dt="2020-08-17T02:17:45.344" v="1353" actId="1076"/>
          <ac:spMkLst>
            <pc:docMk/>
            <pc:sldMk cId="2587025788" sldId="772"/>
            <ac:spMk id="16" creationId="{BFBC0FFD-9A29-4AEC-A0AA-666754431ACB}"/>
          </ac:spMkLst>
        </pc:spChg>
        <pc:spChg chg="del">
          <ac:chgData name="B" userId="15117feb-85cc-48f8-9b26-7f6bc22f2f6a" providerId="ADAL" clId="{F6A45D49-D56C-461D-927E-89B78246AC5B}" dt="2020-08-17T02:17:30.907" v="1350" actId="478"/>
          <ac:spMkLst>
            <pc:docMk/>
            <pc:sldMk cId="2587025788" sldId="772"/>
            <ac:spMk id="30" creationId="{07B2EB1C-C51D-4DAE-8FBD-47E26503F1D4}"/>
          </ac:spMkLst>
        </pc:spChg>
        <pc:spChg chg="mod">
          <ac:chgData name="B" userId="15117feb-85cc-48f8-9b26-7f6bc22f2f6a" providerId="ADAL" clId="{F6A45D49-D56C-461D-927E-89B78246AC5B}" dt="2020-08-17T02:17:58.239" v="1354" actId="1076"/>
          <ac:spMkLst>
            <pc:docMk/>
            <pc:sldMk cId="2587025788" sldId="772"/>
            <ac:spMk id="32" creationId="{37CF77EE-6AD0-46F9-B136-F6390CAF3833}"/>
          </ac:spMkLst>
        </pc:spChg>
        <pc:spChg chg="del">
          <ac:chgData name="B" userId="15117feb-85cc-48f8-9b26-7f6bc22f2f6a" providerId="ADAL" clId="{F6A45D49-D56C-461D-927E-89B78246AC5B}" dt="2020-08-17T02:17:32.069" v="1351" actId="478"/>
          <ac:spMkLst>
            <pc:docMk/>
            <pc:sldMk cId="2587025788" sldId="772"/>
            <ac:spMk id="34" creationId="{2D476C12-657E-44EF-8B2E-C044FAC5635E}"/>
          </ac:spMkLst>
        </pc:spChg>
        <pc:spChg chg="mod">
          <ac:chgData name="B" userId="15117feb-85cc-48f8-9b26-7f6bc22f2f6a" providerId="ADAL" clId="{F6A45D49-D56C-461D-927E-89B78246AC5B}" dt="2020-08-17T02:17:58.239" v="1354" actId="1076"/>
          <ac:spMkLst>
            <pc:docMk/>
            <pc:sldMk cId="2587025788" sldId="772"/>
            <ac:spMk id="36" creationId="{48AFFDC7-D9CE-4ECC-B09F-0339274C93DA}"/>
          </ac:spMkLst>
        </pc:spChg>
      </pc:sldChg>
      <pc:sldChg chg="delSp modSp add mod">
        <pc:chgData name="B" userId="15117feb-85cc-48f8-9b26-7f6bc22f2f6a" providerId="ADAL" clId="{F6A45D49-D56C-461D-927E-89B78246AC5B}" dt="2020-08-17T02:24:24.102" v="1544" actId="20577"/>
        <pc:sldMkLst>
          <pc:docMk/>
          <pc:sldMk cId="4027465606" sldId="773"/>
        </pc:sldMkLst>
        <pc:spChg chg="mod">
          <ac:chgData name="B" userId="15117feb-85cc-48f8-9b26-7f6bc22f2f6a" providerId="ADAL" clId="{F6A45D49-D56C-461D-927E-89B78246AC5B}" dt="2020-08-17T02:24:24.102" v="1544" actId="20577"/>
          <ac:spMkLst>
            <pc:docMk/>
            <pc:sldMk cId="4027465606" sldId="773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7T02:24:19.880" v="1542" actId="20577"/>
          <ac:spMkLst>
            <pc:docMk/>
            <pc:sldMk cId="4027465606" sldId="773"/>
            <ac:spMk id="4" creationId="{F8EF6EE6-DD95-412F-87C2-AAACBDFDF582}"/>
          </ac:spMkLst>
        </pc:spChg>
        <pc:picChg chg="del">
          <ac:chgData name="B" userId="15117feb-85cc-48f8-9b26-7f6bc22f2f6a" providerId="ADAL" clId="{F6A45D49-D56C-461D-927E-89B78246AC5B}" dt="2020-08-17T02:21:55.156" v="1407" actId="478"/>
          <ac:picMkLst>
            <pc:docMk/>
            <pc:sldMk cId="4027465606" sldId="773"/>
            <ac:picMk id="7" creationId="{001271EE-4BCA-46BF-BEDB-FA5AB9AECB4A}"/>
          </ac:picMkLst>
        </pc:picChg>
      </pc:sldChg>
      <pc:sldChg chg="addSp delSp modSp add mod">
        <pc:chgData name="B" userId="15117feb-85cc-48f8-9b26-7f6bc22f2f6a" providerId="ADAL" clId="{F6A45D49-D56C-461D-927E-89B78246AC5B}" dt="2020-08-17T02:37:07.145" v="1641" actId="22"/>
        <pc:sldMkLst>
          <pc:docMk/>
          <pc:sldMk cId="2358612837" sldId="774"/>
        </pc:sldMkLst>
        <pc:spChg chg="mod">
          <ac:chgData name="B" userId="15117feb-85cc-48f8-9b26-7f6bc22f2f6a" providerId="ADAL" clId="{F6A45D49-D56C-461D-927E-89B78246AC5B}" dt="2020-08-17T02:32:18.243" v="1603" actId="14100"/>
          <ac:spMkLst>
            <pc:docMk/>
            <pc:sldMk cId="2358612837" sldId="774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7T02:24:32.442" v="1547" actId="20577"/>
          <ac:spMkLst>
            <pc:docMk/>
            <pc:sldMk cId="2358612837" sldId="774"/>
            <ac:spMk id="4" creationId="{F8EF6EE6-DD95-412F-87C2-AAACBDFDF582}"/>
          </ac:spMkLst>
        </pc:spChg>
        <pc:spChg chg="add del">
          <ac:chgData name="B" userId="15117feb-85cc-48f8-9b26-7f6bc22f2f6a" providerId="ADAL" clId="{F6A45D49-D56C-461D-927E-89B78246AC5B}" dt="2020-08-17T02:25:02.379" v="1553"/>
          <ac:spMkLst>
            <pc:docMk/>
            <pc:sldMk cId="2358612837" sldId="774"/>
            <ac:spMk id="5" creationId="{D24D28F3-F2DD-4C3A-9F5C-E04F32171CCE}"/>
          </ac:spMkLst>
        </pc:spChg>
        <pc:spChg chg="add del mod">
          <ac:chgData name="B" userId="15117feb-85cc-48f8-9b26-7f6bc22f2f6a" providerId="ADAL" clId="{F6A45D49-D56C-461D-927E-89B78246AC5B}" dt="2020-08-17T02:32:48.967" v="1613" actId="478"/>
          <ac:spMkLst>
            <pc:docMk/>
            <pc:sldMk cId="2358612837" sldId="774"/>
            <ac:spMk id="9" creationId="{A2340A99-2EB6-4875-83AF-7FA5F8D917B5}"/>
          </ac:spMkLst>
        </pc:spChg>
        <pc:spChg chg="add mod">
          <ac:chgData name="B" userId="15117feb-85cc-48f8-9b26-7f6bc22f2f6a" providerId="ADAL" clId="{F6A45D49-D56C-461D-927E-89B78246AC5B}" dt="2020-08-17T02:36:21.329" v="1632" actId="1076"/>
          <ac:spMkLst>
            <pc:docMk/>
            <pc:sldMk cId="2358612837" sldId="774"/>
            <ac:spMk id="10" creationId="{AD0C2C14-9A9E-4219-9CE3-0A88F42E46BC}"/>
          </ac:spMkLst>
        </pc:spChg>
        <pc:picChg chg="add mod modCrop">
          <ac:chgData name="B" userId="15117feb-85cc-48f8-9b26-7f6bc22f2f6a" providerId="ADAL" clId="{F6A45D49-D56C-461D-927E-89B78246AC5B}" dt="2020-08-17T02:36:44.131" v="1637" actId="732"/>
          <ac:picMkLst>
            <pc:docMk/>
            <pc:sldMk cId="2358612837" sldId="774"/>
            <ac:picMk id="7" creationId="{5271E494-6277-45B6-905A-4706745FED1A}"/>
          </ac:picMkLst>
        </pc:picChg>
        <pc:picChg chg="add mod modCrop">
          <ac:chgData name="B" userId="15117feb-85cc-48f8-9b26-7f6bc22f2f6a" providerId="ADAL" clId="{F6A45D49-D56C-461D-927E-89B78246AC5B}" dt="2020-08-17T02:36:55.395" v="1639" actId="14100"/>
          <ac:picMkLst>
            <pc:docMk/>
            <pc:sldMk cId="2358612837" sldId="774"/>
            <ac:picMk id="12" creationId="{C37972F1-455D-43C9-870E-7D6664F23532}"/>
          </ac:picMkLst>
        </pc:picChg>
        <pc:picChg chg="add del">
          <ac:chgData name="B" userId="15117feb-85cc-48f8-9b26-7f6bc22f2f6a" providerId="ADAL" clId="{F6A45D49-D56C-461D-927E-89B78246AC5B}" dt="2020-08-17T02:37:07.145" v="1641" actId="22"/>
          <ac:picMkLst>
            <pc:docMk/>
            <pc:sldMk cId="2358612837" sldId="774"/>
            <ac:picMk id="14" creationId="{28D67D6F-48CE-41A7-B2B2-E68A051CD4CA}"/>
          </ac:picMkLst>
        </pc:picChg>
      </pc:sldChg>
      <pc:sldChg chg="addSp delSp modSp add mod">
        <pc:chgData name="B" userId="15117feb-85cc-48f8-9b26-7f6bc22f2f6a" providerId="ADAL" clId="{F6A45D49-D56C-461D-927E-89B78246AC5B}" dt="2020-08-17T02:40:31.764" v="1760" actId="1076"/>
        <pc:sldMkLst>
          <pc:docMk/>
          <pc:sldMk cId="349984093" sldId="775"/>
        </pc:sldMkLst>
        <pc:spChg chg="mod">
          <ac:chgData name="B" userId="15117feb-85cc-48f8-9b26-7f6bc22f2f6a" providerId="ADAL" clId="{F6A45D49-D56C-461D-927E-89B78246AC5B}" dt="2020-08-17T02:38:22.137" v="1656" actId="207"/>
          <ac:spMkLst>
            <pc:docMk/>
            <pc:sldMk cId="349984093" sldId="775"/>
            <ac:spMk id="2" creationId="{38CE63B7-134B-4E66-81B9-FCF99E01791D}"/>
          </ac:spMkLst>
        </pc:spChg>
        <pc:spChg chg="mod">
          <ac:chgData name="B" userId="15117feb-85cc-48f8-9b26-7f6bc22f2f6a" providerId="ADAL" clId="{F6A45D49-D56C-461D-927E-89B78246AC5B}" dt="2020-08-17T02:37:13.088" v="1644" actId="20577"/>
          <ac:spMkLst>
            <pc:docMk/>
            <pc:sldMk cId="349984093" sldId="775"/>
            <ac:spMk id="4" creationId="{F8EF6EE6-DD95-412F-87C2-AAACBDFDF582}"/>
          </ac:spMkLst>
        </pc:spChg>
        <pc:spChg chg="add del">
          <ac:chgData name="B" userId="15117feb-85cc-48f8-9b26-7f6bc22f2f6a" providerId="ADAL" clId="{F6A45D49-D56C-461D-927E-89B78246AC5B}" dt="2020-08-17T02:37:51.732" v="1649"/>
          <ac:spMkLst>
            <pc:docMk/>
            <pc:sldMk cId="349984093" sldId="775"/>
            <ac:spMk id="5" creationId="{399029E5-F553-49B1-A528-6B83E365CB44}"/>
          </ac:spMkLst>
        </pc:spChg>
        <pc:spChg chg="add del mod">
          <ac:chgData name="B" userId="15117feb-85cc-48f8-9b26-7f6bc22f2f6a" providerId="ADAL" clId="{F6A45D49-D56C-461D-927E-89B78246AC5B}" dt="2020-08-17T02:37:49.451" v="1648"/>
          <ac:spMkLst>
            <pc:docMk/>
            <pc:sldMk cId="349984093" sldId="775"/>
            <ac:spMk id="6" creationId="{C0879A29-BA67-4E0C-97D5-3C2FD7CEB2FC}"/>
          </ac:spMkLst>
        </pc:spChg>
        <pc:spChg chg="add del">
          <ac:chgData name="B" userId="15117feb-85cc-48f8-9b26-7f6bc22f2f6a" providerId="ADAL" clId="{F6A45D49-D56C-461D-927E-89B78246AC5B}" dt="2020-08-17T02:38:03.194" v="1652"/>
          <ac:spMkLst>
            <pc:docMk/>
            <pc:sldMk cId="349984093" sldId="775"/>
            <ac:spMk id="8" creationId="{7FA8261B-D0B6-4B2F-A747-D8CF83A2F123}"/>
          </ac:spMkLst>
        </pc:spChg>
        <pc:spChg chg="mod">
          <ac:chgData name="B" userId="15117feb-85cc-48f8-9b26-7f6bc22f2f6a" providerId="ADAL" clId="{F6A45D49-D56C-461D-927E-89B78246AC5B}" dt="2020-08-17T02:40:31.764" v="1760" actId="1076"/>
          <ac:spMkLst>
            <pc:docMk/>
            <pc:sldMk cId="349984093" sldId="775"/>
            <ac:spMk id="10" creationId="{AD0C2C14-9A9E-4219-9CE3-0A88F42E46BC}"/>
          </ac:spMkLst>
        </pc:spChg>
        <pc:picChg chg="del">
          <ac:chgData name="B" userId="15117feb-85cc-48f8-9b26-7f6bc22f2f6a" providerId="ADAL" clId="{F6A45D49-D56C-461D-927E-89B78246AC5B}" dt="2020-08-17T02:38:28.214" v="1657" actId="478"/>
          <ac:picMkLst>
            <pc:docMk/>
            <pc:sldMk cId="349984093" sldId="775"/>
            <ac:picMk id="7" creationId="{5271E494-6277-45B6-905A-4706745FED1A}"/>
          </ac:picMkLst>
        </pc:picChg>
        <pc:picChg chg="add mod modCrop">
          <ac:chgData name="B" userId="15117feb-85cc-48f8-9b26-7f6bc22f2f6a" providerId="ADAL" clId="{F6A45D49-D56C-461D-927E-89B78246AC5B}" dt="2020-08-17T02:40:28.474" v="1759" actId="14100"/>
          <ac:picMkLst>
            <pc:docMk/>
            <pc:sldMk cId="349984093" sldId="775"/>
            <ac:picMk id="11" creationId="{3CB760C0-6ECD-41D7-846C-148087314EE1}"/>
          </ac:picMkLst>
        </pc:picChg>
        <pc:picChg chg="del">
          <ac:chgData name="B" userId="15117feb-85cc-48f8-9b26-7f6bc22f2f6a" providerId="ADAL" clId="{F6A45D49-D56C-461D-927E-89B78246AC5B}" dt="2020-08-17T02:37:16.459" v="1645" actId="478"/>
          <ac:picMkLst>
            <pc:docMk/>
            <pc:sldMk cId="349984093" sldId="775"/>
            <ac:picMk id="12" creationId="{C37972F1-455D-43C9-870E-7D6664F235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 -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iste.org/d2l/lor/search/search_results.d2l?ou=6606&amp;lrepos=1006&amp;q=functions&amp;d2l_change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hyperlink" Target="https://docs.python.org/2/library/math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iste.org/d2l/lor/search/search_results.d2l?ou=6606&amp;lrepos=1006&amp;q=functions&amp;d2l_change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hyperlink" Target="https://docs.python.org/2/library/math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0eo0ESEX9DE?feature=oembed" TargetMode="External"/><Relationship Id="rId4" Type="http://schemas.openxmlformats.org/officeDocument/2006/relationships/hyperlink" Target="https://youtu.be/0eo0ESEX9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699"/>
            <a:ext cx="9144000" cy="4762221"/>
          </a:xfrm>
          <a:effectLst/>
        </p:spPr>
        <p:txBody>
          <a:bodyPr/>
          <a:lstStyle/>
          <a:p>
            <a:r>
              <a:rPr lang="en-US" sz="44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Thinking with</a:t>
            </a:r>
            <a:br>
              <a:rPr lang="en-US" sz="44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br>
              <a:rPr lang="en-US" sz="32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Programming Principles  Functions &amp; Variable scope</a:t>
            </a:r>
            <a:br>
              <a:rPr lang="en-US" sz="32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Turgut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Batuhan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Baturalp, (Dr. Batu)</a:t>
            </a:r>
            <a:b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Whitacre College of Engineering</a:t>
            </a:r>
            <a:b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/>
                <a:cs typeface="Arial"/>
              </a:rPr>
              <a:t>Texas Tech University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Times New Roman"/>
                <a:cs typeface="Times New Roman"/>
              </a:rPr>
              <a:t> </a:t>
            </a:r>
            <a:br>
              <a:rPr lang="en-US" sz="2000" dirty="0">
                <a:latin typeface="Times New Roman"/>
                <a:cs typeface="Times New Roman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45" y="1086295"/>
            <a:ext cx="8026647" cy="864405"/>
          </a:xfrm>
        </p:spPr>
        <p:txBody>
          <a:bodyPr/>
          <a:lstStyle/>
          <a:p>
            <a:r>
              <a:rPr lang="en-US" dirty="0"/>
              <a:t>Function to calculate sum of the first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 numbers?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the defined function: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Function Examples – 1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7948A-E181-4302-A953-AE4AEF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6" r="13793" b="22393"/>
          <a:stretch/>
        </p:blipFill>
        <p:spPr>
          <a:xfrm>
            <a:off x="717850" y="1618817"/>
            <a:ext cx="4295455" cy="1559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498C-9C02-4C7F-B71F-DC2BC2B4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0" y="3697835"/>
            <a:ext cx="7421148" cy="28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4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45" y="1086295"/>
            <a:ext cx="8026647" cy="864405"/>
          </a:xfrm>
        </p:spPr>
        <p:txBody>
          <a:bodyPr/>
          <a:lstStyle/>
          <a:p>
            <a:r>
              <a:rPr lang="en-US" dirty="0"/>
              <a:t>Function to calculate sum of the first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 numbers?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the defined function: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Function Examples – 2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D5CD7-8A8B-42FD-B6E9-9746DE46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8" y="1585560"/>
            <a:ext cx="7799835" cy="1329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644297-CC73-4F70-8C89-64F75A63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0" y="3236975"/>
            <a:ext cx="7899404" cy="32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5AC879-C47E-45B5-B048-2D4E5A56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18" y="1090077"/>
            <a:ext cx="8729200" cy="261458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Arial" panose="020B0604020202020204" pitchFamily="34" charset="0"/>
              </a:rPr>
              <a:t>Function Arguments w/ Default Values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D16D9-6146-46D5-B934-9691267C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0" y="4849986"/>
            <a:ext cx="6668200" cy="1422540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D18AA4E-23C6-40F3-9C49-796238B65D82}"/>
              </a:ext>
            </a:extLst>
          </p:cNvPr>
          <p:cNvSpPr txBox="1">
            <a:spLocks/>
          </p:cNvSpPr>
          <p:nvPr/>
        </p:nvSpPr>
        <p:spPr bwMode="auto">
          <a:xfrm>
            <a:off x="459306" y="3851455"/>
            <a:ext cx="8026647" cy="94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allow argument with default value followed by arguments without default values.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4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269D2-D2F5-4AE5-8353-B4AD8956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only available from inside the region (a function for example) it is created. This is called scope.</a:t>
            </a:r>
          </a:p>
          <a:p>
            <a:r>
              <a:rPr lang="en-US" dirty="0"/>
              <a:t>Types of Scopes:</a:t>
            </a:r>
          </a:p>
          <a:p>
            <a:pPr lvl="1"/>
            <a:r>
              <a:rPr lang="en-US" dirty="0"/>
              <a:t>Local Scope: A variable created inside a function belongs to the local scope of that function and can only be used inside that function.</a:t>
            </a:r>
          </a:p>
          <a:p>
            <a:pPr lvl="1"/>
            <a:r>
              <a:rPr lang="en-US" dirty="0"/>
              <a:t>Function Inside Function: In this case, the variable is not available outside the function, but it is available for any function inside the function (nested functions). </a:t>
            </a:r>
          </a:p>
          <a:p>
            <a:pPr lvl="1"/>
            <a:r>
              <a:rPr lang="en-US" dirty="0"/>
              <a:t>Global Scope: A variable created in the main body of the code is a global variable and belongs to the global scope. Global variables are available from within any scope, global and local.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4F03B-0224-47FB-8A3E-EDD204F93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7EA2B-EE15-41AF-ADB2-5A36E70C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&amp; Types of Scopes</a:t>
            </a:r>
          </a:p>
        </p:txBody>
      </p:sp>
    </p:spTree>
    <p:extLst>
      <p:ext uri="{BB962C8B-B14F-4D97-AF65-F5344CB8AC3E}">
        <p14:creationId xmlns:p14="http://schemas.microsoft.com/office/powerpoint/2010/main" val="25369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9C9EB-FBFF-4B93-BE9A-DEF88389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operate with the same variable name inside and outside of a function, they will be treated as two separate variables, one available in the global scope (outside the function) and one available in the local scope (inside the function).</a:t>
            </a:r>
          </a:p>
          <a:p>
            <a:r>
              <a:rPr lang="en-US" dirty="0"/>
              <a:t>If you need to create a global variable, but are stuck in the local scope, you can use the global keyword. The global keyword makes the variable global.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DB347-E175-4460-AF86-D08DF842C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322D45-B116-4EAA-A6EB-9BBF3DBF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&amp; tips about variable scopes</a:t>
            </a:r>
          </a:p>
        </p:txBody>
      </p:sp>
    </p:spTree>
    <p:extLst>
      <p:ext uri="{BB962C8B-B14F-4D97-AF65-F5344CB8AC3E}">
        <p14:creationId xmlns:p14="http://schemas.microsoft.com/office/powerpoint/2010/main" val="114966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9C9EB-FBFF-4B93-BE9A-DEF88389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0" y="5195630"/>
            <a:ext cx="8548012" cy="174772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Immutable objects: </a:t>
            </a:r>
            <a:r>
              <a:rPr lang="en-US" sz="2000" dirty="0"/>
              <a:t>can not change after it is created. Passed to function by value.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Mutable objects: </a:t>
            </a:r>
            <a:r>
              <a:rPr lang="en-US" sz="2000" dirty="0"/>
              <a:t>can change after it is created. Passed to function by reference.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DB347-E175-4460-AF86-D08DF842C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322D45-B116-4EAA-A6EB-9BBF3DBF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6" y="38407"/>
            <a:ext cx="7719404" cy="817460"/>
          </a:xfrm>
        </p:spPr>
        <p:txBody>
          <a:bodyPr/>
          <a:lstStyle/>
          <a:p>
            <a:r>
              <a:rPr lang="en-US" sz="3200" dirty="0"/>
              <a:t>Function Arguments &amp; Variable Scope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11D646-0AFE-48C4-A228-ADE8ECA6E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66538"/>
              </p:ext>
            </p:extLst>
          </p:nvPr>
        </p:nvGraphicFramePr>
        <p:xfrm>
          <a:off x="923525" y="969617"/>
          <a:ext cx="7296950" cy="41122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3010">
                  <a:extLst>
                    <a:ext uri="{9D8B030D-6E8A-4147-A177-3AD203B41FA5}">
                      <a16:colId xmlns:a16="http://schemas.microsoft.com/office/drawing/2014/main" val="902558781"/>
                    </a:ext>
                  </a:extLst>
                </a:gridCol>
                <a:gridCol w="3763690">
                  <a:extLst>
                    <a:ext uri="{9D8B030D-6E8A-4147-A177-3AD203B41FA5}">
                      <a16:colId xmlns:a16="http://schemas.microsoft.com/office/drawing/2014/main" val="2176137040"/>
                    </a:ext>
                  </a:extLst>
                </a:gridCol>
                <a:gridCol w="1920250">
                  <a:extLst>
                    <a:ext uri="{9D8B030D-6E8A-4147-A177-3AD203B41FA5}">
                      <a16:colId xmlns:a16="http://schemas.microsoft.com/office/drawing/2014/main" val="789002030"/>
                    </a:ext>
                  </a:extLst>
                </a:gridCol>
              </a:tblGrid>
              <a:tr h="46378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3796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23938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4091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14234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76804"/>
                  </a:ext>
                </a:extLst>
              </a:tr>
              <a:tr h="40195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Immutable sequence of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6888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Mutable sequence of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41553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Unordered set of distinct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18613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Associative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6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45" y="1163105"/>
            <a:ext cx="8026647" cy="864405"/>
          </a:xfrm>
        </p:spPr>
        <p:txBody>
          <a:bodyPr/>
          <a:lstStyle/>
          <a:p>
            <a:r>
              <a:rPr lang="en-US" dirty="0"/>
              <a:t>Possible to have function definition inside another function definition.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Function Scope Example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3ACB5-B10A-4BE8-94BE-3439CB69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95" y="2325509"/>
            <a:ext cx="8188210" cy="32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7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166A64-6A2B-4726-8AE9-26715DE0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6" y="5080415"/>
            <a:ext cx="8026647" cy="1319165"/>
          </a:xfrm>
        </p:spPr>
        <p:txBody>
          <a:bodyPr/>
          <a:lstStyle/>
          <a:p>
            <a:r>
              <a:rPr lang="en-US" sz="2800" b="0" i="0" u="none" strike="noStrike" baseline="0" dirty="0">
                <a:latin typeface="Trebuchet MS" panose="020B0603020202020204" pitchFamily="34" charset="0"/>
              </a:rPr>
              <a:t>How to know how to use a function?</a:t>
            </a:r>
            <a:endParaRPr lang="en-US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00FF"/>
                </a:solidFill>
                <a:hlinkClick r:id="rId4"/>
              </a:rPr>
              <a:t>https://docs.python.org/2/library/math.html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9A128-4F54-43A3-9F65-B9AE39CD5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875752-5A5A-4DCD-BEA1-54C1523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 Built-in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162E0-C24C-4FF4-9E65-45D2C46D9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65" y="1283634"/>
            <a:ext cx="8429390" cy="142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EB0B2-5555-42EF-B36F-792944A5D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05" y="2988346"/>
            <a:ext cx="8585390" cy="1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166A64-6A2B-4726-8AE9-26715DE0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6" y="5080415"/>
            <a:ext cx="8026647" cy="1319165"/>
          </a:xfrm>
        </p:spPr>
        <p:txBody>
          <a:bodyPr/>
          <a:lstStyle/>
          <a:p>
            <a:r>
              <a:rPr lang="en-US" sz="2800" b="0" i="0" u="none" strike="noStrike" baseline="0" dirty="0">
                <a:latin typeface="Trebuchet MS" panose="020B0603020202020204" pitchFamily="34" charset="0"/>
              </a:rPr>
              <a:t>How to know how to use a function?</a:t>
            </a:r>
            <a:endParaRPr lang="en-US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00FF"/>
                </a:solidFill>
                <a:hlinkClick r:id="rId4"/>
              </a:rPr>
              <a:t>https://docs.python.org/2/library/math.html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9A128-4F54-43A3-9F65-B9AE39CD5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875752-5A5A-4DCD-BEA1-54C1523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 Built-in 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B97EC-3B7E-43B5-ABFC-539CA5B77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80" y="1467853"/>
            <a:ext cx="8132839" cy="19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DD5A57-38C4-41D9-ADA1-0CB6BC44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27" y="968078"/>
            <a:ext cx="7209165" cy="49218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81361-C8EA-404F-98D9-9C17DC8F6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BDE1D-103E-4199-9667-E9A5BD6E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6" y="38407"/>
            <a:ext cx="7450169" cy="817460"/>
          </a:xfrm>
        </p:spPr>
        <p:txBody>
          <a:bodyPr/>
          <a:lstStyle/>
          <a:p>
            <a:r>
              <a:rPr lang="en-US" sz="3200" dirty="0"/>
              <a:t>Live Demo: Variable Scopes in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4A2E3-6036-4FB0-A8AE-AF2A0386A23A}"/>
              </a:ext>
            </a:extLst>
          </p:cNvPr>
          <p:cNvSpPr txBox="1"/>
          <p:nvPr/>
        </p:nvSpPr>
        <p:spPr>
          <a:xfrm>
            <a:off x="1000335" y="6002133"/>
            <a:ext cx="7643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Live demo 2: variable scope and 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9251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877" y="1465593"/>
            <a:ext cx="39187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Calling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424258" y="2763572"/>
            <a:ext cx="3555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Scopes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Recursive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66086"/>
            <a:ext cx="8026647" cy="614480"/>
          </a:xfrm>
        </p:spPr>
        <p:txBody>
          <a:bodyPr/>
          <a:lstStyle/>
          <a:p>
            <a:r>
              <a:rPr lang="en-US" sz="24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Recursive Function: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Function that invokes itself.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Recursive Function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271EE-4BCA-46BF-BEDB-FA5AB9AE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20" y="2046420"/>
            <a:ext cx="7719405" cy="37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30" y="4081885"/>
            <a:ext cx="2449103" cy="422455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Infinite recursive calls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Recursive Function - 2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49A22-DEA6-4A77-BC02-1F71D20A6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75" b="22484"/>
          <a:stretch/>
        </p:blipFill>
        <p:spPr>
          <a:xfrm>
            <a:off x="4573895" y="1086295"/>
            <a:ext cx="3131098" cy="2841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B284D-C217-4CD4-81FE-9027B1F3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50" y="1431940"/>
            <a:ext cx="2759412" cy="2035465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6256D24-E7D6-4CC9-8D08-69E77D4AC7A3}"/>
              </a:ext>
            </a:extLst>
          </p:cNvPr>
          <p:cNvSpPr txBox="1">
            <a:spLocks/>
          </p:cNvSpPr>
          <p:nvPr/>
        </p:nvSpPr>
        <p:spPr bwMode="auto">
          <a:xfrm>
            <a:off x="464184" y="4711509"/>
            <a:ext cx="8026647" cy="86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Need termination case: </a:t>
            </a:r>
            <a:r>
              <a:rPr lang="en-US" dirty="0"/>
              <a:t>called base case</a:t>
            </a:r>
          </a:p>
          <a:p>
            <a:r>
              <a:rPr lang="en-US" dirty="0">
                <a:solidFill>
                  <a:schemeClr val="accent2"/>
                </a:solidFill>
              </a:rPr>
              <a:t>Invocation of the function: </a:t>
            </a:r>
            <a:r>
              <a:rPr lang="en-US" dirty="0"/>
              <a:t>call recursion step</a:t>
            </a:r>
          </a:p>
        </p:txBody>
      </p:sp>
    </p:spTree>
    <p:extLst>
      <p:ext uri="{BB962C8B-B14F-4D97-AF65-F5344CB8AC3E}">
        <p14:creationId xmlns:p14="http://schemas.microsoft.com/office/powerpoint/2010/main" val="339938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Recursive Function 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5AA6F-772F-4275-B05A-006939E2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value of n, calculate n!</a:t>
            </a:r>
          </a:p>
          <a:p>
            <a:pPr lvl="1"/>
            <a:r>
              <a:rPr lang="en-US" dirty="0"/>
              <a:t>n = 4</a:t>
            </a:r>
          </a:p>
          <a:p>
            <a:pPr lvl="1"/>
            <a:r>
              <a:rPr lang="en-US" dirty="0"/>
              <a:t>n! = 4x3x2x1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06B7-7510-4CDC-ABEA-FF8DA583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0" y="2622495"/>
            <a:ext cx="8454396" cy="23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Recursive Function 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5AA6F-772F-4275-B05A-006939E2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B575D-444B-479F-9B94-4D6454F5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5" y="993773"/>
            <a:ext cx="8180904" cy="4273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8EDF8-1974-442A-A476-B904BEEEB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80"/>
          <a:stretch/>
        </p:blipFill>
        <p:spPr>
          <a:xfrm>
            <a:off x="1269170" y="4909383"/>
            <a:ext cx="3796093" cy="1609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E7085-282A-4595-96E6-9B83C11B9E24}"/>
              </a:ext>
            </a:extLst>
          </p:cNvPr>
          <p:cNvSpPr txBox="1"/>
          <p:nvPr/>
        </p:nvSpPr>
        <p:spPr>
          <a:xfrm>
            <a:off x="5080503" y="5606534"/>
            <a:ext cx="3656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accent2"/>
                </a:solidFill>
                <a:latin typeface="Trebuchet MS" panose="020B0603020202020204" pitchFamily="34" charset="0"/>
              </a:rPr>
              <a:t>Live demo: recursive function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2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61" y="1366086"/>
            <a:ext cx="8295482" cy="614480"/>
          </a:xfrm>
        </p:spPr>
        <p:txBody>
          <a:bodyPr/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There are very useful built-in functions of Python for String applications.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following method generates an uppercased version of a string.</a:t>
            </a: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following method generates an lowercased version of a string.</a:t>
            </a: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Built-in String Functions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5" y="1163105"/>
            <a:ext cx="8487508" cy="1613010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One of the most important method is </a:t>
            </a:r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replace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which replaces all instances of a substring within the string. The replace method takes two arguments, the text to be replaced and its replacement.</a:t>
            </a: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230187" lvl="1" indent="0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Built-in String Functions - 2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E494-6277-45B6-905A-4706745FE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t="45537" r="37302" b="40696"/>
          <a:stretch/>
        </p:blipFill>
        <p:spPr>
          <a:xfrm>
            <a:off x="731500" y="2660901"/>
            <a:ext cx="7066520" cy="133292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D0C2C14-9A9E-4219-9CE3-0A88F42E46BC}"/>
              </a:ext>
            </a:extLst>
          </p:cNvPr>
          <p:cNvSpPr txBox="1">
            <a:spLocks/>
          </p:cNvSpPr>
          <p:nvPr/>
        </p:nvSpPr>
        <p:spPr bwMode="auto">
          <a:xfrm>
            <a:off x="232235" y="3868116"/>
            <a:ext cx="8487508" cy="109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String methods can also be invoked using variable names, as long as those names are bound to strings.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7972F1-455D-43C9-870E-7D6664F23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0" t="56720" r="38239" b="23120"/>
          <a:stretch/>
        </p:blipFill>
        <p:spPr>
          <a:xfrm>
            <a:off x="635488" y="4617199"/>
            <a:ext cx="7047318" cy="19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5" y="1163105"/>
            <a:ext cx="8487508" cy="1613010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Note that the line </a:t>
            </a:r>
            <a:r>
              <a:rPr lang="en-US" dirty="0">
                <a:solidFill>
                  <a:schemeClr val="accent2"/>
                </a:solidFill>
                <a:latin typeface="-apple-system"/>
              </a:rPr>
              <a:t>t = </a:t>
            </a:r>
            <a:r>
              <a:rPr lang="en-US" dirty="0" err="1">
                <a:solidFill>
                  <a:schemeClr val="accent2"/>
                </a:solidFill>
                <a:latin typeface="-apple-system"/>
              </a:rPr>
              <a:t>s.replace</a:t>
            </a:r>
            <a:r>
              <a:rPr lang="en-US" dirty="0">
                <a:solidFill>
                  <a:schemeClr val="accent2"/>
                </a:solidFill>
                <a:latin typeface="-apple-system"/>
              </a:rPr>
              <a:t>('t', '</a:t>
            </a:r>
            <a:r>
              <a:rPr lang="en-US" dirty="0" err="1">
                <a:solidFill>
                  <a:schemeClr val="accent2"/>
                </a:solidFill>
                <a:latin typeface="-apple-system"/>
              </a:rPr>
              <a:t>ing</a:t>
            </a:r>
            <a:r>
              <a:rPr lang="en-US" dirty="0">
                <a:solidFill>
                  <a:schemeClr val="accent2"/>
                </a:solidFill>
                <a:latin typeface="-apple-system"/>
              </a:rPr>
              <a:t>')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doesn't change the string s, which is still "train". The method call </a:t>
            </a:r>
            <a:r>
              <a:rPr lang="en-US" dirty="0" err="1">
                <a:solidFill>
                  <a:schemeClr val="accent2"/>
                </a:solidFill>
                <a:latin typeface="-apple-system"/>
              </a:rPr>
              <a:t>s.replace</a:t>
            </a:r>
            <a:r>
              <a:rPr lang="en-US" dirty="0">
                <a:solidFill>
                  <a:schemeClr val="accent2"/>
                </a:solidFill>
                <a:latin typeface="-apple-system"/>
              </a:rPr>
              <a:t>('t', '</a:t>
            </a:r>
            <a:r>
              <a:rPr lang="en-US" dirty="0" err="1">
                <a:solidFill>
                  <a:schemeClr val="accent2"/>
                </a:solidFill>
                <a:latin typeface="-apple-system"/>
              </a:rPr>
              <a:t>ing</a:t>
            </a:r>
            <a:r>
              <a:rPr lang="en-US" dirty="0">
                <a:solidFill>
                  <a:schemeClr val="accent2"/>
                </a:solidFill>
                <a:latin typeface="-apple-system"/>
              </a:rPr>
              <a:t>')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just has a value, which is the string "ingrain".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230187" lvl="1" indent="0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Built-in String Functions - 3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D0C2C14-9A9E-4219-9CE3-0A88F42E46BC}"/>
              </a:ext>
            </a:extLst>
          </p:cNvPr>
          <p:cNvSpPr txBox="1">
            <a:spLocks/>
          </p:cNvSpPr>
          <p:nvPr/>
        </p:nvSpPr>
        <p:spPr bwMode="auto">
          <a:xfrm>
            <a:off x="328246" y="4245106"/>
            <a:ext cx="8487508" cy="109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</a:t>
            </a:r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replace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function is not unique to strings, can be applicable to other types of objects.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760C0-6ECD-41D7-846C-14808731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0" t="54480" r="38240" b="31333"/>
          <a:stretch/>
        </p:blipFill>
        <p:spPr>
          <a:xfrm>
            <a:off x="654689" y="2622494"/>
            <a:ext cx="6862369" cy="13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1" y="1470345"/>
            <a:ext cx="86398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the role, types and usage of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and implement Functions in Python under various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the role and types of variable scopes.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understand and implement variable scopes in Python under various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224971" y="4043295"/>
            <a:ext cx="3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Scopes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338947" y="4151168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766004" y="3668831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150F5-EF30-4CE3-B140-0F76A86326B8}"/>
              </a:ext>
            </a:extLst>
          </p:cNvPr>
          <p:cNvSpPr txBox="1"/>
          <p:nvPr/>
        </p:nvSpPr>
        <p:spPr>
          <a:xfrm>
            <a:off x="5698371" y="4566515"/>
            <a:ext cx="2996229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 design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6E456D2-7B0E-422D-8ED5-B904A0D4948E}"/>
              </a:ext>
            </a:extLst>
          </p:cNvPr>
          <p:cNvSpPr/>
          <p:nvPr/>
        </p:nvSpPr>
        <p:spPr>
          <a:xfrm rot="10800000">
            <a:off x="5170847" y="3862984"/>
            <a:ext cx="309069" cy="9030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00B49-F60A-4B93-ACF9-BAB2B4CF4922}"/>
              </a:ext>
            </a:extLst>
          </p:cNvPr>
          <p:cNvSpPr txBox="1"/>
          <p:nvPr/>
        </p:nvSpPr>
        <p:spPr>
          <a:xfrm>
            <a:off x="197379" y="2031780"/>
            <a:ext cx="3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8CCB29-0638-482D-AE9D-2B914A021A6D}"/>
              </a:ext>
            </a:extLst>
          </p:cNvPr>
          <p:cNvSpPr/>
          <p:nvPr/>
        </p:nvSpPr>
        <p:spPr>
          <a:xfrm>
            <a:off x="4335498" y="2139653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55A97-EE0C-477B-80BF-E60D17EB6D05}"/>
              </a:ext>
            </a:extLst>
          </p:cNvPr>
          <p:cNvSpPr txBox="1"/>
          <p:nvPr/>
        </p:nvSpPr>
        <p:spPr>
          <a:xfrm>
            <a:off x="5762555" y="1657316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FB0BF-1D48-4FF9-9A42-725107477E8D}"/>
              </a:ext>
            </a:extLst>
          </p:cNvPr>
          <p:cNvSpPr txBox="1"/>
          <p:nvPr/>
        </p:nvSpPr>
        <p:spPr>
          <a:xfrm>
            <a:off x="5694922" y="2555000"/>
            <a:ext cx="2996229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 design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FBC0FFD-9A29-4AEC-A0AA-666754431ACB}"/>
              </a:ext>
            </a:extLst>
          </p:cNvPr>
          <p:cNvSpPr/>
          <p:nvPr/>
        </p:nvSpPr>
        <p:spPr>
          <a:xfrm rot="10800000">
            <a:off x="5167398" y="1851469"/>
            <a:ext cx="309069" cy="9030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C0D66-F30F-4292-9B74-C43BF52DFEA0}"/>
              </a:ext>
            </a:extLst>
          </p:cNvPr>
          <p:cNvSpPr txBox="1"/>
          <p:nvPr/>
        </p:nvSpPr>
        <p:spPr>
          <a:xfrm>
            <a:off x="5476467" y="5562117"/>
            <a:ext cx="3253712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Pattern recognition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19276C-2C6A-4B65-A1CA-9B64D9E8AA15}"/>
              </a:ext>
            </a:extLst>
          </p:cNvPr>
          <p:cNvSpPr/>
          <p:nvPr/>
        </p:nvSpPr>
        <p:spPr>
          <a:xfrm>
            <a:off x="4335498" y="566038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3C6C6-F386-44D4-BD07-25583AD6BA77}"/>
              </a:ext>
            </a:extLst>
          </p:cNvPr>
          <p:cNvSpPr txBox="1"/>
          <p:nvPr/>
        </p:nvSpPr>
        <p:spPr>
          <a:xfrm>
            <a:off x="224971" y="5531590"/>
            <a:ext cx="3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90" y="1047890"/>
            <a:ext cx="8026647" cy="12673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Function:  </a:t>
            </a:r>
            <a:r>
              <a:rPr lang="en-US" dirty="0"/>
              <a:t>A piece of code that you can easily use multiple times by calling it in the code. Basically, functions are packages of codes that executes certain tasks.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 in Coding?</a:t>
            </a:r>
          </a:p>
        </p:txBody>
      </p:sp>
      <p:pic>
        <p:nvPicPr>
          <p:cNvPr id="5" name="Online Media 4" title="Frozen - Hour of Code Introduction to Functions">
            <a:hlinkClick r:id="" action="ppaction://media"/>
            <a:extLst>
              <a:ext uri="{FF2B5EF4-FFF2-40B4-BE49-F238E27FC236}">
                <a16:creationId xmlns:a16="http://schemas.microsoft.com/office/drawing/2014/main" id="{B11140A1-F5CA-4A00-9D80-96AB1D06D4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0048" y="2276850"/>
            <a:ext cx="7036650" cy="3958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80630-3FAD-43D5-95E6-5B4EE4A97E26}"/>
              </a:ext>
            </a:extLst>
          </p:cNvPr>
          <p:cNvSpPr txBox="1"/>
          <p:nvPr/>
        </p:nvSpPr>
        <p:spPr>
          <a:xfrm>
            <a:off x="2805370" y="6234965"/>
            <a:ext cx="458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https://youtu.be/0eo0ESEX9DE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3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763126-61DE-4457-97C0-85436D66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51" y="1066800"/>
            <a:ext cx="8372292" cy="5486400"/>
          </a:xfrm>
        </p:spPr>
        <p:txBody>
          <a:bodyPr/>
          <a:lstStyle/>
          <a:p>
            <a:pPr algn="l"/>
            <a:r>
              <a:rPr lang="en-US" dirty="0"/>
              <a:t>A function is a block of code which only runs when it is called.</a:t>
            </a:r>
          </a:p>
          <a:p>
            <a:pPr algn="l"/>
            <a:r>
              <a:rPr lang="en-US" dirty="0"/>
              <a:t>You can pass data, known as parameters, into a function.</a:t>
            </a:r>
          </a:p>
          <a:p>
            <a:pPr algn="l"/>
            <a:r>
              <a:rPr lang="en-US" dirty="0"/>
              <a:t>A function can return data as a result.</a:t>
            </a:r>
          </a:p>
          <a:p>
            <a:pPr algn="l"/>
            <a:r>
              <a:rPr lang="en-US" dirty="0"/>
              <a:t>They are useful for decomposition, since Functions can be used to modularize a program.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Things you can do using functions:</a:t>
            </a:r>
          </a:p>
          <a:p>
            <a:pPr lvl="1"/>
            <a:r>
              <a:rPr lang="en-US" dirty="0"/>
              <a:t>Creating a function</a:t>
            </a:r>
          </a:p>
          <a:p>
            <a:pPr lvl="1"/>
            <a:r>
              <a:rPr lang="en-US" dirty="0"/>
              <a:t>Calling a function (I bet you did this before. For example, if you searched anything on Google, you called the search function; or when you press the plus button on your calculator, you are calling the sum function. )</a:t>
            </a:r>
          </a:p>
          <a:p>
            <a:pPr lvl="1"/>
            <a:endParaRPr lang="en-US" dirty="0"/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CE90C-E192-4EFA-B323-1DF228D1A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0C8903-9ACA-44BA-A978-0AA121CE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Functions?</a:t>
            </a:r>
          </a:p>
        </p:txBody>
      </p:sp>
    </p:spTree>
    <p:extLst>
      <p:ext uri="{BB962C8B-B14F-4D97-AF65-F5344CB8AC3E}">
        <p14:creationId xmlns:p14="http://schemas.microsoft.com/office/powerpoint/2010/main" val="17554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8BEC9E-0DAB-4E9B-BDD5-FF64B71F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In Python a function is defined using the </a:t>
            </a: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 keyword: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E072C-49E5-4C77-906A-EECA05211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A80B8F-A6F3-47D3-84F9-CA0B989A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EF281-FA68-47FB-8145-21FF96DF2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2" b="42735"/>
          <a:stretch/>
        </p:blipFill>
        <p:spPr>
          <a:xfrm>
            <a:off x="616285" y="2008015"/>
            <a:ext cx="8295480" cy="2573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FD3632-3317-4F3F-94EF-31850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65" r="30210"/>
          <a:stretch/>
        </p:blipFill>
        <p:spPr>
          <a:xfrm>
            <a:off x="616285" y="4581150"/>
            <a:ext cx="5875965" cy="19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78E30-849F-4A0D-9CD6-175C64E6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function, use the function name followed by parenthesis: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7BAE1-6C0E-44C7-B911-21FBDE10A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E8EB8-CADB-4807-BD1C-FBD87548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2F1BD-84DC-47F5-8A2C-13B2333F4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" t="16852" r="66245" b="77778"/>
          <a:stretch/>
        </p:blipFill>
        <p:spPr>
          <a:xfrm>
            <a:off x="1230765" y="2545685"/>
            <a:ext cx="2982906" cy="3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E63B7-134B-4E66-81B9-FCF99E01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in Python have a return value, including the functions does not have the return statement.</a:t>
            </a:r>
          </a:p>
          <a:p>
            <a:r>
              <a:rPr lang="en-US" dirty="0"/>
              <a:t>Functions without the return statement will return </a:t>
            </a:r>
            <a:r>
              <a:rPr lang="en-US" dirty="0">
                <a:solidFill>
                  <a:srgbClr val="FF0000"/>
                </a:solidFill>
              </a:rPr>
              <a:t>None.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None </a:t>
            </a:r>
            <a:r>
              <a:rPr lang="en-US" dirty="0"/>
              <a:t>is a special constant.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None </a:t>
            </a:r>
            <a:r>
              <a:rPr lang="en-US" dirty="0"/>
              <a:t>is equivalent to </a:t>
            </a:r>
            <a:r>
              <a:rPr lang="en-US" dirty="0">
                <a:solidFill>
                  <a:srgbClr val="FF0000"/>
                </a:solidFill>
              </a:rPr>
              <a:t>False.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02A2B-4F33-4D08-83AD-02204E2D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F6EE6-DD95-412F-87C2-AAACBD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Function -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6547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116219</TotalTime>
  <Words>1050</Words>
  <Application>Microsoft Office PowerPoint</Application>
  <PresentationFormat>On-screen Show (4:3)</PresentationFormat>
  <Paragraphs>175</Paragraphs>
  <Slides>26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-apple-system</vt:lpstr>
      <vt:lpstr>Arial</vt:lpstr>
      <vt:lpstr>Calibri</vt:lpstr>
      <vt:lpstr>Cambria Math</vt:lpstr>
      <vt:lpstr>Garamond</vt:lpstr>
      <vt:lpstr>Segoe UI</vt:lpstr>
      <vt:lpstr>Times New Roman</vt:lpstr>
      <vt:lpstr>Trebuchet MS</vt:lpstr>
      <vt:lpstr>Verdana</vt:lpstr>
      <vt:lpstr>ONR_Theme</vt:lpstr>
      <vt:lpstr>Computational Thinking with Data Science  5. Programming Principles  Functions &amp; Variable scope  Turgut Batuhan Baturalp, (Dr. Batu) Whitacre College of Engineering Texas Tech University   </vt:lpstr>
      <vt:lpstr>Topic Outline</vt:lpstr>
      <vt:lpstr>Objectives</vt:lpstr>
      <vt:lpstr>Computational Thinking Concepts</vt:lpstr>
      <vt:lpstr>What is a Function in Coding?</vt:lpstr>
      <vt:lpstr>How to use Functions?</vt:lpstr>
      <vt:lpstr>Creating a function</vt:lpstr>
      <vt:lpstr>Calling a function</vt:lpstr>
      <vt:lpstr>Function - Return</vt:lpstr>
      <vt:lpstr>Function Examples – 1 </vt:lpstr>
      <vt:lpstr>Function Examples – 2 </vt:lpstr>
      <vt:lpstr>Function Arguments w/ Default Values</vt:lpstr>
      <vt:lpstr>Variable Scope &amp; Types of Scopes</vt:lpstr>
      <vt:lpstr>Rules &amp; tips about variable scopes</vt:lpstr>
      <vt:lpstr>Function Arguments &amp; Variable Scope</vt:lpstr>
      <vt:lpstr>Function Scope Example </vt:lpstr>
      <vt:lpstr>Function in Built-in Modules</vt:lpstr>
      <vt:lpstr>Function in Built-in Modules</vt:lpstr>
      <vt:lpstr>Live Demo: Variable Scopes in Function</vt:lpstr>
      <vt:lpstr>Recursive Function</vt:lpstr>
      <vt:lpstr>Recursive Function - 2</vt:lpstr>
      <vt:lpstr>Recursive Function Example</vt:lpstr>
      <vt:lpstr>Recursive Function Example</vt:lpstr>
      <vt:lpstr>Built-in String Functions - 1</vt:lpstr>
      <vt:lpstr>Built-in String Functions - 2</vt:lpstr>
      <vt:lpstr>Built-in String Functions - 3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turgut Baturalp</cp:lastModifiedBy>
  <cp:revision>1650</cp:revision>
  <cp:lastPrinted>2020-07-23T19:00:31Z</cp:lastPrinted>
  <dcterms:created xsi:type="dcterms:W3CDTF">2010-10-19T21:02:23Z</dcterms:created>
  <dcterms:modified xsi:type="dcterms:W3CDTF">2020-08-17T02:54:44Z</dcterms:modified>
  <cp:category/>
</cp:coreProperties>
</file>