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465" r:id="rId2"/>
    <p:sldId id="722" r:id="rId3"/>
    <p:sldId id="771" r:id="rId4"/>
    <p:sldId id="772" r:id="rId5"/>
    <p:sldId id="710" r:id="rId6"/>
    <p:sldId id="711" r:id="rId7"/>
    <p:sldId id="712" r:id="rId8"/>
    <p:sldId id="714" r:id="rId9"/>
    <p:sldId id="267" r:id="rId10"/>
    <p:sldId id="258" r:id="rId11"/>
    <p:sldId id="259" r:id="rId12"/>
    <p:sldId id="265" r:id="rId13"/>
    <p:sldId id="260" r:id="rId14"/>
    <p:sldId id="263" r:id="rId15"/>
    <p:sldId id="262" r:id="rId16"/>
    <p:sldId id="264" r:id="rId17"/>
    <p:sldId id="685" r:id="rId18"/>
    <p:sldId id="715" r:id="rId19"/>
    <p:sldId id="268" r:id="rId20"/>
    <p:sldId id="270" r:id="rId21"/>
    <p:sldId id="274" r:id="rId22"/>
    <p:sldId id="713" r:id="rId23"/>
    <p:sldId id="716" r:id="rId24"/>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BDFBFA14-EF8A-425A-9B83-202A761E1D81}">
          <p14:sldIdLst>
            <p14:sldId id="465"/>
            <p14:sldId id="722"/>
            <p14:sldId id="771"/>
            <p14:sldId id="772"/>
            <p14:sldId id="710"/>
            <p14:sldId id="711"/>
            <p14:sldId id="712"/>
            <p14:sldId id="714"/>
            <p14:sldId id="267"/>
            <p14:sldId id="258"/>
            <p14:sldId id="259"/>
            <p14:sldId id="265"/>
            <p14:sldId id="260"/>
            <p14:sldId id="263"/>
            <p14:sldId id="262"/>
            <p14:sldId id="264"/>
            <p14:sldId id="685"/>
            <p14:sldId id="715"/>
            <p14:sldId id="268"/>
            <p14:sldId id="270"/>
            <p14:sldId id="274"/>
            <p14:sldId id="713"/>
            <p14:sldId id="7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A0C"/>
    <a:srgbClr val="000096"/>
    <a:srgbClr val="000039"/>
    <a:srgbClr val="000054"/>
    <a:srgbClr val="FFDD08"/>
    <a:srgbClr val="000074"/>
    <a:srgbClr val="B10C0C"/>
    <a:srgbClr val="35ADFF"/>
    <a:srgbClr val="EBCCCC"/>
    <a:srgbClr val="D7F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3773B-4D37-44B7-918A-F7E5E21AB6D5}" v="10" dt="2020-08-16T18:18:46.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9" autoAdjust="0"/>
    <p:restoredTop sz="93277" autoAdjust="0"/>
  </p:normalViewPr>
  <p:slideViewPr>
    <p:cSldViewPr>
      <p:cViewPr varScale="1">
        <p:scale>
          <a:sx n="81" d="100"/>
          <a:sy n="81" d="100"/>
        </p:scale>
        <p:origin x="1519" y="2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79" d="100"/>
          <a:sy n="79" d="100"/>
        </p:scale>
        <p:origin x="-2464" y="-104"/>
      </p:cViewPr>
      <p:guideLst>
        <p:guide orient="horz" pos="2909"/>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userId="15117feb-85cc-48f8-9b26-7f6bc22f2f6a" providerId="ADAL" clId="{5953773B-4D37-44B7-918A-F7E5E21AB6D5}"/>
    <pc:docChg chg="undo custSel addSld delSld modSld sldOrd modSection">
      <pc:chgData name="B" userId="15117feb-85cc-48f8-9b26-7f6bc22f2f6a" providerId="ADAL" clId="{5953773B-4D37-44B7-918A-F7E5E21AB6D5}" dt="2020-08-17T02:53:00.652" v="545" actId="1076"/>
      <pc:docMkLst>
        <pc:docMk/>
      </pc:docMkLst>
      <pc:sldChg chg="add">
        <pc:chgData name="B" userId="15117feb-85cc-48f8-9b26-7f6bc22f2f6a" providerId="ADAL" clId="{5953773B-4D37-44B7-918A-F7E5E21AB6D5}" dt="2020-08-13T02:58:08.638" v="140"/>
        <pc:sldMkLst>
          <pc:docMk/>
          <pc:sldMk cId="3631314440" sldId="258"/>
        </pc:sldMkLst>
      </pc:sldChg>
      <pc:sldChg chg="add ord">
        <pc:chgData name="B" userId="15117feb-85cc-48f8-9b26-7f6bc22f2f6a" providerId="ADAL" clId="{5953773B-4D37-44B7-918A-F7E5E21AB6D5}" dt="2020-08-13T02:58:15.797" v="143" actId="20578"/>
        <pc:sldMkLst>
          <pc:docMk/>
          <pc:sldMk cId="2614681111" sldId="259"/>
        </pc:sldMkLst>
      </pc:sldChg>
      <pc:sldChg chg="add">
        <pc:chgData name="B" userId="15117feb-85cc-48f8-9b26-7f6bc22f2f6a" providerId="ADAL" clId="{5953773B-4D37-44B7-918A-F7E5E21AB6D5}" dt="2020-08-13T03:01:01.418" v="150"/>
        <pc:sldMkLst>
          <pc:docMk/>
          <pc:sldMk cId="2262511905" sldId="260"/>
        </pc:sldMkLst>
      </pc:sldChg>
      <pc:sldChg chg="add del">
        <pc:chgData name="B" userId="15117feb-85cc-48f8-9b26-7f6bc22f2f6a" providerId="ADAL" clId="{5953773B-4D37-44B7-918A-F7E5E21AB6D5}" dt="2020-08-13T02:59:35.518" v="149" actId="47"/>
        <pc:sldMkLst>
          <pc:docMk/>
          <pc:sldMk cId="3571095494" sldId="261"/>
        </pc:sldMkLst>
      </pc:sldChg>
      <pc:sldChg chg="add">
        <pc:chgData name="B" userId="15117feb-85cc-48f8-9b26-7f6bc22f2f6a" providerId="ADAL" clId="{5953773B-4D37-44B7-918A-F7E5E21AB6D5}" dt="2020-08-13T03:01:01.418" v="150"/>
        <pc:sldMkLst>
          <pc:docMk/>
          <pc:sldMk cId="2210662664" sldId="262"/>
        </pc:sldMkLst>
      </pc:sldChg>
      <pc:sldChg chg="add">
        <pc:chgData name="B" userId="15117feb-85cc-48f8-9b26-7f6bc22f2f6a" providerId="ADAL" clId="{5953773B-4D37-44B7-918A-F7E5E21AB6D5}" dt="2020-08-13T03:01:01.418" v="150"/>
        <pc:sldMkLst>
          <pc:docMk/>
          <pc:sldMk cId="921831805" sldId="263"/>
        </pc:sldMkLst>
      </pc:sldChg>
      <pc:sldChg chg="add">
        <pc:chgData name="B" userId="15117feb-85cc-48f8-9b26-7f6bc22f2f6a" providerId="ADAL" clId="{5953773B-4D37-44B7-918A-F7E5E21AB6D5}" dt="2020-08-13T03:01:01.418" v="150"/>
        <pc:sldMkLst>
          <pc:docMk/>
          <pc:sldMk cId="1651541130" sldId="264"/>
        </pc:sldMkLst>
      </pc:sldChg>
      <pc:sldChg chg="add">
        <pc:chgData name="B" userId="15117feb-85cc-48f8-9b26-7f6bc22f2f6a" providerId="ADAL" clId="{5953773B-4D37-44B7-918A-F7E5E21AB6D5}" dt="2020-08-13T02:58:08.638" v="140"/>
        <pc:sldMkLst>
          <pc:docMk/>
          <pc:sldMk cId="178884422" sldId="265"/>
        </pc:sldMkLst>
      </pc:sldChg>
      <pc:sldChg chg="add">
        <pc:chgData name="B" userId="15117feb-85cc-48f8-9b26-7f6bc22f2f6a" providerId="ADAL" clId="{5953773B-4D37-44B7-918A-F7E5E21AB6D5}" dt="2020-08-13T02:58:08.638" v="140"/>
        <pc:sldMkLst>
          <pc:docMk/>
          <pc:sldMk cId="428209655" sldId="267"/>
        </pc:sldMkLst>
      </pc:sldChg>
      <pc:sldChg chg="add">
        <pc:chgData name="B" userId="15117feb-85cc-48f8-9b26-7f6bc22f2f6a" providerId="ADAL" clId="{5953773B-4D37-44B7-918A-F7E5E21AB6D5}" dt="2020-08-13T03:03:22.411" v="151"/>
        <pc:sldMkLst>
          <pc:docMk/>
          <pc:sldMk cId="2185986377" sldId="268"/>
        </pc:sldMkLst>
      </pc:sldChg>
      <pc:sldChg chg="add">
        <pc:chgData name="B" userId="15117feb-85cc-48f8-9b26-7f6bc22f2f6a" providerId="ADAL" clId="{5953773B-4D37-44B7-918A-F7E5E21AB6D5}" dt="2020-08-13T03:03:22.411" v="151"/>
        <pc:sldMkLst>
          <pc:docMk/>
          <pc:sldMk cId="3261030172" sldId="270"/>
        </pc:sldMkLst>
      </pc:sldChg>
      <pc:sldChg chg="add">
        <pc:chgData name="B" userId="15117feb-85cc-48f8-9b26-7f6bc22f2f6a" providerId="ADAL" clId="{5953773B-4D37-44B7-918A-F7E5E21AB6D5}" dt="2020-08-13T03:04:10.997" v="152"/>
        <pc:sldMkLst>
          <pc:docMk/>
          <pc:sldMk cId="4229392580" sldId="274"/>
        </pc:sldMkLst>
      </pc:sldChg>
      <pc:sldChg chg="modSp mod">
        <pc:chgData name="B" userId="15117feb-85cc-48f8-9b26-7f6bc22f2f6a" providerId="ADAL" clId="{5953773B-4D37-44B7-918A-F7E5E21AB6D5}" dt="2020-08-16T18:10:28.768" v="154"/>
        <pc:sldMkLst>
          <pc:docMk/>
          <pc:sldMk cId="3235836776" sldId="465"/>
        </pc:sldMkLst>
        <pc:spChg chg="mod">
          <ac:chgData name="B" userId="15117feb-85cc-48f8-9b26-7f6bc22f2f6a" providerId="ADAL" clId="{5953773B-4D37-44B7-918A-F7E5E21AB6D5}" dt="2020-08-16T18:10:28.768" v="154"/>
          <ac:spMkLst>
            <pc:docMk/>
            <pc:sldMk cId="3235836776" sldId="465"/>
            <ac:spMk id="2" creationId="{00000000-0000-0000-0000-000000000000}"/>
          </ac:spMkLst>
        </pc:spChg>
      </pc:sldChg>
      <pc:sldChg chg="add">
        <pc:chgData name="B" userId="15117feb-85cc-48f8-9b26-7f6bc22f2f6a" providerId="ADAL" clId="{5953773B-4D37-44B7-918A-F7E5E21AB6D5}" dt="2020-08-13T03:01:01.418" v="150"/>
        <pc:sldMkLst>
          <pc:docMk/>
          <pc:sldMk cId="3162310176" sldId="685"/>
        </pc:sldMkLst>
      </pc:sldChg>
      <pc:sldChg chg="modSp mod modNotesTx">
        <pc:chgData name="B" userId="15117feb-85cc-48f8-9b26-7f6bc22f2f6a" providerId="ADAL" clId="{5953773B-4D37-44B7-918A-F7E5E21AB6D5}" dt="2020-08-16T18:18:46.667" v="500" actId="14100"/>
        <pc:sldMkLst>
          <pc:docMk/>
          <pc:sldMk cId="3957050306" sldId="711"/>
        </pc:sldMkLst>
        <pc:spChg chg="mod">
          <ac:chgData name="B" userId="15117feb-85cc-48f8-9b26-7f6bc22f2f6a" providerId="ADAL" clId="{5953773B-4D37-44B7-918A-F7E5E21AB6D5}" dt="2020-08-16T18:18:34.952" v="497" actId="20577"/>
          <ac:spMkLst>
            <pc:docMk/>
            <pc:sldMk cId="3957050306" sldId="711"/>
            <ac:spMk id="2" creationId="{E85CE547-36C8-409A-96E2-4436CF9EE12B}"/>
          </ac:spMkLst>
        </pc:spChg>
        <pc:graphicFrameChg chg="mod">
          <ac:chgData name="B" userId="15117feb-85cc-48f8-9b26-7f6bc22f2f6a" providerId="ADAL" clId="{5953773B-4D37-44B7-918A-F7E5E21AB6D5}" dt="2020-08-16T18:18:46.667" v="500" actId="14100"/>
          <ac:graphicFrameMkLst>
            <pc:docMk/>
            <pc:sldMk cId="3957050306" sldId="711"/>
            <ac:graphicFrameMk id="5" creationId="{A3E9ED66-064A-49D1-8CD0-DD06D6A9B53F}"/>
          </ac:graphicFrameMkLst>
        </pc:graphicFrameChg>
      </pc:sldChg>
      <pc:sldChg chg="modSp mod modNotesTx">
        <pc:chgData name="B" userId="15117feb-85cc-48f8-9b26-7f6bc22f2f6a" providerId="ADAL" clId="{5953773B-4D37-44B7-918A-F7E5E21AB6D5}" dt="2020-08-16T18:19:48.702" v="505" actId="1076"/>
        <pc:sldMkLst>
          <pc:docMk/>
          <pc:sldMk cId="1690055254" sldId="712"/>
        </pc:sldMkLst>
        <pc:spChg chg="mod">
          <ac:chgData name="B" userId="15117feb-85cc-48f8-9b26-7f6bc22f2f6a" providerId="ADAL" clId="{5953773B-4D37-44B7-918A-F7E5E21AB6D5}" dt="2020-08-16T18:19:48.702" v="505" actId="1076"/>
          <ac:spMkLst>
            <pc:docMk/>
            <pc:sldMk cId="1690055254" sldId="712"/>
            <ac:spMk id="2" creationId="{45E66554-99F4-4104-A7D8-AF7AE55F4348}"/>
          </ac:spMkLst>
        </pc:spChg>
      </pc:sldChg>
      <pc:sldChg chg="addSp modSp mod">
        <pc:chgData name="B" userId="15117feb-85cc-48f8-9b26-7f6bc22f2f6a" providerId="ADAL" clId="{5953773B-4D37-44B7-918A-F7E5E21AB6D5}" dt="2020-08-13T02:59:32.707" v="148" actId="1076"/>
        <pc:sldMkLst>
          <pc:docMk/>
          <pc:sldMk cId="2282139515" sldId="713"/>
        </pc:sldMkLst>
        <pc:spChg chg="add mod">
          <ac:chgData name="B" userId="15117feb-85cc-48f8-9b26-7f6bc22f2f6a" providerId="ADAL" clId="{5953773B-4D37-44B7-918A-F7E5E21AB6D5}" dt="2020-08-13T02:59:32.707" v="148" actId="1076"/>
          <ac:spMkLst>
            <pc:docMk/>
            <pc:sldMk cId="2282139515" sldId="713"/>
            <ac:spMk id="6" creationId="{5F71746B-0EC8-4AAA-94F3-B74A6EDC5ADE}"/>
          </ac:spMkLst>
        </pc:spChg>
        <pc:spChg chg="add mod">
          <ac:chgData name="B" userId="15117feb-85cc-48f8-9b26-7f6bc22f2f6a" providerId="ADAL" clId="{5953773B-4D37-44B7-918A-F7E5E21AB6D5}" dt="2020-08-13T02:59:32.707" v="148" actId="1076"/>
          <ac:spMkLst>
            <pc:docMk/>
            <pc:sldMk cId="2282139515" sldId="713"/>
            <ac:spMk id="8" creationId="{F8C7A115-DBA9-48D6-96FD-FF1883DF4B5A}"/>
          </ac:spMkLst>
        </pc:spChg>
        <pc:spChg chg="add mod">
          <ac:chgData name="B" userId="15117feb-85cc-48f8-9b26-7f6bc22f2f6a" providerId="ADAL" clId="{5953773B-4D37-44B7-918A-F7E5E21AB6D5}" dt="2020-08-13T02:59:32.707" v="148" actId="1076"/>
          <ac:spMkLst>
            <pc:docMk/>
            <pc:sldMk cId="2282139515" sldId="713"/>
            <ac:spMk id="10" creationId="{5CBFD636-D9DD-4E8E-A267-7CE1529C5D94}"/>
          </ac:spMkLst>
        </pc:spChg>
        <pc:spChg chg="add mod">
          <ac:chgData name="B" userId="15117feb-85cc-48f8-9b26-7f6bc22f2f6a" providerId="ADAL" clId="{5953773B-4D37-44B7-918A-F7E5E21AB6D5}" dt="2020-08-13T02:59:32.707" v="148" actId="1076"/>
          <ac:spMkLst>
            <pc:docMk/>
            <pc:sldMk cId="2282139515" sldId="713"/>
            <ac:spMk id="12" creationId="{D4E78C1F-4B53-40BE-9878-CC2A280D389C}"/>
          </ac:spMkLst>
        </pc:spChg>
      </pc:sldChg>
      <pc:sldChg chg="del">
        <pc:chgData name="B" userId="15117feb-85cc-48f8-9b26-7f6bc22f2f6a" providerId="ADAL" clId="{5953773B-4D37-44B7-918A-F7E5E21AB6D5}" dt="2020-08-13T03:04:22.631" v="153" actId="47"/>
        <pc:sldMkLst>
          <pc:docMk/>
          <pc:sldMk cId="4107266701" sldId="717"/>
        </pc:sldMkLst>
      </pc:sldChg>
      <pc:sldChg chg="delSp modSp add mod">
        <pc:chgData name="B" userId="15117feb-85cc-48f8-9b26-7f6bc22f2f6a" providerId="ADAL" clId="{5953773B-4D37-44B7-918A-F7E5E21AB6D5}" dt="2020-08-16T18:13:54.824" v="272" actId="20577"/>
        <pc:sldMkLst>
          <pc:docMk/>
          <pc:sldMk cId="2366644773" sldId="722"/>
        </pc:sldMkLst>
        <pc:spChg chg="mod">
          <ac:chgData name="B" userId="15117feb-85cc-48f8-9b26-7f6bc22f2f6a" providerId="ADAL" clId="{5953773B-4D37-44B7-918A-F7E5E21AB6D5}" dt="2020-08-16T18:13:54.824" v="272" actId="20577"/>
          <ac:spMkLst>
            <pc:docMk/>
            <pc:sldMk cId="2366644773" sldId="722"/>
            <ac:spMk id="5" creationId="{ECA450CF-ECAB-4FCA-9457-57915558A319}"/>
          </ac:spMkLst>
        </pc:spChg>
        <pc:spChg chg="del">
          <ac:chgData name="B" userId="15117feb-85cc-48f8-9b26-7f6bc22f2f6a" providerId="ADAL" clId="{5953773B-4D37-44B7-918A-F7E5E21AB6D5}" dt="2020-08-16T18:12:17.383" v="164" actId="478"/>
          <ac:spMkLst>
            <pc:docMk/>
            <pc:sldMk cId="2366644773" sldId="722"/>
            <ac:spMk id="7" creationId="{13A7EAA9-A3E0-4C7D-B6AD-4B2CF8783F34}"/>
          </ac:spMkLst>
        </pc:spChg>
      </pc:sldChg>
      <pc:sldChg chg="modSp add mod">
        <pc:chgData name="B" userId="15117feb-85cc-48f8-9b26-7f6bc22f2f6a" providerId="ADAL" clId="{5953773B-4D37-44B7-918A-F7E5E21AB6D5}" dt="2020-08-16T18:17:23.838" v="491" actId="313"/>
        <pc:sldMkLst>
          <pc:docMk/>
          <pc:sldMk cId="807464388" sldId="771"/>
        </pc:sldMkLst>
        <pc:spChg chg="mod">
          <ac:chgData name="B" userId="15117feb-85cc-48f8-9b26-7f6bc22f2f6a" providerId="ADAL" clId="{5953773B-4D37-44B7-918A-F7E5E21AB6D5}" dt="2020-08-16T18:16:29.678" v="410" actId="20577"/>
          <ac:spMkLst>
            <pc:docMk/>
            <pc:sldMk cId="807464388" sldId="771"/>
            <ac:spMk id="5" creationId="{ECA450CF-ECAB-4FCA-9457-57915558A319}"/>
          </ac:spMkLst>
        </pc:spChg>
        <pc:spChg chg="mod">
          <ac:chgData name="B" userId="15117feb-85cc-48f8-9b26-7f6bc22f2f6a" providerId="ADAL" clId="{5953773B-4D37-44B7-918A-F7E5E21AB6D5}" dt="2020-08-16T18:17:23.838" v="491" actId="313"/>
          <ac:spMkLst>
            <pc:docMk/>
            <pc:sldMk cId="807464388" sldId="771"/>
            <ac:spMk id="7" creationId="{13A7EAA9-A3E0-4C7D-B6AD-4B2CF8783F34}"/>
          </ac:spMkLst>
        </pc:spChg>
      </pc:sldChg>
      <pc:sldChg chg="addSp delSp modSp add mod">
        <pc:chgData name="B" userId="15117feb-85cc-48f8-9b26-7f6bc22f2f6a" providerId="ADAL" clId="{5953773B-4D37-44B7-918A-F7E5E21AB6D5}" dt="2020-08-17T02:53:00.652" v="545" actId="1076"/>
        <pc:sldMkLst>
          <pc:docMk/>
          <pc:sldMk cId="2587025788" sldId="772"/>
        </pc:sldMkLst>
        <pc:spChg chg="add del mod">
          <ac:chgData name="B" userId="15117feb-85cc-48f8-9b26-7f6bc22f2f6a" providerId="ADAL" clId="{5953773B-4D37-44B7-918A-F7E5E21AB6D5}" dt="2020-08-17T02:52:09.526" v="515" actId="22"/>
          <ac:spMkLst>
            <pc:docMk/>
            <pc:sldMk cId="2587025788" sldId="772"/>
            <ac:spMk id="2" creationId="{B0712843-1AF3-4BA0-87C1-FC8E4B01EAE3}"/>
          </ac:spMkLst>
        </pc:spChg>
        <pc:spChg chg="del">
          <ac:chgData name="B" userId="15117feb-85cc-48f8-9b26-7f6bc22f2f6a" providerId="ADAL" clId="{5953773B-4D37-44B7-918A-F7E5E21AB6D5}" dt="2020-08-16T18:14:25.943" v="278" actId="478"/>
          <ac:spMkLst>
            <pc:docMk/>
            <pc:sldMk cId="2587025788" sldId="772"/>
            <ac:spMk id="2" creationId="{C10E7BA2-4640-4651-B00F-2B196BAD79E3}"/>
          </ac:spMkLst>
        </pc:spChg>
        <pc:spChg chg="mod">
          <ac:chgData name="B" userId="15117feb-85cc-48f8-9b26-7f6bc22f2f6a" providerId="ADAL" clId="{5953773B-4D37-44B7-918A-F7E5E21AB6D5}" dt="2020-08-16T18:11:40.704" v="157" actId="2711"/>
          <ac:spMkLst>
            <pc:docMk/>
            <pc:sldMk cId="2587025788" sldId="772"/>
            <ac:spMk id="4" creationId="{430AE034-DD58-4DD8-8A53-D0E4F118624E}"/>
          </ac:spMkLst>
        </pc:spChg>
        <pc:spChg chg="mod">
          <ac:chgData name="B" userId="15117feb-85cc-48f8-9b26-7f6bc22f2f6a" providerId="ADAL" clId="{5953773B-4D37-44B7-918A-F7E5E21AB6D5}" dt="2020-08-16T18:14:44" v="286" actId="20577"/>
          <ac:spMkLst>
            <pc:docMk/>
            <pc:sldMk cId="2587025788" sldId="772"/>
            <ac:spMk id="5" creationId="{66A40B87-B43E-4A28-8288-CF9BC39EF836}"/>
          </ac:spMkLst>
        </pc:spChg>
        <pc:spChg chg="mod">
          <ac:chgData name="B" userId="15117feb-85cc-48f8-9b26-7f6bc22f2f6a" providerId="ADAL" clId="{5953773B-4D37-44B7-918A-F7E5E21AB6D5}" dt="2020-08-17T02:53:00.652" v="545" actId="1076"/>
          <ac:spMkLst>
            <pc:docMk/>
            <pc:sldMk cId="2587025788" sldId="772"/>
            <ac:spMk id="6" creationId="{C0A150F5-EF30-4CE3-B140-0F76A86326B8}"/>
          </ac:spMkLst>
        </pc:spChg>
        <pc:spChg chg="del mod">
          <ac:chgData name="B" userId="15117feb-85cc-48f8-9b26-7f6bc22f2f6a" providerId="ADAL" clId="{5953773B-4D37-44B7-918A-F7E5E21AB6D5}" dt="2020-08-16T18:14:24.289" v="277" actId="478"/>
          <ac:spMkLst>
            <pc:docMk/>
            <pc:sldMk cId="2587025788" sldId="772"/>
            <ac:spMk id="7" creationId="{DE796E0B-3B6B-4C85-828E-EEE3C187F7AC}"/>
          </ac:spMkLst>
        </pc:spChg>
        <pc:spChg chg="del">
          <ac:chgData name="B" userId="15117feb-85cc-48f8-9b26-7f6bc22f2f6a" providerId="ADAL" clId="{5953773B-4D37-44B7-918A-F7E5E21AB6D5}" dt="2020-08-16T18:14:21.869" v="275" actId="478"/>
          <ac:spMkLst>
            <pc:docMk/>
            <pc:sldMk cId="2587025788" sldId="772"/>
            <ac:spMk id="8" creationId="{DA68CD8F-A0A9-4EA5-A129-2D2BD5D091E6}"/>
          </ac:spMkLst>
        </pc:spChg>
        <pc:spChg chg="del mod">
          <ac:chgData name="B" userId="15117feb-85cc-48f8-9b26-7f6bc22f2f6a" providerId="ADAL" clId="{5953773B-4D37-44B7-918A-F7E5E21AB6D5}" dt="2020-08-16T18:14:20.825" v="274" actId="478"/>
          <ac:spMkLst>
            <pc:docMk/>
            <pc:sldMk cId="2587025788" sldId="772"/>
            <ac:spMk id="9" creationId="{1431410A-8879-4CC6-94F1-606C74662061}"/>
          </ac:spMkLst>
        </pc:spChg>
        <pc:spChg chg="mod">
          <ac:chgData name="B" userId="15117feb-85cc-48f8-9b26-7f6bc22f2f6a" providerId="ADAL" clId="{5953773B-4D37-44B7-918A-F7E5E21AB6D5}" dt="2020-08-17T02:53:00.652" v="545" actId="1076"/>
          <ac:spMkLst>
            <pc:docMk/>
            <pc:sldMk cId="2587025788" sldId="772"/>
            <ac:spMk id="11" creationId="{56E456D2-7B0E-422D-8ED5-B904A0D4948E}"/>
          </ac:spMkLst>
        </pc:spChg>
        <pc:spChg chg="del">
          <ac:chgData name="B" userId="15117feb-85cc-48f8-9b26-7f6bc22f2f6a" providerId="ADAL" clId="{5953773B-4D37-44B7-918A-F7E5E21AB6D5}" dt="2020-08-16T18:14:26.772" v="279" actId="478"/>
          <ac:spMkLst>
            <pc:docMk/>
            <pc:sldMk cId="2587025788" sldId="772"/>
            <ac:spMk id="30" creationId="{07B2EB1C-C51D-4DAE-8FBD-47E26503F1D4}"/>
          </ac:spMkLst>
        </pc:spChg>
        <pc:spChg chg="mod">
          <ac:chgData name="B" userId="15117feb-85cc-48f8-9b26-7f6bc22f2f6a" providerId="ADAL" clId="{5953773B-4D37-44B7-918A-F7E5E21AB6D5}" dt="2020-08-17T02:53:00.652" v="545" actId="1076"/>
          <ac:spMkLst>
            <pc:docMk/>
            <pc:sldMk cId="2587025788" sldId="772"/>
            <ac:spMk id="32" creationId="{37CF77EE-6AD0-46F9-B136-F6390CAF3833}"/>
          </ac:spMkLst>
        </pc:spChg>
        <pc:spChg chg="del">
          <ac:chgData name="B" userId="15117feb-85cc-48f8-9b26-7f6bc22f2f6a" providerId="ADAL" clId="{5953773B-4D37-44B7-918A-F7E5E21AB6D5}" dt="2020-08-16T18:14:28.331" v="280" actId="478"/>
          <ac:spMkLst>
            <pc:docMk/>
            <pc:sldMk cId="2587025788" sldId="772"/>
            <ac:spMk id="34" creationId="{2D476C12-657E-44EF-8B2E-C044FAC5635E}"/>
          </ac:spMkLst>
        </pc:spChg>
        <pc:spChg chg="mod">
          <ac:chgData name="B" userId="15117feb-85cc-48f8-9b26-7f6bc22f2f6a" providerId="ADAL" clId="{5953773B-4D37-44B7-918A-F7E5E21AB6D5}" dt="2020-08-17T02:53:00.652" v="545" actId="1076"/>
          <ac:spMkLst>
            <pc:docMk/>
            <pc:sldMk cId="2587025788" sldId="772"/>
            <ac:spMk id="36" creationId="{48AFFDC7-D9CE-4ECC-B09F-0339274C93D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AFC37-A96E-4D36-865E-A61008834F84}" type="doc">
      <dgm:prSet loTypeId="urn:microsoft.com/office/officeart/2005/8/layout/process1" loCatId="process" qsTypeId="urn:microsoft.com/office/officeart/2005/8/quickstyle/simple1" qsCatId="simple" csTypeId="urn:microsoft.com/office/officeart/2005/8/colors/accent2_3" csCatId="accent2" phldr="1"/>
      <dgm:spPr/>
    </dgm:pt>
    <dgm:pt modelId="{1193923A-C164-4A23-8593-387633BAA1EF}">
      <dgm:prSet phldrT="[Text]"/>
      <dgm:spPr/>
      <dgm:t>
        <a:bodyPr/>
        <a:lstStyle/>
        <a:p>
          <a:r>
            <a:rPr lang="en-US" dirty="0"/>
            <a:t>Start</a:t>
          </a:r>
        </a:p>
      </dgm:t>
    </dgm:pt>
    <dgm:pt modelId="{2BFB9AC7-ED40-41B8-9D53-08B7B2108D15}" type="parTrans" cxnId="{9804029B-0F0B-4F04-9B0E-918A6AEB6645}">
      <dgm:prSet/>
      <dgm:spPr/>
      <dgm:t>
        <a:bodyPr/>
        <a:lstStyle/>
        <a:p>
          <a:endParaRPr lang="en-US"/>
        </a:p>
      </dgm:t>
    </dgm:pt>
    <dgm:pt modelId="{6BED8292-28F7-494C-AA8C-5F5D2AB578AA}" type="sibTrans" cxnId="{9804029B-0F0B-4F04-9B0E-918A6AEB6645}">
      <dgm:prSet/>
      <dgm:spPr/>
      <dgm:t>
        <a:bodyPr/>
        <a:lstStyle/>
        <a:p>
          <a:endParaRPr lang="en-US"/>
        </a:p>
      </dgm:t>
    </dgm:pt>
    <dgm:pt modelId="{E8841B84-444B-44D7-8503-14BE84F6C3A1}">
      <dgm:prSet phldrT="[Text]"/>
      <dgm:spPr/>
      <dgm:t>
        <a:bodyPr/>
        <a:lstStyle/>
        <a:p>
          <a:r>
            <a:rPr lang="en-US" dirty="0"/>
            <a:t>Gather Ingredients</a:t>
          </a:r>
        </a:p>
      </dgm:t>
    </dgm:pt>
    <dgm:pt modelId="{BB41F68B-1D89-4C9F-850C-077D12DBE5FC}" type="parTrans" cxnId="{6CED8E5F-F87D-4ED0-A7DB-C195C734FE6F}">
      <dgm:prSet/>
      <dgm:spPr/>
      <dgm:t>
        <a:bodyPr/>
        <a:lstStyle/>
        <a:p>
          <a:endParaRPr lang="en-US"/>
        </a:p>
      </dgm:t>
    </dgm:pt>
    <dgm:pt modelId="{3CAFFC6F-D214-4C84-8D02-F83670871612}" type="sibTrans" cxnId="{6CED8E5F-F87D-4ED0-A7DB-C195C734FE6F}">
      <dgm:prSet/>
      <dgm:spPr/>
      <dgm:t>
        <a:bodyPr/>
        <a:lstStyle/>
        <a:p>
          <a:endParaRPr lang="en-US"/>
        </a:p>
      </dgm:t>
    </dgm:pt>
    <dgm:pt modelId="{E5C29DB5-CE3C-48AB-B5FD-AF2170559313}">
      <dgm:prSet phldrT="[Text]"/>
      <dgm:spPr/>
      <dgm:t>
        <a:bodyPr/>
        <a:lstStyle/>
        <a:p>
          <a:r>
            <a:rPr lang="en-US" dirty="0"/>
            <a:t>Get a knife</a:t>
          </a:r>
        </a:p>
      </dgm:t>
    </dgm:pt>
    <dgm:pt modelId="{9558F6BE-BB07-4DC8-859B-7668869F7BAD}" type="parTrans" cxnId="{9B2283E0-899A-4F6D-9D69-DA6603AE1207}">
      <dgm:prSet/>
      <dgm:spPr/>
      <dgm:t>
        <a:bodyPr/>
        <a:lstStyle/>
        <a:p>
          <a:endParaRPr lang="en-US"/>
        </a:p>
      </dgm:t>
    </dgm:pt>
    <dgm:pt modelId="{B3B5BAB8-B719-4F03-809A-F85E3C289660}" type="sibTrans" cxnId="{9B2283E0-899A-4F6D-9D69-DA6603AE1207}">
      <dgm:prSet/>
      <dgm:spPr/>
      <dgm:t>
        <a:bodyPr/>
        <a:lstStyle/>
        <a:p>
          <a:endParaRPr lang="en-US"/>
        </a:p>
      </dgm:t>
    </dgm:pt>
    <dgm:pt modelId="{D9EA1B90-209E-468F-A076-2D5954060166}">
      <dgm:prSet phldrT="[Text]"/>
      <dgm:spPr/>
      <dgm:t>
        <a:bodyPr/>
        <a:lstStyle/>
        <a:p>
          <a:r>
            <a:rPr lang="en-US" dirty="0"/>
            <a:t>Spread the PB to one slice</a:t>
          </a:r>
        </a:p>
      </dgm:t>
    </dgm:pt>
    <dgm:pt modelId="{E72214DF-4266-433F-8014-89AEEDCAD613}" type="parTrans" cxnId="{65488153-20F2-44E1-A039-4598BC9CDE3B}">
      <dgm:prSet/>
      <dgm:spPr/>
      <dgm:t>
        <a:bodyPr/>
        <a:lstStyle/>
        <a:p>
          <a:endParaRPr lang="en-US"/>
        </a:p>
      </dgm:t>
    </dgm:pt>
    <dgm:pt modelId="{7B384261-BB15-4FAC-A337-A76F5F287C82}" type="sibTrans" cxnId="{65488153-20F2-44E1-A039-4598BC9CDE3B}">
      <dgm:prSet/>
      <dgm:spPr/>
      <dgm:t>
        <a:bodyPr/>
        <a:lstStyle/>
        <a:p>
          <a:endParaRPr lang="en-US"/>
        </a:p>
      </dgm:t>
    </dgm:pt>
    <dgm:pt modelId="{7F41759E-F60C-4153-9F79-808C5DE3BB8F}">
      <dgm:prSet phldrT="[Text]"/>
      <dgm:spPr/>
      <dgm:t>
        <a:bodyPr/>
        <a:lstStyle/>
        <a:p>
          <a:r>
            <a:rPr lang="en-US" dirty="0"/>
            <a:t>Spread the Jelly to other slice</a:t>
          </a:r>
        </a:p>
      </dgm:t>
    </dgm:pt>
    <dgm:pt modelId="{B089FFB5-2DDB-44E8-9A1E-9FE6029FA3EA}" type="parTrans" cxnId="{B2E53120-CB04-466A-B033-7DEFA3613627}">
      <dgm:prSet/>
      <dgm:spPr/>
      <dgm:t>
        <a:bodyPr/>
        <a:lstStyle/>
        <a:p>
          <a:endParaRPr lang="en-US"/>
        </a:p>
      </dgm:t>
    </dgm:pt>
    <dgm:pt modelId="{D37EEE69-84D4-491E-9BB6-669D175F7D0F}" type="sibTrans" cxnId="{B2E53120-CB04-466A-B033-7DEFA3613627}">
      <dgm:prSet/>
      <dgm:spPr/>
      <dgm:t>
        <a:bodyPr/>
        <a:lstStyle/>
        <a:p>
          <a:endParaRPr lang="en-US"/>
        </a:p>
      </dgm:t>
    </dgm:pt>
    <dgm:pt modelId="{A9513FC2-9FFB-4283-9D05-7ADB76264053}">
      <dgm:prSet phldrT="[Text]"/>
      <dgm:spPr/>
      <dgm:t>
        <a:bodyPr/>
        <a:lstStyle/>
        <a:p>
          <a:r>
            <a:rPr lang="en-US" dirty="0"/>
            <a:t>Put them together</a:t>
          </a:r>
        </a:p>
      </dgm:t>
    </dgm:pt>
    <dgm:pt modelId="{81D50E08-55F8-4665-B659-071571D2A4F9}" type="parTrans" cxnId="{42B6260E-6698-4F55-AF77-3C489B6EF611}">
      <dgm:prSet/>
      <dgm:spPr/>
      <dgm:t>
        <a:bodyPr/>
        <a:lstStyle/>
        <a:p>
          <a:endParaRPr lang="en-US"/>
        </a:p>
      </dgm:t>
    </dgm:pt>
    <dgm:pt modelId="{7BB7F5E4-1AAD-408C-9A17-7BEF3508B32F}" type="sibTrans" cxnId="{42B6260E-6698-4F55-AF77-3C489B6EF611}">
      <dgm:prSet/>
      <dgm:spPr/>
      <dgm:t>
        <a:bodyPr/>
        <a:lstStyle/>
        <a:p>
          <a:endParaRPr lang="en-US"/>
        </a:p>
      </dgm:t>
    </dgm:pt>
    <dgm:pt modelId="{C9924516-3CA6-4DB3-AB1D-D019F1BBCB00}" type="pres">
      <dgm:prSet presAssocID="{4BDAFC37-A96E-4D36-865E-A61008834F84}" presName="Name0" presStyleCnt="0">
        <dgm:presLayoutVars>
          <dgm:dir/>
          <dgm:resizeHandles val="exact"/>
        </dgm:presLayoutVars>
      </dgm:prSet>
      <dgm:spPr/>
    </dgm:pt>
    <dgm:pt modelId="{E6B9259E-9D01-446D-8E20-A099D96ED511}" type="pres">
      <dgm:prSet presAssocID="{1193923A-C164-4A23-8593-387633BAA1EF}" presName="node" presStyleLbl="node1" presStyleIdx="0" presStyleCnt="6">
        <dgm:presLayoutVars>
          <dgm:bulletEnabled val="1"/>
        </dgm:presLayoutVars>
      </dgm:prSet>
      <dgm:spPr/>
    </dgm:pt>
    <dgm:pt modelId="{DC75632D-3996-4F55-AFF5-ED6A2B8961CB}" type="pres">
      <dgm:prSet presAssocID="{6BED8292-28F7-494C-AA8C-5F5D2AB578AA}" presName="sibTrans" presStyleLbl="sibTrans2D1" presStyleIdx="0" presStyleCnt="5"/>
      <dgm:spPr/>
    </dgm:pt>
    <dgm:pt modelId="{57EF83AC-235C-487B-971F-46CD8DB558CE}" type="pres">
      <dgm:prSet presAssocID="{6BED8292-28F7-494C-AA8C-5F5D2AB578AA}" presName="connectorText" presStyleLbl="sibTrans2D1" presStyleIdx="0" presStyleCnt="5"/>
      <dgm:spPr/>
    </dgm:pt>
    <dgm:pt modelId="{4CB77427-474E-48D9-89EC-9A47ABF29382}" type="pres">
      <dgm:prSet presAssocID="{E8841B84-444B-44D7-8503-14BE84F6C3A1}" presName="node" presStyleLbl="node1" presStyleIdx="1" presStyleCnt="6">
        <dgm:presLayoutVars>
          <dgm:bulletEnabled val="1"/>
        </dgm:presLayoutVars>
      </dgm:prSet>
      <dgm:spPr/>
    </dgm:pt>
    <dgm:pt modelId="{4D25258E-48CF-42B0-99B0-8FD64E1EFAF0}" type="pres">
      <dgm:prSet presAssocID="{3CAFFC6F-D214-4C84-8D02-F83670871612}" presName="sibTrans" presStyleLbl="sibTrans2D1" presStyleIdx="1" presStyleCnt="5"/>
      <dgm:spPr/>
    </dgm:pt>
    <dgm:pt modelId="{237509AE-7EBF-49B4-9EA2-49D5A557EEA2}" type="pres">
      <dgm:prSet presAssocID="{3CAFFC6F-D214-4C84-8D02-F83670871612}" presName="connectorText" presStyleLbl="sibTrans2D1" presStyleIdx="1" presStyleCnt="5"/>
      <dgm:spPr/>
    </dgm:pt>
    <dgm:pt modelId="{D094ACFC-B489-4B36-AE50-7AB6C339F2FF}" type="pres">
      <dgm:prSet presAssocID="{E5C29DB5-CE3C-48AB-B5FD-AF2170559313}" presName="node" presStyleLbl="node1" presStyleIdx="2" presStyleCnt="6">
        <dgm:presLayoutVars>
          <dgm:bulletEnabled val="1"/>
        </dgm:presLayoutVars>
      </dgm:prSet>
      <dgm:spPr/>
    </dgm:pt>
    <dgm:pt modelId="{32B76C9F-C71E-4172-8C50-0EDE16D260C0}" type="pres">
      <dgm:prSet presAssocID="{B3B5BAB8-B719-4F03-809A-F85E3C289660}" presName="sibTrans" presStyleLbl="sibTrans2D1" presStyleIdx="2" presStyleCnt="5"/>
      <dgm:spPr/>
    </dgm:pt>
    <dgm:pt modelId="{CE12AEEC-D015-444A-9C06-4C8ADEC84AA6}" type="pres">
      <dgm:prSet presAssocID="{B3B5BAB8-B719-4F03-809A-F85E3C289660}" presName="connectorText" presStyleLbl="sibTrans2D1" presStyleIdx="2" presStyleCnt="5"/>
      <dgm:spPr/>
    </dgm:pt>
    <dgm:pt modelId="{EF29A84A-8CDC-4335-902A-DAC7751ADFF9}" type="pres">
      <dgm:prSet presAssocID="{D9EA1B90-209E-468F-A076-2D5954060166}" presName="node" presStyleLbl="node1" presStyleIdx="3" presStyleCnt="6">
        <dgm:presLayoutVars>
          <dgm:bulletEnabled val="1"/>
        </dgm:presLayoutVars>
      </dgm:prSet>
      <dgm:spPr/>
    </dgm:pt>
    <dgm:pt modelId="{49064D07-364F-4735-B1AC-7954C45436FC}" type="pres">
      <dgm:prSet presAssocID="{7B384261-BB15-4FAC-A337-A76F5F287C82}" presName="sibTrans" presStyleLbl="sibTrans2D1" presStyleIdx="3" presStyleCnt="5"/>
      <dgm:spPr/>
    </dgm:pt>
    <dgm:pt modelId="{C31FD99D-7F4C-4357-A43D-D44DBDAB82EF}" type="pres">
      <dgm:prSet presAssocID="{7B384261-BB15-4FAC-A337-A76F5F287C82}" presName="connectorText" presStyleLbl="sibTrans2D1" presStyleIdx="3" presStyleCnt="5"/>
      <dgm:spPr/>
    </dgm:pt>
    <dgm:pt modelId="{D329FBF4-A3CB-4049-808A-8927DFF1C1FB}" type="pres">
      <dgm:prSet presAssocID="{7F41759E-F60C-4153-9F79-808C5DE3BB8F}" presName="node" presStyleLbl="node1" presStyleIdx="4" presStyleCnt="6">
        <dgm:presLayoutVars>
          <dgm:bulletEnabled val="1"/>
        </dgm:presLayoutVars>
      </dgm:prSet>
      <dgm:spPr/>
    </dgm:pt>
    <dgm:pt modelId="{2D194F3E-8AA5-44A3-B4F7-CF9DEC684230}" type="pres">
      <dgm:prSet presAssocID="{D37EEE69-84D4-491E-9BB6-669D175F7D0F}" presName="sibTrans" presStyleLbl="sibTrans2D1" presStyleIdx="4" presStyleCnt="5"/>
      <dgm:spPr/>
    </dgm:pt>
    <dgm:pt modelId="{A83F9803-583C-4EA2-BD38-8C22BEFD9F76}" type="pres">
      <dgm:prSet presAssocID="{D37EEE69-84D4-491E-9BB6-669D175F7D0F}" presName="connectorText" presStyleLbl="sibTrans2D1" presStyleIdx="4" presStyleCnt="5"/>
      <dgm:spPr/>
    </dgm:pt>
    <dgm:pt modelId="{2FEECA06-4045-4099-AD52-34AF768A6D93}" type="pres">
      <dgm:prSet presAssocID="{A9513FC2-9FFB-4283-9D05-7ADB76264053}" presName="node" presStyleLbl="node1" presStyleIdx="5" presStyleCnt="6">
        <dgm:presLayoutVars>
          <dgm:bulletEnabled val="1"/>
        </dgm:presLayoutVars>
      </dgm:prSet>
      <dgm:spPr/>
    </dgm:pt>
  </dgm:ptLst>
  <dgm:cxnLst>
    <dgm:cxn modelId="{42B6260E-6698-4F55-AF77-3C489B6EF611}" srcId="{4BDAFC37-A96E-4D36-865E-A61008834F84}" destId="{A9513FC2-9FFB-4283-9D05-7ADB76264053}" srcOrd="5" destOrd="0" parTransId="{81D50E08-55F8-4665-B659-071571D2A4F9}" sibTransId="{7BB7F5E4-1AAD-408C-9A17-7BEF3508B32F}"/>
    <dgm:cxn modelId="{AF8CCE1B-3E70-4E36-8528-43D2EF418523}" type="presOf" srcId="{E5C29DB5-CE3C-48AB-B5FD-AF2170559313}" destId="{D094ACFC-B489-4B36-AE50-7AB6C339F2FF}" srcOrd="0" destOrd="0" presId="urn:microsoft.com/office/officeart/2005/8/layout/process1"/>
    <dgm:cxn modelId="{B2E53120-CB04-466A-B033-7DEFA3613627}" srcId="{4BDAFC37-A96E-4D36-865E-A61008834F84}" destId="{7F41759E-F60C-4153-9F79-808C5DE3BB8F}" srcOrd="4" destOrd="0" parTransId="{B089FFB5-2DDB-44E8-9A1E-9FE6029FA3EA}" sibTransId="{D37EEE69-84D4-491E-9BB6-669D175F7D0F}"/>
    <dgm:cxn modelId="{E8A2A530-9E26-426F-9699-8FCD4E729787}" type="presOf" srcId="{6BED8292-28F7-494C-AA8C-5F5D2AB578AA}" destId="{57EF83AC-235C-487B-971F-46CD8DB558CE}" srcOrd="1" destOrd="0" presId="urn:microsoft.com/office/officeart/2005/8/layout/process1"/>
    <dgm:cxn modelId="{F6D91738-DA9D-4EDD-8FE6-8E9B2C02E644}" type="presOf" srcId="{B3B5BAB8-B719-4F03-809A-F85E3C289660}" destId="{32B76C9F-C71E-4172-8C50-0EDE16D260C0}" srcOrd="0" destOrd="0" presId="urn:microsoft.com/office/officeart/2005/8/layout/process1"/>
    <dgm:cxn modelId="{74B9B53F-7295-410E-8E8C-7803693ADE87}" type="presOf" srcId="{D37EEE69-84D4-491E-9BB6-669D175F7D0F}" destId="{2D194F3E-8AA5-44A3-B4F7-CF9DEC684230}" srcOrd="0" destOrd="0" presId="urn:microsoft.com/office/officeart/2005/8/layout/process1"/>
    <dgm:cxn modelId="{00F7395B-BE2E-403C-BE12-D6E8401CF69C}" type="presOf" srcId="{3CAFFC6F-D214-4C84-8D02-F83670871612}" destId="{237509AE-7EBF-49B4-9EA2-49D5A557EEA2}" srcOrd="1" destOrd="0" presId="urn:microsoft.com/office/officeart/2005/8/layout/process1"/>
    <dgm:cxn modelId="{4F32B85E-1556-4FB0-840D-3CC742AA9C70}" type="presOf" srcId="{4BDAFC37-A96E-4D36-865E-A61008834F84}" destId="{C9924516-3CA6-4DB3-AB1D-D019F1BBCB00}" srcOrd="0" destOrd="0" presId="urn:microsoft.com/office/officeart/2005/8/layout/process1"/>
    <dgm:cxn modelId="{6CED8E5F-F87D-4ED0-A7DB-C195C734FE6F}" srcId="{4BDAFC37-A96E-4D36-865E-A61008834F84}" destId="{E8841B84-444B-44D7-8503-14BE84F6C3A1}" srcOrd="1" destOrd="0" parTransId="{BB41F68B-1D89-4C9F-850C-077D12DBE5FC}" sibTransId="{3CAFFC6F-D214-4C84-8D02-F83670871612}"/>
    <dgm:cxn modelId="{3EE2F94A-C619-44C1-BA7E-DACF7FE99403}" type="presOf" srcId="{D9EA1B90-209E-468F-A076-2D5954060166}" destId="{EF29A84A-8CDC-4335-902A-DAC7751ADFF9}" srcOrd="0" destOrd="0" presId="urn:microsoft.com/office/officeart/2005/8/layout/process1"/>
    <dgm:cxn modelId="{65488153-20F2-44E1-A039-4598BC9CDE3B}" srcId="{4BDAFC37-A96E-4D36-865E-A61008834F84}" destId="{D9EA1B90-209E-468F-A076-2D5954060166}" srcOrd="3" destOrd="0" parTransId="{E72214DF-4266-433F-8014-89AEEDCAD613}" sibTransId="{7B384261-BB15-4FAC-A337-A76F5F287C82}"/>
    <dgm:cxn modelId="{E4F93D56-C9FF-4147-A102-F1BCFF66DCE5}" type="presOf" srcId="{1193923A-C164-4A23-8593-387633BAA1EF}" destId="{E6B9259E-9D01-446D-8E20-A099D96ED511}" srcOrd="0" destOrd="0" presId="urn:microsoft.com/office/officeart/2005/8/layout/process1"/>
    <dgm:cxn modelId="{BE944C76-7AD8-4520-943B-DA66A0985070}" type="presOf" srcId="{E8841B84-444B-44D7-8503-14BE84F6C3A1}" destId="{4CB77427-474E-48D9-89EC-9A47ABF29382}" srcOrd="0" destOrd="0" presId="urn:microsoft.com/office/officeart/2005/8/layout/process1"/>
    <dgm:cxn modelId="{D5DBE357-A951-4F4E-8AAE-2E49F5529D3B}" type="presOf" srcId="{B3B5BAB8-B719-4F03-809A-F85E3C289660}" destId="{CE12AEEC-D015-444A-9C06-4C8ADEC84AA6}" srcOrd="1" destOrd="0" presId="urn:microsoft.com/office/officeart/2005/8/layout/process1"/>
    <dgm:cxn modelId="{25D45593-03BE-4D6A-AFFA-B6EC868F6731}" type="presOf" srcId="{7B384261-BB15-4FAC-A337-A76F5F287C82}" destId="{49064D07-364F-4735-B1AC-7954C45436FC}" srcOrd="0" destOrd="0" presId="urn:microsoft.com/office/officeart/2005/8/layout/process1"/>
    <dgm:cxn modelId="{9804029B-0F0B-4F04-9B0E-918A6AEB6645}" srcId="{4BDAFC37-A96E-4D36-865E-A61008834F84}" destId="{1193923A-C164-4A23-8593-387633BAA1EF}" srcOrd="0" destOrd="0" parTransId="{2BFB9AC7-ED40-41B8-9D53-08B7B2108D15}" sibTransId="{6BED8292-28F7-494C-AA8C-5F5D2AB578AA}"/>
    <dgm:cxn modelId="{5A08B6A8-3E3D-4EEE-BD04-337BFF35A621}" type="presOf" srcId="{D37EEE69-84D4-491E-9BB6-669D175F7D0F}" destId="{A83F9803-583C-4EA2-BD38-8C22BEFD9F76}" srcOrd="1" destOrd="0" presId="urn:microsoft.com/office/officeart/2005/8/layout/process1"/>
    <dgm:cxn modelId="{CD6B58B1-EC1A-4604-BBC6-33CFE3D3436E}" type="presOf" srcId="{7F41759E-F60C-4153-9F79-808C5DE3BB8F}" destId="{D329FBF4-A3CB-4049-808A-8927DFF1C1FB}" srcOrd="0" destOrd="0" presId="urn:microsoft.com/office/officeart/2005/8/layout/process1"/>
    <dgm:cxn modelId="{E006BFD9-70F5-4842-ACA9-E27C06243DA8}" type="presOf" srcId="{A9513FC2-9FFB-4283-9D05-7ADB76264053}" destId="{2FEECA06-4045-4099-AD52-34AF768A6D93}" srcOrd="0" destOrd="0" presId="urn:microsoft.com/office/officeart/2005/8/layout/process1"/>
    <dgm:cxn modelId="{2F8FD1DB-1512-4F5F-8006-198BF618FC7B}" type="presOf" srcId="{6BED8292-28F7-494C-AA8C-5F5D2AB578AA}" destId="{DC75632D-3996-4F55-AFF5-ED6A2B8961CB}" srcOrd="0" destOrd="0" presId="urn:microsoft.com/office/officeart/2005/8/layout/process1"/>
    <dgm:cxn modelId="{9B2283E0-899A-4F6D-9D69-DA6603AE1207}" srcId="{4BDAFC37-A96E-4D36-865E-A61008834F84}" destId="{E5C29DB5-CE3C-48AB-B5FD-AF2170559313}" srcOrd="2" destOrd="0" parTransId="{9558F6BE-BB07-4DC8-859B-7668869F7BAD}" sibTransId="{B3B5BAB8-B719-4F03-809A-F85E3C289660}"/>
    <dgm:cxn modelId="{6690D0E6-0E63-4AAB-A04E-743687ADC340}" type="presOf" srcId="{7B384261-BB15-4FAC-A337-A76F5F287C82}" destId="{C31FD99D-7F4C-4357-A43D-D44DBDAB82EF}" srcOrd="1" destOrd="0" presId="urn:microsoft.com/office/officeart/2005/8/layout/process1"/>
    <dgm:cxn modelId="{DF8FA7FE-390C-4AF3-9748-0831119CCAE1}" type="presOf" srcId="{3CAFFC6F-D214-4C84-8D02-F83670871612}" destId="{4D25258E-48CF-42B0-99B0-8FD64E1EFAF0}" srcOrd="0" destOrd="0" presId="urn:microsoft.com/office/officeart/2005/8/layout/process1"/>
    <dgm:cxn modelId="{CBEC78A1-FE86-459D-92B1-534CD68BE6CF}" type="presParOf" srcId="{C9924516-3CA6-4DB3-AB1D-D019F1BBCB00}" destId="{E6B9259E-9D01-446D-8E20-A099D96ED511}" srcOrd="0" destOrd="0" presId="urn:microsoft.com/office/officeart/2005/8/layout/process1"/>
    <dgm:cxn modelId="{45C5F509-36E9-457E-A640-FB1266DA9165}" type="presParOf" srcId="{C9924516-3CA6-4DB3-AB1D-D019F1BBCB00}" destId="{DC75632D-3996-4F55-AFF5-ED6A2B8961CB}" srcOrd="1" destOrd="0" presId="urn:microsoft.com/office/officeart/2005/8/layout/process1"/>
    <dgm:cxn modelId="{C774FE4A-BC23-4C62-A533-4FD92B2127D7}" type="presParOf" srcId="{DC75632D-3996-4F55-AFF5-ED6A2B8961CB}" destId="{57EF83AC-235C-487B-971F-46CD8DB558CE}" srcOrd="0" destOrd="0" presId="urn:microsoft.com/office/officeart/2005/8/layout/process1"/>
    <dgm:cxn modelId="{07EF0451-7A6B-4A46-AA34-0C42A90263FC}" type="presParOf" srcId="{C9924516-3CA6-4DB3-AB1D-D019F1BBCB00}" destId="{4CB77427-474E-48D9-89EC-9A47ABF29382}" srcOrd="2" destOrd="0" presId="urn:microsoft.com/office/officeart/2005/8/layout/process1"/>
    <dgm:cxn modelId="{4D907550-8B14-4A7D-A1EA-8BD65812ABF9}" type="presParOf" srcId="{C9924516-3CA6-4DB3-AB1D-D019F1BBCB00}" destId="{4D25258E-48CF-42B0-99B0-8FD64E1EFAF0}" srcOrd="3" destOrd="0" presId="urn:microsoft.com/office/officeart/2005/8/layout/process1"/>
    <dgm:cxn modelId="{7C53885C-2FA6-4613-8F72-81F565F22E27}" type="presParOf" srcId="{4D25258E-48CF-42B0-99B0-8FD64E1EFAF0}" destId="{237509AE-7EBF-49B4-9EA2-49D5A557EEA2}" srcOrd="0" destOrd="0" presId="urn:microsoft.com/office/officeart/2005/8/layout/process1"/>
    <dgm:cxn modelId="{9DB87A63-631E-46E6-B702-5BB15B014662}" type="presParOf" srcId="{C9924516-3CA6-4DB3-AB1D-D019F1BBCB00}" destId="{D094ACFC-B489-4B36-AE50-7AB6C339F2FF}" srcOrd="4" destOrd="0" presId="urn:microsoft.com/office/officeart/2005/8/layout/process1"/>
    <dgm:cxn modelId="{6E67F0F5-919A-4AF8-85BE-F4851031E9EC}" type="presParOf" srcId="{C9924516-3CA6-4DB3-AB1D-D019F1BBCB00}" destId="{32B76C9F-C71E-4172-8C50-0EDE16D260C0}" srcOrd="5" destOrd="0" presId="urn:microsoft.com/office/officeart/2005/8/layout/process1"/>
    <dgm:cxn modelId="{2A601C83-0A04-44B5-8064-43D9C0208E50}" type="presParOf" srcId="{32B76C9F-C71E-4172-8C50-0EDE16D260C0}" destId="{CE12AEEC-D015-444A-9C06-4C8ADEC84AA6}" srcOrd="0" destOrd="0" presId="urn:microsoft.com/office/officeart/2005/8/layout/process1"/>
    <dgm:cxn modelId="{FE20EFF1-A8BE-4A9C-BF50-5966068B75B5}" type="presParOf" srcId="{C9924516-3CA6-4DB3-AB1D-D019F1BBCB00}" destId="{EF29A84A-8CDC-4335-902A-DAC7751ADFF9}" srcOrd="6" destOrd="0" presId="urn:microsoft.com/office/officeart/2005/8/layout/process1"/>
    <dgm:cxn modelId="{6DE8DDA7-D28E-486B-BB80-7BD1B62AC6E8}" type="presParOf" srcId="{C9924516-3CA6-4DB3-AB1D-D019F1BBCB00}" destId="{49064D07-364F-4735-B1AC-7954C45436FC}" srcOrd="7" destOrd="0" presId="urn:microsoft.com/office/officeart/2005/8/layout/process1"/>
    <dgm:cxn modelId="{0F7834F2-986D-460D-B60E-FDDBE59DD377}" type="presParOf" srcId="{49064D07-364F-4735-B1AC-7954C45436FC}" destId="{C31FD99D-7F4C-4357-A43D-D44DBDAB82EF}" srcOrd="0" destOrd="0" presId="urn:microsoft.com/office/officeart/2005/8/layout/process1"/>
    <dgm:cxn modelId="{00D6C52E-E5C7-4729-971A-01C85EF1AD9A}" type="presParOf" srcId="{C9924516-3CA6-4DB3-AB1D-D019F1BBCB00}" destId="{D329FBF4-A3CB-4049-808A-8927DFF1C1FB}" srcOrd="8" destOrd="0" presId="urn:microsoft.com/office/officeart/2005/8/layout/process1"/>
    <dgm:cxn modelId="{B6222109-7E00-4776-A9B1-0C0BBDD4F2C9}" type="presParOf" srcId="{C9924516-3CA6-4DB3-AB1D-D019F1BBCB00}" destId="{2D194F3E-8AA5-44A3-B4F7-CF9DEC684230}" srcOrd="9" destOrd="0" presId="urn:microsoft.com/office/officeart/2005/8/layout/process1"/>
    <dgm:cxn modelId="{C965B47C-FF81-448F-8B50-27EE8D875BD9}" type="presParOf" srcId="{2D194F3E-8AA5-44A3-B4F7-CF9DEC684230}" destId="{A83F9803-583C-4EA2-BD38-8C22BEFD9F76}" srcOrd="0" destOrd="0" presId="urn:microsoft.com/office/officeart/2005/8/layout/process1"/>
    <dgm:cxn modelId="{B57D6D16-1134-4FEB-9100-4596DBAF4B84}" type="presParOf" srcId="{C9924516-3CA6-4DB3-AB1D-D019F1BBCB00}" destId="{2FEECA06-4045-4099-AD52-34AF768A6D93}"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9259E-9D01-446D-8E20-A099D96ED511}">
      <dsp:nvSpPr>
        <dsp:cNvPr id="0" name=""/>
        <dsp:cNvSpPr/>
      </dsp:nvSpPr>
      <dsp:spPr>
        <a:xfrm>
          <a:off x="0" y="381979"/>
          <a:ext cx="1094542" cy="810645"/>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Start</a:t>
          </a:r>
        </a:p>
      </dsp:txBody>
      <dsp:txXfrm>
        <a:off x="23743" y="405722"/>
        <a:ext cx="1047056" cy="763159"/>
      </dsp:txXfrm>
    </dsp:sp>
    <dsp:sp modelId="{DC75632D-3996-4F55-AFF5-ED6A2B8961CB}">
      <dsp:nvSpPr>
        <dsp:cNvPr id="0" name=""/>
        <dsp:cNvSpPr/>
      </dsp:nvSpPr>
      <dsp:spPr>
        <a:xfrm>
          <a:off x="1203996" y="651579"/>
          <a:ext cx="232043" cy="271446"/>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203996" y="705868"/>
        <a:ext cx="162430" cy="162868"/>
      </dsp:txXfrm>
    </dsp:sp>
    <dsp:sp modelId="{4CB77427-474E-48D9-89EC-9A47ABF29382}">
      <dsp:nvSpPr>
        <dsp:cNvPr id="0" name=""/>
        <dsp:cNvSpPr/>
      </dsp:nvSpPr>
      <dsp:spPr>
        <a:xfrm>
          <a:off x="1532359" y="381979"/>
          <a:ext cx="1094542" cy="810645"/>
        </a:xfrm>
        <a:prstGeom prst="roundRect">
          <a:avLst>
            <a:gd name="adj" fmla="val 10000"/>
          </a:avLst>
        </a:prstGeom>
        <a:solidFill>
          <a:schemeClr val="accent2">
            <a:shade val="80000"/>
            <a:hueOff val="-6452"/>
            <a:satOff val="-8138"/>
            <a:lumOff val="69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Gather Ingredients</a:t>
          </a:r>
        </a:p>
      </dsp:txBody>
      <dsp:txXfrm>
        <a:off x="1556102" y="405722"/>
        <a:ext cx="1047056" cy="763159"/>
      </dsp:txXfrm>
    </dsp:sp>
    <dsp:sp modelId="{4D25258E-48CF-42B0-99B0-8FD64E1EFAF0}">
      <dsp:nvSpPr>
        <dsp:cNvPr id="0" name=""/>
        <dsp:cNvSpPr/>
      </dsp:nvSpPr>
      <dsp:spPr>
        <a:xfrm>
          <a:off x="2736356" y="651579"/>
          <a:ext cx="232043" cy="271446"/>
        </a:xfrm>
        <a:prstGeom prst="rightArrow">
          <a:avLst>
            <a:gd name="adj1" fmla="val 60000"/>
            <a:gd name="adj2" fmla="val 50000"/>
          </a:avLst>
        </a:prstGeom>
        <a:solidFill>
          <a:schemeClr val="accent2">
            <a:shade val="90000"/>
            <a:hueOff val="-8048"/>
            <a:satOff val="-10014"/>
            <a:lumOff val="81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36356" y="705868"/>
        <a:ext cx="162430" cy="162868"/>
      </dsp:txXfrm>
    </dsp:sp>
    <dsp:sp modelId="{D094ACFC-B489-4B36-AE50-7AB6C339F2FF}">
      <dsp:nvSpPr>
        <dsp:cNvPr id="0" name=""/>
        <dsp:cNvSpPr/>
      </dsp:nvSpPr>
      <dsp:spPr>
        <a:xfrm>
          <a:off x="3064719" y="381979"/>
          <a:ext cx="1094542" cy="810645"/>
        </a:xfrm>
        <a:prstGeom prst="roundRect">
          <a:avLst>
            <a:gd name="adj" fmla="val 10000"/>
          </a:avLst>
        </a:prstGeom>
        <a:solidFill>
          <a:schemeClr val="accent2">
            <a:shade val="80000"/>
            <a:hueOff val="-12904"/>
            <a:satOff val="-16275"/>
            <a:lumOff val="138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Get a knife</a:t>
          </a:r>
        </a:p>
      </dsp:txBody>
      <dsp:txXfrm>
        <a:off x="3088462" y="405722"/>
        <a:ext cx="1047056" cy="763159"/>
      </dsp:txXfrm>
    </dsp:sp>
    <dsp:sp modelId="{32B76C9F-C71E-4172-8C50-0EDE16D260C0}">
      <dsp:nvSpPr>
        <dsp:cNvPr id="0" name=""/>
        <dsp:cNvSpPr/>
      </dsp:nvSpPr>
      <dsp:spPr>
        <a:xfrm>
          <a:off x="4268715" y="651579"/>
          <a:ext cx="232043" cy="271446"/>
        </a:xfrm>
        <a:prstGeom prst="rightArrow">
          <a:avLst>
            <a:gd name="adj1" fmla="val 60000"/>
            <a:gd name="adj2" fmla="val 50000"/>
          </a:avLst>
        </a:prstGeom>
        <a:solidFill>
          <a:schemeClr val="accent2">
            <a:shade val="90000"/>
            <a:hueOff val="-16096"/>
            <a:satOff val="-20028"/>
            <a:lumOff val="162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268715" y="705868"/>
        <a:ext cx="162430" cy="162868"/>
      </dsp:txXfrm>
    </dsp:sp>
    <dsp:sp modelId="{EF29A84A-8CDC-4335-902A-DAC7751ADFF9}">
      <dsp:nvSpPr>
        <dsp:cNvPr id="0" name=""/>
        <dsp:cNvSpPr/>
      </dsp:nvSpPr>
      <dsp:spPr>
        <a:xfrm>
          <a:off x="4597078" y="381979"/>
          <a:ext cx="1094542" cy="810645"/>
        </a:xfrm>
        <a:prstGeom prst="roundRect">
          <a:avLst>
            <a:gd name="adj" fmla="val 10000"/>
          </a:avLst>
        </a:prstGeom>
        <a:solidFill>
          <a:schemeClr val="accent2">
            <a:shade val="80000"/>
            <a:hueOff val="-19357"/>
            <a:satOff val="-24413"/>
            <a:lumOff val="208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Spread the PB to one slice</a:t>
          </a:r>
        </a:p>
      </dsp:txBody>
      <dsp:txXfrm>
        <a:off x="4620821" y="405722"/>
        <a:ext cx="1047056" cy="763159"/>
      </dsp:txXfrm>
    </dsp:sp>
    <dsp:sp modelId="{49064D07-364F-4735-B1AC-7954C45436FC}">
      <dsp:nvSpPr>
        <dsp:cNvPr id="0" name=""/>
        <dsp:cNvSpPr/>
      </dsp:nvSpPr>
      <dsp:spPr>
        <a:xfrm>
          <a:off x="5801075" y="651579"/>
          <a:ext cx="232043" cy="271446"/>
        </a:xfrm>
        <a:prstGeom prst="rightArrow">
          <a:avLst>
            <a:gd name="adj1" fmla="val 60000"/>
            <a:gd name="adj2" fmla="val 50000"/>
          </a:avLst>
        </a:prstGeom>
        <a:solidFill>
          <a:schemeClr val="accent2">
            <a:shade val="90000"/>
            <a:hueOff val="-24145"/>
            <a:satOff val="-30042"/>
            <a:lumOff val="243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801075" y="705868"/>
        <a:ext cx="162430" cy="162868"/>
      </dsp:txXfrm>
    </dsp:sp>
    <dsp:sp modelId="{D329FBF4-A3CB-4049-808A-8927DFF1C1FB}">
      <dsp:nvSpPr>
        <dsp:cNvPr id="0" name=""/>
        <dsp:cNvSpPr/>
      </dsp:nvSpPr>
      <dsp:spPr>
        <a:xfrm>
          <a:off x="6129437" y="381979"/>
          <a:ext cx="1094542" cy="810645"/>
        </a:xfrm>
        <a:prstGeom prst="roundRect">
          <a:avLst>
            <a:gd name="adj" fmla="val 10000"/>
          </a:avLst>
        </a:prstGeom>
        <a:solidFill>
          <a:schemeClr val="accent2">
            <a:shade val="80000"/>
            <a:hueOff val="-25809"/>
            <a:satOff val="-32550"/>
            <a:lumOff val="277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Spread the Jelly to other slice</a:t>
          </a:r>
        </a:p>
      </dsp:txBody>
      <dsp:txXfrm>
        <a:off x="6153180" y="405722"/>
        <a:ext cx="1047056" cy="763159"/>
      </dsp:txXfrm>
    </dsp:sp>
    <dsp:sp modelId="{2D194F3E-8AA5-44A3-B4F7-CF9DEC684230}">
      <dsp:nvSpPr>
        <dsp:cNvPr id="0" name=""/>
        <dsp:cNvSpPr/>
      </dsp:nvSpPr>
      <dsp:spPr>
        <a:xfrm>
          <a:off x="7333434" y="651579"/>
          <a:ext cx="232043" cy="271446"/>
        </a:xfrm>
        <a:prstGeom prst="rightArrow">
          <a:avLst>
            <a:gd name="adj1" fmla="val 60000"/>
            <a:gd name="adj2" fmla="val 50000"/>
          </a:avLst>
        </a:prstGeom>
        <a:solidFill>
          <a:schemeClr val="accent2">
            <a:shade val="90000"/>
            <a:hueOff val="-32193"/>
            <a:satOff val="-40056"/>
            <a:lumOff val="3252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333434" y="705868"/>
        <a:ext cx="162430" cy="162868"/>
      </dsp:txXfrm>
    </dsp:sp>
    <dsp:sp modelId="{2FEECA06-4045-4099-AD52-34AF768A6D93}">
      <dsp:nvSpPr>
        <dsp:cNvPr id="0" name=""/>
        <dsp:cNvSpPr/>
      </dsp:nvSpPr>
      <dsp:spPr>
        <a:xfrm>
          <a:off x="7661797" y="381979"/>
          <a:ext cx="1094542" cy="810645"/>
        </a:xfrm>
        <a:prstGeom prst="roundRect">
          <a:avLst>
            <a:gd name="adj" fmla="val 10000"/>
          </a:avLst>
        </a:prstGeom>
        <a:solidFill>
          <a:schemeClr val="accent2">
            <a:shade val="80000"/>
            <a:hueOff val="-32261"/>
            <a:satOff val="-40688"/>
            <a:lumOff val="346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Put them together</a:t>
          </a:r>
        </a:p>
      </dsp:txBody>
      <dsp:txXfrm>
        <a:off x="7685540" y="405722"/>
        <a:ext cx="1047056" cy="7631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332"/>
          </a:xfrm>
          <a:prstGeom prst="rect">
            <a:avLst/>
          </a:prstGeom>
        </p:spPr>
        <p:txBody>
          <a:bodyPr vert="horz" lIns="91440" tIns="45720" rIns="91440" bIns="45720" rtlCol="0"/>
          <a:lstStyle>
            <a:lvl1pPr algn="r">
              <a:defRPr sz="1200"/>
            </a:lvl1pPr>
          </a:lstStyle>
          <a:p>
            <a:fld id="{6E3A8D32-36C6-4B09-BCB3-215C06D7D31C}" type="datetimeFigureOut">
              <a:rPr lang="en-US" smtClean="0"/>
              <a:pPr/>
              <a:t>8/16/2020</a:t>
            </a:fld>
            <a:endParaRPr lang="en-US"/>
          </a:p>
        </p:txBody>
      </p:sp>
      <p:sp>
        <p:nvSpPr>
          <p:cNvPr id="4" name="Footer Placeholder 3"/>
          <p:cNvSpPr>
            <a:spLocks noGrp="1"/>
          </p:cNvSpPr>
          <p:nvPr>
            <p:ph type="ftr" sz="quarter" idx="2"/>
          </p:nvPr>
        </p:nvSpPr>
        <p:spPr>
          <a:xfrm>
            <a:off x="0" y="8773169"/>
            <a:ext cx="3037840" cy="461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3169"/>
            <a:ext cx="3037840" cy="461332"/>
          </a:xfrm>
          <a:prstGeom prst="rect">
            <a:avLst/>
          </a:prstGeom>
        </p:spPr>
        <p:txBody>
          <a:bodyPr vert="horz" lIns="91440" tIns="45720" rIns="91440" bIns="45720" rtlCol="0" anchor="b"/>
          <a:lstStyle>
            <a:lvl1pPr algn="r">
              <a:defRPr sz="1200"/>
            </a:lvl1pPr>
          </a:lstStyle>
          <a:p>
            <a:fld id="{11C474EC-94D2-4C30-A981-A59D4948AB91}" type="slidenum">
              <a:rPr lang="en-US" smtClean="0"/>
              <a:pPr/>
              <a:t>‹#›</a:t>
            </a:fld>
            <a:endParaRPr lang="en-US"/>
          </a:p>
        </p:txBody>
      </p:sp>
    </p:spTree>
    <p:extLst>
      <p:ext uri="{BB962C8B-B14F-4D97-AF65-F5344CB8AC3E}">
        <p14:creationId xmlns:p14="http://schemas.microsoft.com/office/powerpoint/2010/main" val="4426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03B070B-BDF4-46F4-8151-05E78C69BB0A}" type="datetimeFigureOut">
              <a:rPr lang="en-US"/>
              <a:pPr>
                <a:defRPr/>
              </a:pPr>
              <a:t>8/16/2020</a:t>
            </a:fld>
            <a:endParaRPr lang="en-US"/>
          </a:p>
        </p:txBody>
      </p:sp>
      <p:sp>
        <p:nvSpPr>
          <p:cNvPr id="4" name="Slide Image Placeholder 3"/>
          <p:cNvSpPr>
            <a:spLocks noGrp="1" noRot="1" noChangeAspect="1"/>
          </p:cNvSpPr>
          <p:nvPr>
            <p:ph type="sldImg" idx="2"/>
          </p:nvPr>
        </p:nvSpPr>
        <p:spPr>
          <a:xfrm>
            <a:off x="1196975" y="692150"/>
            <a:ext cx="4616450"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F0FD1F9-7C04-42FC-9249-3609A85DCB89}" type="slidenum">
              <a:rPr lang="en-US"/>
              <a:pPr>
                <a:defRPr/>
              </a:pPr>
              <a:t>‹#›</a:t>
            </a:fld>
            <a:endParaRPr lang="en-US"/>
          </a:p>
        </p:txBody>
      </p:sp>
    </p:spTree>
    <p:extLst>
      <p:ext uri="{BB962C8B-B14F-4D97-AF65-F5344CB8AC3E}">
        <p14:creationId xmlns:p14="http://schemas.microsoft.com/office/powerpoint/2010/main" val="3603854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1</a:t>
            </a:fld>
            <a:endParaRPr lang="en-US"/>
          </a:p>
        </p:txBody>
      </p:sp>
    </p:spTree>
    <p:extLst>
      <p:ext uri="{BB962C8B-B14F-4D97-AF65-F5344CB8AC3E}">
        <p14:creationId xmlns:p14="http://schemas.microsoft.com/office/powerpoint/2010/main" val="428849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repeat this process 1000 times to make 1000 PB sandwiches. </a:t>
            </a:r>
          </a:p>
          <a:p>
            <a:r>
              <a:rPr lang="en-US" dirty="0"/>
              <a:t>So, you write for code once for a process and you use it as many times as you need using the loop feature. </a:t>
            </a:r>
          </a:p>
          <a:p>
            <a:endParaRPr lang="en-US" dirty="0"/>
          </a:p>
        </p:txBody>
      </p:sp>
      <p:sp>
        <p:nvSpPr>
          <p:cNvPr id="4" name="Slide Number Placeholder 3"/>
          <p:cNvSpPr>
            <a:spLocks noGrp="1"/>
          </p:cNvSpPr>
          <p:nvPr>
            <p:ph type="sldNum" sz="quarter" idx="5"/>
          </p:nvPr>
        </p:nvSpPr>
        <p:spPr/>
        <p:txBody>
          <a:bodyPr/>
          <a:lstStyle/>
          <a:p>
            <a:pPr>
              <a:defRPr/>
            </a:pPr>
            <a:fld id="{0F0FD1F9-7C04-42FC-9249-3609A85DCB89}" type="slidenum">
              <a:rPr lang="en-US" smtClean="0"/>
              <a:pPr>
                <a:defRPr/>
              </a:pPr>
              <a:t>6</a:t>
            </a:fld>
            <a:endParaRPr lang="en-US"/>
          </a:p>
        </p:txBody>
      </p:sp>
    </p:spTree>
    <p:extLst>
      <p:ext uri="{BB962C8B-B14F-4D97-AF65-F5344CB8AC3E}">
        <p14:creationId xmlns:p14="http://schemas.microsoft.com/office/powerpoint/2010/main" val="240626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solidFill>
                  <a:srgbClr val="222222"/>
                </a:solidFill>
                <a:latin typeface="Roboto"/>
              </a:rPr>
              <a:t>For Loops:</a:t>
            </a:r>
          </a:p>
          <a:p>
            <a:pPr lvl="2"/>
            <a:r>
              <a:rPr lang="en-US" sz="2000" dirty="0">
                <a:solidFill>
                  <a:srgbClr val="222222"/>
                </a:solidFill>
                <a:latin typeface="Roboto"/>
              </a:rPr>
              <a:t>A </a:t>
            </a:r>
            <a:r>
              <a:rPr lang="en-US" sz="2000" dirty="0">
                <a:solidFill>
                  <a:srgbClr val="FF0000"/>
                </a:solidFill>
                <a:latin typeface="Roboto"/>
              </a:rPr>
              <a:t>for</a:t>
            </a:r>
            <a:r>
              <a:rPr lang="en-US" sz="2000" dirty="0">
                <a:solidFill>
                  <a:srgbClr val="222222"/>
                </a:solidFill>
                <a:latin typeface="Roboto"/>
              </a:rPr>
              <a:t> loop is used for iterating over a sequence. Usually use with predefined number of iterations. For example, preparing 1000 PB sandwiches.   Basically it works like a counter, </a:t>
            </a:r>
            <a:r>
              <a:rPr lang="en-US" sz="2000" dirty="0">
                <a:solidFill>
                  <a:srgbClr val="000000"/>
                </a:solidFill>
                <a:latin typeface="Arial" panose="020B0604020202020204" pitchFamily="34" charset="0"/>
              </a:rPr>
              <a:t>it e</a:t>
            </a:r>
            <a:r>
              <a:rPr lang="en-US" sz="2000" b="0" i="0" dirty="0">
                <a:solidFill>
                  <a:srgbClr val="000000"/>
                </a:solidFill>
                <a:effectLst/>
                <a:latin typeface="Arial" panose="020B0604020202020204" pitchFamily="34" charset="0"/>
              </a:rPr>
              <a:t>xecutes a sequence of statements multiple times and abbreviates the code that manages the loop variable.</a:t>
            </a:r>
            <a:endParaRPr lang="en-US" sz="2000" dirty="0">
              <a:solidFill>
                <a:srgbClr val="222222"/>
              </a:solidFill>
              <a:latin typeface="Roboto"/>
            </a:endParaRPr>
          </a:p>
          <a:p>
            <a:pPr lvl="1"/>
            <a:r>
              <a:rPr lang="en-US" sz="2000" dirty="0">
                <a:solidFill>
                  <a:srgbClr val="222222"/>
                </a:solidFill>
                <a:latin typeface="Roboto"/>
              </a:rPr>
              <a:t>While Loops:</a:t>
            </a:r>
          </a:p>
          <a:p>
            <a:pPr lvl="2"/>
            <a:r>
              <a:rPr lang="en-US" sz="2000" dirty="0">
                <a:solidFill>
                  <a:srgbClr val="222222"/>
                </a:solidFill>
                <a:latin typeface="Roboto"/>
              </a:rPr>
              <a:t>A </a:t>
            </a:r>
            <a:r>
              <a:rPr lang="en-US" sz="2000" dirty="0">
                <a:solidFill>
                  <a:srgbClr val="FF0000"/>
                </a:solidFill>
                <a:latin typeface="Roboto"/>
              </a:rPr>
              <a:t>while</a:t>
            </a:r>
            <a:r>
              <a:rPr lang="en-US" sz="2000" dirty="0">
                <a:solidFill>
                  <a:srgbClr val="222222"/>
                </a:solidFill>
                <a:latin typeface="Roboto"/>
              </a:rPr>
              <a:t> loop repeats the statement while a given condition is TRUE. It tests the condition before executing the loop body. Usually use with undefined number of iterations but knowing terminating conditions. For example, preparing PB sandwiches until everyone is stuffed. </a:t>
            </a:r>
          </a:p>
          <a:p>
            <a:endParaRPr lang="en-US" dirty="0"/>
          </a:p>
        </p:txBody>
      </p:sp>
      <p:sp>
        <p:nvSpPr>
          <p:cNvPr id="4" name="Slide Number Placeholder 3"/>
          <p:cNvSpPr>
            <a:spLocks noGrp="1"/>
          </p:cNvSpPr>
          <p:nvPr>
            <p:ph type="sldNum" sz="quarter" idx="5"/>
          </p:nvPr>
        </p:nvSpPr>
        <p:spPr/>
        <p:txBody>
          <a:bodyPr/>
          <a:lstStyle/>
          <a:p>
            <a:pPr>
              <a:defRPr/>
            </a:pPr>
            <a:fld id="{0F0FD1F9-7C04-42FC-9249-3609A85DCB89}" type="slidenum">
              <a:rPr lang="en-US" smtClean="0"/>
              <a:pPr>
                <a:defRPr/>
              </a:pPr>
              <a:t>7</a:t>
            </a:fld>
            <a:endParaRPr lang="en-US"/>
          </a:p>
        </p:txBody>
      </p:sp>
    </p:spTree>
    <p:extLst>
      <p:ext uri="{BB962C8B-B14F-4D97-AF65-F5344CB8AC3E}">
        <p14:creationId xmlns:p14="http://schemas.microsoft.com/office/powerpoint/2010/main" val="2876586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exas_Tech_Campus_Entrance.jpg"/>
          <p:cNvPicPr>
            <a:picLocks noChangeAspect="1"/>
          </p:cNvPicPr>
          <p:nvPr userDrawn="1"/>
        </p:nvPicPr>
        <p:blipFill>
          <a:blip r:embed="rId2" cstate="email">
            <a:lum bright="80000" contrast="-70000"/>
            <a:extLst>
              <a:ext uri="{28A0092B-C50C-407E-A947-70E740481C1C}">
                <a14:useLocalDpi xmlns:a14="http://schemas.microsoft.com/office/drawing/2010/main"/>
              </a:ext>
            </a:extLst>
          </a:blip>
          <a:srcRect/>
          <a:stretch>
            <a:fillRect/>
          </a:stretch>
        </p:blipFill>
        <p:spPr bwMode="auto">
          <a:xfrm>
            <a:off x="0" y="1143000"/>
            <a:ext cx="9144000"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4" cstate="email">
            <a:extLst>
              <a:ext uri="{BEBA8EAE-BF5A-486C-A8C5-ECC9F3942E4B}">
                <a14:imgProps xmlns:a14="http://schemas.microsoft.com/office/drawing/2010/main">
                  <a14:imgLayer r:embed="rId5">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762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3" cstate="email">
            <a:extLst>
              <a:ext uri="{BEBA8EAE-BF5A-486C-A8C5-ECC9F3942E4B}">
                <a14:imgProps xmlns:a14="http://schemas.microsoft.com/office/drawing/2010/main">
                  <a14:imgLayer r:embed="rId4">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images-1.jpg"/>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0" y="971081"/>
            <a:ext cx="9144000" cy="4915840"/>
          </a:xfrm>
          <a:prstGeom prst="rect">
            <a:avLst/>
          </a:prstGeom>
        </p:spPr>
      </p:pic>
    </p:spTree>
    <p:extLst>
      <p:ext uri="{BB962C8B-B14F-4D97-AF65-F5344CB8AC3E}">
        <p14:creationId xmlns:p14="http://schemas.microsoft.com/office/powerpoint/2010/main" val="13868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6616701"/>
            <a:ext cx="9144000" cy="241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lumMod val="95000"/>
                </a:prstClr>
              </a:solidFill>
            </a:endParaRPr>
          </a:p>
        </p:txBody>
      </p:sp>
      <p:cxnSp>
        <p:nvCxnSpPr>
          <p:cNvPr id="9" name="Straight Connector 8"/>
          <p:cNvCxnSpPr/>
          <p:nvPr userDrawn="1"/>
        </p:nvCxnSpPr>
        <p:spPr>
          <a:xfrm>
            <a:off x="0" y="66167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Rectangle 12"/>
          <p:cNvSpPr>
            <a:spLocks noChangeArrowheads="1"/>
          </p:cNvSpPr>
          <p:nvPr userDrawn="1"/>
        </p:nvSpPr>
        <p:spPr bwMode="auto">
          <a:xfrm>
            <a:off x="923926" y="6610758"/>
            <a:ext cx="72961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1200" dirty="0">
                <a:solidFill>
                  <a:srgbClr val="F2F2F2"/>
                </a:solidFill>
                <a:latin typeface="Times New Roman" pitchFamily="18" charset="0"/>
                <a:cs typeface="Times New Roman" pitchFamily="18" charset="0"/>
              </a:rPr>
              <a:t>Whitacre College of Engineering - Texas Tech University</a:t>
            </a:r>
          </a:p>
        </p:txBody>
      </p:sp>
      <p:sp>
        <p:nvSpPr>
          <p:cNvPr id="3" name="Content Placeholder 2"/>
          <p:cNvSpPr>
            <a:spLocks noGrp="1"/>
          </p:cNvSpPr>
          <p:nvPr>
            <p:ph idx="1"/>
          </p:nvPr>
        </p:nvSpPr>
        <p:spPr>
          <a:xfrm>
            <a:off x="693095" y="1066800"/>
            <a:ext cx="8026647"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11"/>
          </p:nvPr>
        </p:nvSpPr>
        <p:spPr>
          <a:xfrm>
            <a:off x="8489949" y="6626226"/>
            <a:ext cx="654051" cy="241300"/>
          </a:xfrm>
        </p:spPr>
        <p:txBody>
          <a:bodyPr/>
          <a:lstStyle>
            <a:lvl1pPr>
              <a:defRPr>
                <a:solidFill>
                  <a:prstClr val="white">
                    <a:lumMod val="95000"/>
                  </a:prstClr>
                </a:solidFill>
              </a:defRPr>
            </a:lvl1pPr>
          </a:lstStyle>
          <a:p>
            <a:pPr>
              <a:defRPr/>
            </a:pPr>
            <a:fld id="{13B18A8D-AB88-4BA3-B436-48639E309B0B}" type="slidenum">
              <a:rPr lang="en-US"/>
              <a:pPr>
                <a:defRPr/>
              </a:pPr>
              <a:t>‹#›</a:t>
            </a:fld>
            <a:endParaRPr lang="en-US" dirty="0"/>
          </a:p>
        </p:txBody>
      </p:sp>
      <p:sp>
        <p:nvSpPr>
          <p:cNvPr id="15" name="Rectangle 14"/>
          <p:cNvSpPr/>
          <p:nvPr userDrawn="1"/>
        </p:nvSpPr>
        <p:spPr>
          <a:xfrm>
            <a:off x="0" y="0"/>
            <a:ext cx="914400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userDrawn="1"/>
        </p:nvCxnSpPr>
        <p:spPr>
          <a:xfrm>
            <a:off x="0" y="9144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923926" y="38407"/>
            <a:ext cx="7296151" cy="817460"/>
          </a:xfrm>
        </p:spPr>
        <p:txBody>
          <a:bodyPr/>
          <a:lstStyle>
            <a:lvl1pPr>
              <a:defRPr sz="3600">
                <a:latin typeface="Arial"/>
                <a:cs typeface="Arial"/>
              </a:defRPr>
            </a:lvl1pPr>
          </a:lstStyle>
          <a:p>
            <a:r>
              <a:rPr lang="en-US" dirty="0"/>
              <a:t>Click to edit Master title style</a:t>
            </a:r>
          </a:p>
        </p:txBody>
      </p:sp>
      <p:pic>
        <p:nvPicPr>
          <p:cNvPr id="19" name="Picture 5" descr="http://www.orgs.ttu.edu/humanfactorssociety/files/TTU_CoatOfArms_4Crv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9724" y="48471"/>
            <a:ext cx="572419" cy="81746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39101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0"/>
            <a:ext cx="7620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769906" y="1066801"/>
            <a:ext cx="8221695" cy="505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52400" y="6172201"/>
            <a:ext cx="88392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595959"/>
                </a:solidFill>
                <a:latin typeface="Times New Roman" pitchFamily="18" charset="0"/>
                <a:cs typeface="Times New Roman" pitchFamily="18" charset="0"/>
              </a:defRPr>
            </a:lvl1pPr>
          </a:lstStyle>
          <a:p>
            <a:pPr>
              <a:defRPr/>
            </a:pPr>
            <a:endParaRPr lang="en-US"/>
          </a:p>
        </p:txBody>
      </p:sp>
      <p:sp>
        <p:nvSpPr>
          <p:cNvPr id="4" name="Date Placeholder 3"/>
          <p:cNvSpPr>
            <a:spLocks noGrp="1"/>
          </p:cNvSpPr>
          <p:nvPr>
            <p:ph type="dt" sz="half" idx="2"/>
          </p:nvPr>
        </p:nvSpPr>
        <p:spPr>
          <a:xfrm>
            <a:off x="0" y="6553200"/>
            <a:ext cx="914400" cy="304800"/>
          </a:xfrm>
          <a:prstGeom prst="rect">
            <a:avLst/>
          </a:prstGeom>
        </p:spPr>
        <p:txBody>
          <a:bodyPr vert="horz" lIns="91440" tIns="45720" rIns="91440" bIns="45720" rtlCol="0" anchor="ctr"/>
          <a:lstStyle>
            <a:lvl1pPr algn="l" fontAlgn="auto">
              <a:spcBef>
                <a:spcPts val="0"/>
              </a:spcBef>
              <a:spcAft>
                <a:spcPts val="0"/>
              </a:spcAft>
              <a:defRPr sz="1200" b="0">
                <a:solidFill>
                  <a:schemeClr val="bg1">
                    <a:lumMod val="95000"/>
                  </a:schemeClr>
                </a:solidFill>
                <a:latin typeface="Times New Roman" pitchFamily="18" charset="0"/>
                <a:cs typeface="Times New Roman" pitchFamily="18" charset="0"/>
              </a:defRPr>
            </a:lvl1pPr>
          </a:lstStyle>
          <a:p>
            <a:pPr>
              <a:defRPr/>
            </a:pPr>
            <a:fld id="{CEA15AF2-2A42-4461-B422-F0F9E2946555}" type="datetime1">
              <a:rPr lang="en-US" smtClean="0"/>
              <a:pPr>
                <a:defRPr/>
              </a:pPr>
              <a:t>8/16/2020</a:t>
            </a:fld>
            <a:endParaRPr lang="en-US" dirty="0"/>
          </a:p>
        </p:txBody>
      </p:sp>
      <p:sp>
        <p:nvSpPr>
          <p:cNvPr id="6" name="Slide Number Placeholder 5"/>
          <p:cNvSpPr>
            <a:spLocks noGrp="1"/>
          </p:cNvSpPr>
          <p:nvPr>
            <p:ph type="sldNum" sz="quarter" idx="4"/>
          </p:nvPr>
        </p:nvSpPr>
        <p:spPr>
          <a:xfrm>
            <a:off x="7924800" y="6553200"/>
            <a:ext cx="1219200" cy="304800"/>
          </a:xfrm>
          <a:prstGeom prst="rect">
            <a:avLst/>
          </a:prstGeom>
        </p:spPr>
        <p:txBody>
          <a:bodyPr vert="horz" lIns="91440" tIns="45720" rIns="91440" bIns="45720" rtlCol="0" anchor="ctr"/>
          <a:lstStyle>
            <a:lvl1pPr algn="r" fontAlgn="auto">
              <a:spcBef>
                <a:spcPts val="0"/>
              </a:spcBef>
              <a:spcAft>
                <a:spcPts val="0"/>
              </a:spcAft>
              <a:defRPr sz="1200" b="1">
                <a:solidFill>
                  <a:schemeClr val="bg1">
                    <a:lumMod val="95000"/>
                  </a:schemeClr>
                </a:solidFill>
                <a:latin typeface="Times New Roman" pitchFamily="18" charset="0"/>
                <a:cs typeface="Times New Roman" pitchFamily="18" charset="0"/>
              </a:defRPr>
            </a:lvl1pPr>
          </a:lstStyle>
          <a:p>
            <a:pPr>
              <a:defRPr/>
            </a:pPr>
            <a:fld id="{C266D7DE-B6B2-4E56-915E-660969AABB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90" r:id="rId2"/>
    <p:sldLayoutId id="2147483689" r:id="rId3"/>
  </p:sldLayoutIdLst>
  <p:hf hdr="0" ftr="0"/>
  <p:txStyles>
    <p:titleStyle>
      <a:lvl1pPr algn="ctr" rtl="0" eaLnBrk="0" fontAlgn="base" hangingPunct="0">
        <a:spcBef>
          <a:spcPct val="0"/>
        </a:spcBef>
        <a:spcAft>
          <a:spcPct val="0"/>
        </a:spcAft>
        <a:defRPr sz="4000" kern="1200">
          <a:solidFill>
            <a:srgbClr val="F2F2F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5pPr>
      <a:lvl6pPr marL="4572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6pPr>
      <a:lvl7pPr marL="9144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7pPr>
      <a:lvl8pPr marL="13716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8pPr>
      <a:lvl9pPr marL="18288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9pPr>
    </p:titleStyle>
    <p:bodyStyle>
      <a:lvl1pPr marL="284163"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1pPr>
      <a:lvl2pPr marL="51435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2pPr>
      <a:lvl3pPr marL="744538"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3pPr>
      <a:lvl4pPr marL="102870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4pPr>
      <a:lvl5pPr marL="1311275"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4699"/>
            <a:ext cx="9144000" cy="4762221"/>
          </a:xfrm>
          <a:effectLst/>
        </p:spPr>
        <p:txBody>
          <a:bodyPr/>
          <a:lstStyle/>
          <a:p>
            <a:r>
              <a:rPr lang="en-US" sz="4400" b="1" dirty="0">
                <a:solidFill>
                  <a:srgbClr val="B30000"/>
                </a:solidFill>
                <a:latin typeface="Arial" panose="020B0604020202020204" pitchFamily="34" charset="0"/>
                <a:cs typeface="Arial" panose="020B0604020202020204" pitchFamily="34" charset="0"/>
              </a:rPr>
              <a:t>ENGR 1330</a:t>
            </a:r>
            <a:br>
              <a:rPr lang="en-US" sz="4400" b="1" dirty="0">
                <a:solidFill>
                  <a:srgbClr val="B30000"/>
                </a:solidFill>
                <a:latin typeface="Arial" panose="020B0604020202020204" pitchFamily="34" charset="0"/>
                <a:cs typeface="Arial" panose="020B0604020202020204" pitchFamily="34" charset="0"/>
              </a:rPr>
            </a:br>
            <a:r>
              <a:rPr lang="en-US" sz="4400" b="1" dirty="0">
                <a:solidFill>
                  <a:srgbClr val="B30000"/>
                </a:solidFill>
                <a:latin typeface="Arial" panose="020B0604020202020204" pitchFamily="34" charset="0"/>
                <a:cs typeface="Arial" panose="020B0604020202020204" pitchFamily="34" charset="0"/>
              </a:rPr>
              <a:t>Computational Thinking with</a:t>
            </a:r>
            <a:br>
              <a:rPr lang="en-US" sz="4400" b="1" dirty="0">
                <a:solidFill>
                  <a:srgbClr val="B30000"/>
                </a:solidFill>
                <a:latin typeface="Arial" panose="020B0604020202020204" pitchFamily="34" charset="0"/>
                <a:cs typeface="Arial" panose="020B0604020202020204" pitchFamily="34" charset="0"/>
              </a:rPr>
            </a:br>
            <a:r>
              <a:rPr lang="en-US" sz="4400" b="1" dirty="0">
                <a:solidFill>
                  <a:srgbClr val="B30000"/>
                </a:solidFill>
                <a:latin typeface="Arial" panose="020B0604020202020204" pitchFamily="34" charset="0"/>
                <a:cs typeface="Arial" panose="020B0604020202020204" pitchFamily="34" charset="0"/>
              </a:rPr>
              <a:t>Data Science</a:t>
            </a:r>
            <a:br>
              <a:rPr lang="en-US" sz="3200" b="1" dirty="0">
                <a:solidFill>
                  <a:srgbClr val="B30000"/>
                </a:solidFill>
                <a:latin typeface="Arial" panose="020B0604020202020204" pitchFamily="34" charset="0"/>
                <a:cs typeface="Arial" panose="020B0604020202020204" pitchFamily="34" charset="0"/>
              </a:rPr>
            </a:br>
            <a:br>
              <a:rPr lang="en-US" sz="3200" b="1" dirty="0">
                <a:solidFill>
                  <a:srgbClr val="B30000"/>
                </a:solidFill>
                <a:latin typeface="Arial" panose="020B0604020202020204" pitchFamily="34" charset="0"/>
                <a:cs typeface="Arial" panose="020B0604020202020204" pitchFamily="34" charset="0"/>
              </a:rPr>
            </a:br>
            <a:r>
              <a:rPr lang="en-US" sz="3200" b="1" dirty="0">
                <a:solidFill>
                  <a:srgbClr val="B30000"/>
                </a:solidFill>
                <a:latin typeface="Arial" panose="020B0604020202020204" pitchFamily="34" charset="0"/>
                <a:cs typeface="Arial" panose="020B0604020202020204" pitchFamily="34" charset="0"/>
              </a:rPr>
              <a:t>4. Programming Principles - Loops</a:t>
            </a:r>
            <a:br>
              <a:rPr lang="en-US" sz="3200" b="1" dirty="0">
                <a:solidFill>
                  <a:srgbClr val="B30000"/>
                </a:solidFill>
                <a:latin typeface="Arial" panose="020B0604020202020204" pitchFamily="34" charset="0"/>
                <a:cs typeface="Arial" panose="020B0604020202020204" pitchFamily="34" charset="0"/>
              </a:rPr>
            </a:br>
            <a:br>
              <a:rPr lang="en-US" sz="3200" b="1" dirty="0">
                <a:solidFill>
                  <a:srgbClr val="B30000"/>
                </a:solidFill>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Turgut </a:t>
            </a:r>
            <a:r>
              <a:rPr lang="en-US" sz="2800" b="1" dirty="0" err="1">
                <a:latin typeface="Arial" panose="020B0604020202020204" pitchFamily="34" charset="0"/>
                <a:cs typeface="Arial" panose="020B0604020202020204" pitchFamily="34" charset="0"/>
              </a:rPr>
              <a:t>Batuhan</a:t>
            </a:r>
            <a:r>
              <a:rPr lang="en-US" sz="2800" b="1" dirty="0">
                <a:latin typeface="Arial" panose="020B0604020202020204" pitchFamily="34" charset="0"/>
                <a:cs typeface="Arial" panose="020B0604020202020204" pitchFamily="34" charset="0"/>
              </a:rPr>
              <a:t> Baturalp, (Dr. Batu)</a:t>
            </a:r>
            <a:br>
              <a:rPr lang="en-US" sz="2000" dirty="0">
                <a:solidFill>
                  <a:srgbClr val="0D0D0D"/>
                </a:solidFill>
                <a:latin typeface="Arial" panose="020B0604020202020204" pitchFamily="34" charset="0"/>
                <a:cs typeface="Arial" panose="020B0604020202020204" pitchFamily="34" charset="0"/>
              </a:rPr>
            </a:br>
            <a:r>
              <a:rPr lang="en-US" sz="2000" dirty="0">
                <a:solidFill>
                  <a:srgbClr val="0D0D0D"/>
                </a:solidFill>
                <a:latin typeface="Arial" panose="020B0604020202020204" pitchFamily="34" charset="0"/>
                <a:cs typeface="Arial" panose="020B0604020202020204" pitchFamily="34" charset="0"/>
              </a:rPr>
              <a:t>Whitacre College of Engineering</a:t>
            </a:r>
            <a:br>
              <a:rPr lang="en-US" sz="2000" dirty="0">
                <a:solidFill>
                  <a:srgbClr val="0D0D0D"/>
                </a:solidFill>
                <a:latin typeface="Arial" panose="020B0604020202020204" pitchFamily="34" charset="0"/>
                <a:cs typeface="Arial" panose="020B0604020202020204" pitchFamily="34" charset="0"/>
              </a:rPr>
            </a:br>
            <a:r>
              <a:rPr lang="en-US" sz="2000" dirty="0">
                <a:latin typeface="Arial"/>
                <a:cs typeface="Arial"/>
              </a:rPr>
              <a:t>Texas Tech University</a:t>
            </a:r>
            <a:br>
              <a:rPr lang="en-US" sz="2000" dirty="0">
                <a:latin typeface="Arial"/>
                <a:cs typeface="Arial"/>
              </a:rPr>
            </a:br>
            <a:r>
              <a:rPr lang="en-US" sz="2000" dirty="0">
                <a:latin typeface="Times New Roman"/>
                <a:cs typeface="Times New Roman"/>
              </a:rPr>
              <a:t> </a:t>
            </a:r>
            <a:br>
              <a:rPr lang="en-US" sz="2000" dirty="0">
                <a:latin typeface="Times New Roman"/>
                <a:cs typeface="Times New Roman"/>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583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357187" y="87765"/>
            <a:ext cx="6447501" cy="608138"/>
          </a:xfrm>
        </p:spPr>
        <p:txBody>
          <a:bodyPr/>
          <a:lstStyle/>
          <a:p>
            <a:r>
              <a:rPr lang="en-US" dirty="0">
                <a:latin typeface="Times New Roman" panose="02020603050405020304" pitchFamily="18" charset="0"/>
                <a:cs typeface="Times New Roman" panose="02020603050405020304" pitchFamily="18" charset="0"/>
              </a:rPr>
              <a:t>For loops </a:t>
            </a:r>
          </a:p>
        </p:txBody>
      </p:sp>
      <p:sp>
        <p:nvSpPr>
          <p:cNvPr id="9" name="TextBox 8">
            <a:extLst>
              <a:ext uri="{FF2B5EF4-FFF2-40B4-BE49-F238E27FC236}">
                <a16:creationId xmlns:a16="http://schemas.microsoft.com/office/drawing/2014/main" id="{174D6B0E-3FBA-4340-BE81-0DDF26A5FF9A}"/>
              </a:ext>
            </a:extLst>
          </p:cNvPr>
          <p:cNvSpPr txBox="1"/>
          <p:nvPr/>
        </p:nvSpPr>
        <p:spPr>
          <a:xfrm>
            <a:off x="1078706" y="2371334"/>
            <a:ext cx="4121944" cy="64633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for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c </a:t>
            </a:r>
            <a:r>
              <a:rPr lang="en-US" dirty="0">
                <a:latin typeface="Verdana" panose="020B0604030504040204" pitchFamily="34" charset="0"/>
                <a:ea typeface="Verdana" panose="020B0604030504040204" pitchFamily="34" charset="0"/>
                <a:cs typeface="Verdana" panose="020B0604030504040204" pitchFamily="34" charset="0"/>
              </a:rPr>
              <a:t>in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“Texas tech university”</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print(c)</a:t>
            </a:r>
          </a:p>
        </p:txBody>
      </p:sp>
      <p:sp>
        <p:nvSpPr>
          <p:cNvPr id="10" name="TextBox 9">
            <a:extLst>
              <a:ext uri="{FF2B5EF4-FFF2-40B4-BE49-F238E27FC236}">
                <a16:creationId xmlns:a16="http://schemas.microsoft.com/office/drawing/2014/main" id="{26F8EA05-935D-4F4F-9A78-4EBBC95B8D07}"/>
              </a:ext>
            </a:extLst>
          </p:cNvPr>
          <p:cNvSpPr txBox="1"/>
          <p:nvPr/>
        </p:nvSpPr>
        <p:spPr>
          <a:xfrm>
            <a:off x="357187" y="1661740"/>
            <a:ext cx="6507162" cy="707886"/>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If </a:t>
            </a:r>
            <a:r>
              <a:rPr lang="en-US" sz="2000" dirty="0">
                <a:solidFill>
                  <a:srgbClr val="FF0000"/>
                </a:solidFill>
                <a:latin typeface="Times New Roman" panose="02020603050405020304" pitchFamily="18" charset="0"/>
                <a:cs typeface="Times New Roman" panose="02020603050405020304" pitchFamily="18" charset="0"/>
              </a:rPr>
              <a:t>&lt;collection&gt;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then the loop steps through </a:t>
            </a:r>
            <a:r>
              <a:rPr lang="en-US" sz="2000" dirty="0">
                <a:solidFill>
                  <a:srgbClr val="FF0000"/>
                </a:solidFill>
                <a:latin typeface="Times New Roman" panose="02020603050405020304" pitchFamily="18" charset="0"/>
                <a:cs typeface="Times New Roman" panose="02020603050405020304" pitchFamily="18" charset="0"/>
              </a:rPr>
              <a:t>each character</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of the string. </a:t>
            </a:r>
          </a:p>
        </p:txBody>
      </p:sp>
      <p:grpSp>
        <p:nvGrpSpPr>
          <p:cNvPr id="12" name="Group 11">
            <a:extLst>
              <a:ext uri="{FF2B5EF4-FFF2-40B4-BE49-F238E27FC236}">
                <a16:creationId xmlns:a16="http://schemas.microsoft.com/office/drawing/2014/main" id="{0B3CCF4B-E4B8-4B21-80FB-EF8A47F7C9B6}"/>
              </a:ext>
            </a:extLst>
          </p:cNvPr>
          <p:cNvGrpSpPr/>
          <p:nvPr/>
        </p:nvGrpSpPr>
        <p:grpSpPr>
          <a:xfrm>
            <a:off x="357186" y="3333316"/>
            <a:ext cx="7210403" cy="1969802"/>
            <a:chOff x="597786" y="3517178"/>
            <a:chExt cx="8676216" cy="2626402"/>
          </a:xfrm>
        </p:grpSpPr>
        <p:sp>
          <p:nvSpPr>
            <p:cNvPr id="5" name="TextBox 4">
              <a:extLst>
                <a:ext uri="{FF2B5EF4-FFF2-40B4-BE49-F238E27FC236}">
                  <a16:creationId xmlns:a16="http://schemas.microsoft.com/office/drawing/2014/main" id="{07103587-9A92-45C8-80BA-1409FDEBBDFD}"/>
                </a:ext>
              </a:extLst>
            </p:cNvPr>
            <p:cNvSpPr txBox="1"/>
            <p:nvPr/>
          </p:nvSpPr>
          <p:spPr>
            <a:xfrm>
              <a:off x="597786" y="3517178"/>
              <a:ext cx="8676216" cy="943848"/>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If the elements of </a:t>
              </a:r>
              <a:r>
                <a:rPr lang="en-US" sz="2000" dirty="0">
                  <a:solidFill>
                    <a:srgbClr val="FF0000"/>
                  </a:solidFill>
                  <a:latin typeface="Times New Roman" panose="02020603050405020304" pitchFamily="18" charset="0"/>
                  <a:cs typeface="Times New Roman" panose="02020603050405020304" pitchFamily="18" charset="0"/>
                </a:rPr>
                <a:t>&lt;collection&gt;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are collections then </a:t>
              </a:r>
              <a:r>
                <a:rPr lang="en-US" sz="2000" dirty="0">
                  <a:solidFill>
                    <a:srgbClr val="FF0000"/>
                  </a:solidFill>
                  <a:latin typeface="Times New Roman" panose="02020603050405020304" pitchFamily="18" charset="0"/>
                  <a:cs typeface="Times New Roman" panose="02020603050405020304" pitchFamily="18" charset="0"/>
                </a:rPr>
                <a:t>&lt;item&gt;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can match the structure of the elements.</a:t>
              </a:r>
            </a:p>
          </p:txBody>
        </p:sp>
        <p:sp>
          <p:nvSpPr>
            <p:cNvPr id="8" name="TextBox 7">
              <a:extLst>
                <a:ext uri="{FF2B5EF4-FFF2-40B4-BE49-F238E27FC236}">
                  <a16:creationId xmlns:a16="http://schemas.microsoft.com/office/drawing/2014/main" id="{F37A02D5-4246-466E-8B69-D0AA81EA3CB6}"/>
                </a:ext>
              </a:extLst>
            </p:cNvPr>
            <p:cNvSpPr txBox="1"/>
            <p:nvPr/>
          </p:nvSpPr>
          <p:spPr>
            <a:xfrm>
              <a:off x="1600198" y="4341248"/>
              <a:ext cx="5495925" cy="861774"/>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for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c </a:t>
              </a:r>
              <a:r>
                <a:rPr lang="en-US" dirty="0">
                  <a:latin typeface="Verdana" panose="020B0604030504040204" pitchFamily="34" charset="0"/>
                  <a:ea typeface="Verdana" panose="020B0604030504040204" pitchFamily="34" charset="0"/>
                  <a:cs typeface="Verdana" panose="020B0604030504040204" pitchFamily="34" charset="0"/>
                </a:rPr>
                <a:t>in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[“first”, “second”, “third”]</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print(c)</a:t>
              </a:r>
            </a:p>
          </p:txBody>
        </p:sp>
        <p:sp>
          <p:nvSpPr>
            <p:cNvPr id="11" name="TextBox 10">
              <a:extLst>
                <a:ext uri="{FF2B5EF4-FFF2-40B4-BE49-F238E27FC236}">
                  <a16:creationId xmlns:a16="http://schemas.microsoft.com/office/drawing/2014/main" id="{D546FAA2-8CD2-4FB2-A599-138634F7DE1E}"/>
                </a:ext>
              </a:extLst>
            </p:cNvPr>
            <p:cNvSpPr txBox="1"/>
            <p:nvPr/>
          </p:nvSpPr>
          <p:spPr>
            <a:xfrm>
              <a:off x="1600198" y="5281806"/>
              <a:ext cx="7048891" cy="861774"/>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for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(x, y) </a:t>
              </a:r>
              <a:r>
                <a:rPr lang="en-US" dirty="0">
                  <a:latin typeface="Verdana" panose="020B0604030504040204" pitchFamily="34" charset="0"/>
                  <a:ea typeface="Verdana" panose="020B0604030504040204" pitchFamily="34" charset="0"/>
                  <a:cs typeface="Verdana" panose="020B0604030504040204" pitchFamily="34" charset="0"/>
                </a:rPr>
                <a:t>in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[(-1, 1), (-2, 2), (-3, 3)]</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print(“x=“, x, “,y=“, y)</a:t>
              </a:r>
            </a:p>
          </p:txBody>
        </p:sp>
      </p:grpSp>
    </p:spTree>
    <p:extLst>
      <p:ext uri="{BB962C8B-B14F-4D97-AF65-F5344CB8AC3E}">
        <p14:creationId xmlns:p14="http://schemas.microsoft.com/office/powerpoint/2010/main" val="363131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654690" y="164575"/>
            <a:ext cx="7757810" cy="608138"/>
          </a:xfrm>
        </p:spPr>
        <p:txBody>
          <a:bodyPr>
            <a:noAutofit/>
          </a:bodyPr>
          <a:lstStyle/>
          <a:p>
            <a:r>
              <a:rPr lang="en-US" sz="3200" dirty="0">
                <a:latin typeface="Times New Roman" panose="02020603050405020304" pitchFamily="18" charset="0"/>
                <a:cs typeface="Times New Roman" panose="02020603050405020304" pitchFamily="18" charset="0"/>
              </a:rPr>
              <a:t>For loops with </a:t>
            </a:r>
            <a:r>
              <a:rPr lang="en-US" sz="3200" dirty="0">
                <a:solidFill>
                  <a:srgbClr val="FF0000"/>
                </a:solidFill>
                <a:latin typeface="Times New Roman" panose="02020603050405020304" pitchFamily="18" charset="0"/>
                <a:cs typeface="Times New Roman" panose="02020603050405020304" pitchFamily="18" charset="0"/>
              </a:rPr>
              <a:t>range</a:t>
            </a:r>
            <a:r>
              <a:rPr lang="en-US" sz="3200" dirty="0">
                <a:latin typeface="Times New Roman" panose="02020603050405020304" pitchFamily="18" charset="0"/>
                <a:cs typeface="Times New Roman" panose="02020603050405020304" pitchFamily="18" charset="0"/>
              </a:rPr>
              <a:t> and </a:t>
            </a:r>
            <a:r>
              <a:rPr lang="en-US" sz="3200" dirty="0">
                <a:solidFill>
                  <a:srgbClr val="FF0000"/>
                </a:solidFill>
                <a:latin typeface="Times New Roman" panose="02020603050405020304" pitchFamily="18" charset="0"/>
                <a:cs typeface="Times New Roman" panose="02020603050405020304" pitchFamily="18" charset="0"/>
              </a:rPr>
              <a:t>enumerate</a:t>
            </a:r>
            <a:r>
              <a:rPr lang="en-US" sz="3200" dirty="0">
                <a:latin typeface="Times New Roman" panose="02020603050405020304" pitchFamily="18" charset="0"/>
                <a:cs typeface="Times New Roman" panose="02020603050405020304" pitchFamily="18" charset="0"/>
              </a:rPr>
              <a:t> functions</a:t>
            </a:r>
          </a:p>
        </p:txBody>
      </p:sp>
      <p:sp>
        <p:nvSpPr>
          <p:cNvPr id="8" name="TextBox 7">
            <a:extLst>
              <a:ext uri="{FF2B5EF4-FFF2-40B4-BE49-F238E27FC236}">
                <a16:creationId xmlns:a16="http://schemas.microsoft.com/office/drawing/2014/main" id="{F37A02D5-4246-466E-8B69-D0AA81EA3CB6}"/>
              </a:ext>
            </a:extLst>
          </p:cNvPr>
          <p:cNvSpPr txBox="1"/>
          <p:nvPr/>
        </p:nvSpPr>
        <p:spPr>
          <a:xfrm>
            <a:off x="1378743" y="2829319"/>
            <a:ext cx="4121944" cy="646331"/>
          </a:xfrm>
          <a:prstGeom prst="rect">
            <a:avLst/>
          </a:prstGeom>
          <a:noFill/>
        </p:spPr>
        <p:txBody>
          <a:bodyPr wrap="square" rtlCol="0">
            <a:spAutoFit/>
          </a:bodyPr>
          <a:lstStyle/>
          <a:p>
            <a:r>
              <a:rPr lang="en-US" dirty="0"/>
              <a:t>for </a:t>
            </a:r>
            <a:r>
              <a:rPr lang="en-US" dirty="0">
                <a:solidFill>
                  <a:srgbClr val="FF0000"/>
                </a:solidFill>
              </a:rPr>
              <a:t>n </a:t>
            </a:r>
            <a:r>
              <a:rPr lang="en-US" dirty="0"/>
              <a:t>in </a:t>
            </a:r>
            <a:r>
              <a:rPr lang="en-US" dirty="0">
                <a:solidFill>
                  <a:srgbClr val="FF0000"/>
                </a:solidFill>
              </a:rPr>
              <a:t>range(10)</a:t>
            </a:r>
            <a:r>
              <a:rPr lang="en-US" dirty="0"/>
              <a:t>:</a:t>
            </a:r>
          </a:p>
          <a:p>
            <a:r>
              <a:rPr lang="en-US" dirty="0"/>
              <a:t>	</a:t>
            </a:r>
            <a:r>
              <a:rPr lang="en-US" dirty="0">
                <a:solidFill>
                  <a:srgbClr val="FF0000"/>
                </a:solidFill>
              </a:rPr>
              <a:t>print(n)</a:t>
            </a:r>
          </a:p>
        </p:txBody>
      </p:sp>
      <p:sp>
        <p:nvSpPr>
          <p:cNvPr id="10" name="TextBox 9">
            <a:extLst>
              <a:ext uri="{FF2B5EF4-FFF2-40B4-BE49-F238E27FC236}">
                <a16:creationId xmlns:a16="http://schemas.microsoft.com/office/drawing/2014/main" id="{26F8EA05-935D-4F4F-9A78-4EBBC95B8D07}"/>
              </a:ext>
            </a:extLst>
          </p:cNvPr>
          <p:cNvSpPr txBox="1"/>
          <p:nvPr/>
        </p:nvSpPr>
        <p:spPr>
          <a:xfrm>
            <a:off x="292893" y="2076049"/>
            <a:ext cx="6507162" cy="646331"/>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rPr>
              <a:t>range(number)</a:t>
            </a:r>
            <a:r>
              <a:rPr lang="en-US" dirty="0">
                <a:solidFill>
                  <a:schemeClr val="tx1">
                    <a:lumMod val="75000"/>
                    <a:lumOff val="25000"/>
                  </a:schemeClr>
                </a:solidFill>
              </a:rPr>
              <a:t>: returns a list of numbers </a:t>
            </a:r>
            <a:r>
              <a:rPr lang="en-US">
                <a:solidFill>
                  <a:schemeClr val="tx1">
                    <a:lumMod val="75000"/>
                    <a:lumOff val="25000"/>
                  </a:schemeClr>
                </a:solidFill>
              </a:rPr>
              <a:t>from one </a:t>
            </a:r>
            <a:r>
              <a:rPr lang="en-US" dirty="0">
                <a:solidFill>
                  <a:schemeClr val="tx1">
                    <a:lumMod val="75000"/>
                    <a:lumOff val="25000"/>
                  </a:schemeClr>
                </a:solidFill>
              </a:rPr>
              <a:t>up to but not including the </a:t>
            </a:r>
            <a:r>
              <a:rPr lang="en-US" dirty="0">
                <a:solidFill>
                  <a:srgbClr val="FF0000"/>
                </a:solidFill>
              </a:rPr>
              <a:t>number</a:t>
            </a:r>
            <a:r>
              <a:rPr lang="en-US" dirty="0">
                <a:solidFill>
                  <a:schemeClr val="tx1">
                    <a:lumMod val="75000"/>
                    <a:lumOff val="25000"/>
                  </a:schemeClr>
                </a:solidFill>
              </a:rPr>
              <a:t> passed to it </a:t>
            </a:r>
          </a:p>
        </p:txBody>
      </p:sp>
      <p:sp>
        <p:nvSpPr>
          <p:cNvPr id="12" name="TextBox 11">
            <a:extLst>
              <a:ext uri="{FF2B5EF4-FFF2-40B4-BE49-F238E27FC236}">
                <a16:creationId xmlns:a16="http://schemas.microsoft.com/office/drawing/2014/main" id="{C005668F-1AE8-4867-8CCA-59AE8D07007D}"/>
              </a:ext>
            </a:extLst>
          </p:cNvPr>
          <p:cNvSpPr txBox="1"/>
          <p:nvPr/>
        </p:nvSpPr>
        <p:spPr>
          <a:xfrm>
            <a:off x="1378743" y="4584916"/>
            <a:ext cx="4121944" cy="646331"/>
          </a:xfrm>
          <a:prstGeom prst="rect">
            <a:avLst/>
          </a:prstGeom>
          <a:noFill/>
        </p:spPr>
        <p:txBody>
          <a:bodyPr wrap="square" rtlCol="0">
            <a:spAutoFit/>
          </a:bodyPr>
          <a:lstStyle/>
          <a:p>
            <a:r>
              <a:rPr lang="en-US" dirty="0"/>
              <a:t>for </a:t>
            </a:r>
            <a:r>
              <a:rPr lang="en-US" dirty="0">
                <a:solidFill>
                  <a:srgbClr val="FF0000"/>
                </a:solidFill>
              </a:rPr>
              <a:t>n </a:t>
            </a:r>
            <a:r>
              <a:rPr lang="en-US" dirty="0"/>
              <a:t>in </a:t>
            </a:r>
            <a:r>
              <a:rPr lang="en-US" dirty="0">
                <a:solidFill>
                  <a:srgbClr val="FF0000"/>
                </a:solidFill>
              </a:rPr>
              <a:t>range(1, 10)</a:t>
            </a:r>
            <a:r>
              <a:rPr lang="en-US" dirty="0"/>
              <a:t>:</a:t>
            </a:r>
          </a:p>
          <a:p>
            <a:r>
              <a:rPr lang="en-US" dirty="0"/>
              <a:t>	</a:t>
            </a:r>
            <a:r>
              <a:rPr lang="en-US" dirty="0">
                <a:solidFill>
                  <a:srgbClr val="FF0000"/>
                </a:solidFill>
              </a:rPr>
              <a:t>print(n)</a:t>
            </a:r>
          </a:p>
        </p:txBody>
      </p:sp>
      <p:sp>
        <p:nvSpPr>
          <p:cNvPr id="13" name="TextBox 12">
            <a:extLst>
              <a:ext uri="{FF2B5EF4-FFF2-40B4-BE49-F238E27FC236}">
                <a16:creationId xmlns:a16="http://schemas.microsoft.com/office/drawing/2014/main" id="{C20D954B-B5EF-4A03-81A2-CBEECBACCE23}"/>
              </a:ext>
            </a:extLst>
          </p:cNvPr>
          <p:cNvSpPr txBox="1"/>
          <p:nvPr/>
        </p:nvSpPr>
        <p:spPr>
          <a:xfrm>
            <a:off x="292893" y="3831646"/>
            <a:ext cx="6507162" cy="646331"/>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rPr>
              <a:t>range(start, end)</a:t>
            </a:r>
            <a:r>
              <a:rPr lang="en-US" dirty="0">
                <a:solidFill>
                  <a:schemeClr val="tx1">
                    <a:lumMod val="75000"/>
                    <a:lumOff val="25000"/>
                  </a:schemeClr>
                </a:solidFill>
              </a:rPr>
              <a:t>: returns a list of numbers from </a:t>
            </a:r>
            <a:r>
              <a:rPr lang="en-US" dirty="0">
                <a:solidFill>
                  <a:srgbClr val="FF0000"/>
                </a:solidFill>
              </a:rPr>
              <a:t>start</a:t>
            </a:r>
            <a:r>
              <a:rPr lang="en-US" dirty="0">
                <a:solidFill>
                  <a:schemeClr val="tx1">
                    <a:lumMod val="75000"/>
                    <a:lumOff val="25000"/>
                  </a:schemeClr>
                </a:solidFill>
              </a:rPr>
              <a:t> up to but not including the number </a:t>
            </a:r>
            <a:r>
              <a:rPr lang="en-US" dirty="0">
                <a:solidFill>
                  <a:srgbClr val="FF0000"/>
                </a:solidFill>
              </a:rPr>
              <a:t>end</a:t>
            </a:r>
            <a:r>
              <a:rPr lang="en-US" dirty="0">
                <a:solidFill>
                  <a:schemeClr val="tx1">
                    <a:lumMod val="75000"/>
                    <a:lumOff val="25000"/>
                  </a:schemeClr>
                </a:solidFill>
              </a:rPr>
              <a:t> passed to it </a:t>
            </a:r>
          </a:p>
        </p:txBody>
      </p:sp>
    </p:spTree>
    <p:extLst>
      <p:ext uri="{BB962C8B-B14F-4D97-AF65-F5344CB8AC3E}">
        <p14:creationId xmlns:p14="http://schemas.microsoft.com/office/powerpoint/2010/main" val="261468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358576" y="164575"/>
            <a:ext cx="8426847" cy="608138"/>
          </a:xfrm>
        </p:spPr>
        <p:txBody>
          <a:bodyPr>
            <a:normAutofit fontScale="90000"/>
          </a:bodyPr>
          <a:lstStyle/>
          <a:p>
            <a:r>
              <a:rPr lang="en-US" dirty="0">
                <a:latin typeface="Times New Roman" panose="02020603050405020304" pitchFamily="18" charset="0"/>
                <a:cs typeface="Times New Roman" panose="02020603050405020304" pitchFamily="18" charset="0"/>
              </a:rPr>
              <a:t>For loops with </a:t>
            </a:r>
            <a:r>
              <a:rPr lang="en-US" dirty="0">
                <a:solidFill>
                  <a:srgbClr val="FF0000"/>
                </a:solidFill>
                <a:latin typeface="Times New Roman" panose="02020603050405020304" pitchFamily="18" charset="0"/>
                <a:cs typeface="Times New Roman" panose="02020603050405020304" pitchFamily="18" charset="0"/>
              </a:rPr>
              <a:t>range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enumerate</a:t>
            </a:r>
            <a:r>
              <a:rPr lang="en-US" dirty="0">
                <a:latin typeface="Times New Roman" panose="02020603050405020304" pitchFamily="18" charset="0"/>
                <a:cs typeface="Times New Roman" panose="02020603050405020304" pitchFamily="18" charset="0"/>
              </a:rPr>
              <a:t> functions</a:t>
            </a:r>
          </a:p>
        </p:txBody>
      </p:sp>
      <p:sp>
        <p:nvSpPr>
          <p:cNvPr id="5" name="TextBox 4">
            <a:extLst>
              <a:ext uri="{FF2B5EF4-FFF2-40B4-BE49-F238E27FC236}">
                <a16:creationId xmlns:a16="http://schemas.microsoft.com/office/drawing/2014/main" id="{07103587-9A92-45C8-80BA-1409FDEBBDFD}"/>
              </a:ext>
            </a:extLst>
          </p:cNvPr>
          <p:cNvSpPr txBox="1"/>
          <p:nvPr/>
        </p:nvSpPr>
        <p:spPr>
          <a:xfrm>
            <a:off x="358576" y="3302126"/>
            <a:ext cx="6507162" cy="400110"/>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chemeClr val="tx1">
                    <a:lumMod val="75000"/>
                    <a:lumOff val="25000"/>
                  </a:schemeClr>
                </a:solidFill>
              </a:rPr>
              <a:t>Loop with elements and indices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access</a:t>
            </a:r>
            <a:r>
              <a:rPr lang="en-US" dirty="0">
                <a:solidFill>
                  <a:schemeClr val="tx1">
                    <a:lumMod val="75000"/>
                    <a:lumOff val="25000"/>
                  </a:schemeClr>
                </a:solidFill>
              </a:rPr>
              <a:t>:</a:t>
            </a:r>
          </a:p>
        </p:txBody>
      </p:sp>
      <p:sp>
        <p:nvSpPr>
          <p:cNvPr id="8" name="TextBox 7">
            <a:extLst>
              <a:ext uri="{FF2B5EF4-FFF2-40B4-BE49-F238E27FC236}">
                <a16:creationId xmlns:a16="http://schemas.microsoft.com/office/drawing/2014/main" id="{F37A02D5-4246-466E-8B69-D0AA81EA3CB6}"/>
              </a:ext>
            </a:extLst>
          </p:cNvPr>
          <p:cNvSpPr txBox="1"/>
          <p:nvPr/>
        </p:nvSpPr>
        <p:spPr>
          <a:xfrm>
            <a:off x="1307575" y="2206657"/>
            <a:ext cx="4121944" cy="646331"/>
          </a:xfrm>
          <a:prstGeom prst="rect">
            <a:avLst/>
          </a:prstGeom>
          <a:noFill/>
        </p:spPr>
        <p:txBody>
          <a:bodyPr wrap="square" rtlCol="0">
            <a:spAutoFit/>
          </a:bodyPr>
          <a:lstStyle/>
          <a:p>
            <a:r>
              <a:rPr lang="en-US" dirty="0"/>
              <a:t>for </a:t>
            </a:r>
            <a:r>
              <a:rPr lang="en-US" dirty="0">
                <a:solidFill>
                  <a:srgbClr val="FF0000"/>
                </a:solidFill>
              </a:rPr>
              <a:t>n </a:t>
            </a:r>
            <a:r>
              <a:rPr lang="en-US" dirty="0"/>
              <a:t>in </a:t>
            </a:r>
            <a:r>
              <a:rPr lang="en-US" dirty="0">
                <a:solidFill>
                  <a:srgbClr val="FF0000"/>
                </a:solidFill>
              </a:rPr>
              <a:t>range(1, 10, 2)</a:t>
            </a:r>
            <a:r>
              <a:rPr lang="en-US" dirty="0"/>
              <a:t>:</a:t>
            </a:r>
          </a:p>
          <a:p>
            <a:r>
              <a:rPr lang="en-US" dirty="0"/>
              <a:t>	</a:t>
            </a:r>
            <a:r>
              <a:rPr lang="en-US" dirty="0">
                <a:solidFill>
                  <a:srgbClr val="FF0000"/>
                </a:solidFill>
              </a:rPr>
              <a:t>print(n)</a:t>
            </a:r>
          </a:p>
        </p:txBody>
      </p:sp>
      <p:sp>
        <p:nvSpPr>
          <p:cNvPr id="10" name="TextBox 9">
            <a:extLst>
              <a:ext uri="{FF2B5EF4-FFF2-40B4-BE49-F238E27FC236}">
                <a16:creationId xmlns:a16="http://schemas.microsoft.com/office/drawing/2014/main" id="{26F8EA05-935D-4F4F-9A78-4EBBC95B8D07}"/>
              </a:ext>
            </a:extLst>
          </p:cNvPr>
          <p:cNvSpPr txBox="1"/>
          <p:nvPr/>
        </p:nvSpPr>
        <p:spPr>
          <a:xfrm>
            <a:off x="325734" y="1390449"/>
            <a:ext cx="8492530" cy="707886"/>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rgbClr val="FF0000"/>
                </a:solidFill>
                <a:latin typeface="Times New Roman" panose="02020603050405020304" pitchFamily="18" charset="0"/>
                <a:cs typeface="Times New Roman" panose="02020603050405020304" pitchFamily="18" charset="0"/>
              </a:rPr>
              <a:t>range(start, end, steps)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returns a list of numbers from </a:t>
            </a:r>
            <a:r>
              <a:rPr lang="en-US" sz="2000" dirty="0">
                <a:solidFill>
                  <a:srgbClr val="FF0000"/>
                </a:solidFill>
                <a:latin typeface="Times New Roman" panose="02020603050405020304" pitchFamily="18" charset="0"/>
                <a:cs typeface="Times New Roman" panose="02020603050405020304" pitchFamily="18" charset="0"/>
              </a:rPr>
              <a:t>start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up to but not including the number </a:t>
            </a:r>
            <a:r>
              <a:rPr lang="en-US" sz="2000" dirty="0">
                <a:solidFill>
                  <a:srgbClr val="FF0000"/>
                </a:solidFill>
                <a:latin typeface="Times New Roman" panose="02020603050405020304" pitchFamily="18" charset="0"/>
                <a:cs typeface="Times New Roman" panose="02020603050405020304" pitchFamily="18" charset="0"/>
              </a:rPr>
              <a:t>end</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with incremental step </a:t>
            </a:r>
            <a:r>
              <a:rPr lang="en-US" sz="2000" dirty="0">
                <a:solidFill>
                  <a:srgbClr val="FF0000"/>
                </a:solidFill>
                <a:latin typeface="Times New Roman" panose="02020603050405020304" pitchFamily="18" charset="0"/>
                <a:cs typeface="Times New Roman" panose="02020603050405020304" pitchFamily="18" charset="0"/>
              </a:rPr>
              <a:t>steps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passed to it</a:t>
            </a:r>
          </a:p>
        </p:txBody>
      </p:sp>
      <p:sp>
        <p:nvSpPr>
          <p:cNvPr id="11" name="TextBox 10">
            <a:extLst>
              <a:ext uri="{FF2B5EF4-FFF2-40B4-BE49-F238E27FC236}">
                <a16:creationId xmlns:a16="http://schemas.microsoft.com/office/drawing/2014/main" id="{D546FAA2-8CD2-4FB2-A599-138634F7DE1E}"/>
              </a:ext>
            </a:extLst>
          </p:cNvPr>
          <p:cNvSpPr txBox="1"/>
          <p:nvPr/>
        </p:nvSpPr>
        <p:spPr>
          <a:xfrm>
            <a:off x="1038740" y="4013474"/>
            <a:ext cx="7192691" cy="923330"/>
          </a:xfrm>
          <a:prstGeom prst="rect">
            <a:avLst/>
          </a:prstGeom>
          <a:noFill/>
        </p:spPr>
        <p:txBody>
          <a:bodyPr wrap="square" rtlCol="0">
            <a:spAutoFit/>
          </a:bodyPr>
          <a:lstStyle/>
          <a:p>
            <a:r>
              <a:rPr lang="en-US" dirty="0" err="1"/>
              <a:t>myList</a:t>
            </a:r>
            <a:r>
              <a:rPr lang="en-US" dirty="0"/>
              <a:t> = [“one”, “two”, “three”]</a:t>
            </a:r>
          </a:p>
          <a:p>
            <a:r>
              <a:rPr lang="en-US" dirty="0"/>
              <a:t>for </a:t>
            </a:r>
            <a:r>
              <a:rPr lang="en-US" dirty="0" err="1">
                <a:solidFill>
                  <a:srgbClr val="FF0000"/>
                </a:solidFill>
              </a:rPr>
              <a:t>i</a:t>
            </a:r>
            <a:r>
              <a:rPr lang="en-US" dirty="0">
                <a:solidFill>
                  <a:srgbClr val="FF0000"/>
                </a:solidFill>
              </a:rPr>
              <a:t>, e </a:t>
            </a:r>
            <a:r>
              <a:rPr lang="en-US" dirty="0"/>
              <a:t>in </a:t>
            </a:r>
            <a:r>
              <a:rPr lang="en-US" dirty="0">
                <a:solidFill>
                  <a:srgbClr val="FF0000"/>
                </a:solidFill>
              </a:rPr>
              <a:t>enumerate(</a:t>
            </a:r>
            <a:r>
              <a:rPr lang="en-US" dirty="0" err="1">
                <a:solidFill>
                  <a:srgbClr val="FF0000"/>
                </a:solidFill>
              </a:rPr>
              <a:t>myList</a:t>
            </a:r>
            <a:r>
              <a:rPr lang="en-US" dirty="0">
                <a:solidFill>
                  <a:srgbClr val="FF0000"/>
                </a:solidFill>
              </a:rPr>
              <a:t>)</a:t>
            </a:r>
            <a:r>
              <a:rPr lang="en-US" dirty="0"/>
              <a:t>:</a:t>
            </a:r>
          </a:p>
          <a:p>
            <a:r>
              <a:rPr lang="en-US" dirty="0"/>
              <a:t>	</a:t>
            </a:r>
            <a:r>
              <a:rPr lang="en-US" dirty="0">
                <a:solidFill>
                  <a:srgbClr val="FF0000"/>
                </a:solidFill>
              </a:rPr>
              <a:t>print(“index=“, i, “; element=“, e)</a:t>
            </a:r>
          </a:p>
        </p:txBody>
      </p:sp>
    </p:spTree>
    <p:extLst>
      <p:ext uri="{BB962C8B-B14F-4D97-AF65-F5344CB8AC3E}">
        <p14:creationId xmlns:p14="http://schemas.microsoft.com/office/powerpoint/2010/main" val="17888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238572" y="-579"/>
            <a:ext cx="8136756" cy="822450"/>
          </a:xfrm>
        </p:spPr>
        <p:txBody>
          <a:bodyPr>
            <a:normAutofit/>
          </a:bodyPr>
          <a:lstStyle/>
          <a:p>
            <a:r>
              <a:rPr lang="en-US" dirty="0">
                <a:latin typeface="Times New Roman" panose="02020603050405020304" pitchFamily="18" charset="0"/>
                <a:cs typeface="Times New Roman" panose="02020603050405020304" pitchFamily="18" charset="0"/>
              </a:rPr>
              <a:t>for loop examples</a:t>
            </a:r>
          </a:p>
        </p:txBody>
      </p:sp>
      <p:sp>
        <p:nvSpPr>
          <p:cNvPr id="10" name="TextBox 9">
            <a:extLst>
              <a:ext uri="{FF2B5EF4-FFF2-40B4-BE49-F238E27FC236}">
                <a16:creationId xmlns:a16="http://schemas.microsoft.com/office/drawing/2014/main" id="{26F8EA05-935D-4F4F-9A78-4EBBC95B8D07}"/>
              </a:ext>
            </a:extLst>
          </p:cNvPr>
          <p:cNvSpPr txBox="1"/>
          <p:nvPr/>
        </p:nvSpPr>
        <p:spPr>
          <a:xfrm>
            <a:off x="292893" y="2076049"/>
            <a:ext cx="6507162" cy="400110"/>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rgbClr val="FF0000"/>
                </a:solidFill>
                <a:latin typeface="Times New Roman" panose="02020603050405020304" pitchFamily="18" charset="0"/>
                <a:cs typeface="Times New Roman" panose="02020603050405020304" pitchFamily="18" charset="0"/>
              </a:rPr>
              <a:t>Example1: </a:t>
            </a:r>
            <a:r>
              <a:rPr lang="en-US" sz="2000" dirty="0">
                <a:latin typeface="Times New Roman" panose="02020603050405020304" pitchFamily="18" charset="0"/>
                <a:cs typeface="Times New Roman" panose="02020603050405020304" pitchFamily="18" charset="0"/>
              </a:rPr>
              <a:t>Sum all the numbers from 1 to n</a:t>
            </a:r>
          </a:p>
        </p:txBody>
      </p:sp>
      <p:sp>
        <p:nvSpPr>
          <p:cNvPr id="4" name="TextBox 3">
            <a:extLst>
              <a:ext uri="{FF2B5EF4-FFF2-40B4-BE49-F238E27FC236}">
                <a16:creationId xmlns:a16="http://schemas.microsoft.com/office/drawing/2014/main" id="{DB780782-D770-4809-9BF7-8A50A6AC9B5E}"/>
              </a:ext>
            </a:extLst>
          </p:cNvPr>
          <p:cNvSpPr txBox="1"/>
          <p:nvPr/>
        </p:nvSpPr>
        <p:spPr>
          <a:xfrm>
            <a:off x="625438" y="2671537"/>
            <a:ext cx="5636381" cy="369332"/>
          </a:xfrm>
          <a:prstGeom prst="rect">
            <a:avLst/>
          </a:prstGeom>
          <a:noFill/>
        </p:spPr>
        <p:txBody>
          <a:bodyPr wrap="square" rtlCol="0">
            <a:spAutoFit/>
          </a:bodyPr>
          <a:lstStyle/>
          <a:p>
            <a:r>
              <a:rPr lang="en-US" dirty="0"/>
              <a:t>1 + 2 + 3 + 4 + 5 + 6 + 7 + 8 + 9 + 10 </a:t>
            </a:r>
          </a:p>
        </p:txBody>
      </p:sp>
      <p:sp>
        <p:nvSpPr>
          <p:cNvPr id="18" name="TextBox 17">
            <a:extLst>
              <a:ext uri="{FF2B5EF4-FFF2-40B4-BE49-F238E27FC236}">
                <a16:creationId xmlns:a16="http://schemas.microsoft.com/office/drawing/2014/main" id="{47DF750B-D758-40EE-92B0-659930D62A3D}"/>
              </a:ext>
            </a:extLst>
          </p:cNvPr>
          <p:cNvSpPr txBox="1"/>
          <p:nvPr/>
        </p:nvSpPr>
        <p:spPr>
          <a:xfrm>
            <a:off x="625439" y="3605579"/>
            <a:ext cx="5982025"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How to instruct computer to solve this problem?</a:t>
            </a:r>
          </a:p>
        </p:txBody>
      </p:sp>
    </p:spTree>
    <p:extLst>
      <p:ext uri="{BB962C8B-B14F-4D97-AF65-F5344CB8AC3E}">
        <p14:creationId xmlns:p14="http://schemas.microsoft.com/office/powerpoint/2010/main" val="226251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565504" y="0"/>
            <a:ext cx="6447501" cy="822450"/>
          </a:xfrm>
        </p:spPr>
        <p:txBody>
          <a:bodyPr>
            <a:normAutofit/>
          </a:bodyPr>
          <a:lstStyle/>
          <a:p>
            <a:r>
              <a:rPr lang="en-US" dirty="0">
                <a:latin typeface="Times New Roman" panose="02020603050405020304" pitchFamily="18" charset="0"/>
                <a:cs typeface="Times New Roman" panose="02020603050405020304" pitchFamily="18" charset="0"/>
              </a:rPr>
              <a:t>for loop examples</a:t>
            </a:r>
          </a:p>
        </p:txBody>
      </p:sp>
      <p:sp>
        <p:nvSpPr>
          <p:cNvPr id="10" name="TextBox 9">
            <a:extLst>
              <a:ext uri="{FF2B5EF4-FFF2-40B4-BE49-F238E27FC236}">
                <a16:creationId xmlns:a16="http://schemas.microsoft.com/office/drawing/2014/main" id="{26F8EA05-935D-4F4F-9A78-4EBBC95B8D07}"/>
              </a:ext>
            </a:extLst>
          </p:cNvPr>
          <p:cNvSpPr txBox="1"/>
          <p:nvPr/>
        </p:nvSpPr>
        <p:spPr>
          <a:xfrm>
            <a:off x="292893" y="2076049"/>
            <a:ext cx="6507162" cy="400110"/>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rgbClr val="FF0000"/>
                </a:solidFill>
                <a:latin typeface="Times New Roman" panose="02020603050405020304" pitchFamily="18" charset="0"/>
                <a:cs typeface="Times New Roman" panose="02020603050405020304" pitchFamily="18" charset="0"/>
              </a:rPr>
              <a:t>Example1: </a:t>
            </a:r>
            <a:r>
              <a:rPr lang="en-US" sz="2000" dirty="0">
                <a:latin typeface="Times New Roman" panose="02020603050405020304" pitchFamily="18" charset="0"/>
                <a:cs typeface="Times New Roman" panose="02020603050405020304" pitchFamily="18" charset="0"/>
              </a:rPr>
              <a:t>Sum all the numbers from 1 to n</a:t>
            </a:r>
          </a:p>
        </p:txBody>
      </p:sp>
      <p:sp>
        <p:nvSpPr>
          <p:cNvPr id="4" name="TextBox 3">
            <a:extLst>
              <a:ext uri="{FF2B5EF4-FFF2-40B4-BE49-F238E27FC236}">
                <a16:creationId xmlns:a16="http://schemas.microsoft.com/office/drawing/2014/main" id="{DB780782-D770-4809-9BF7-8A50A6AC9B5E}"/>
              </a:ext>
            </a:extLst>
          </p:cNvPr>
          <p:cNvSpPr txBox="1"/>
          <p:nvPr/>
        </p:nvSpPr>
        <p:spPr>
          <a:xfrm>
            <a:off x="571500" y="2871788"/>
            <a:ext cx="4972050" cy="369332"/>
          </a:xfrm>
          <a:prstGeom prst="rect">
            <a:avLst/>
          </a:prstGeom>
          <a:noFill/>
        </p:spPr>
        <p:txBody>
          <a:bodyPr wrap="square" rtlCol="0">
            <a:spAutoFit/>
          </a:bodyPr>
          <a:lstStyle/>
          <a:p>
            <a:r>
              <a:rPr lang="en-US" dirty="0"/>
              <a:t>1 + 2 + 3 + 4 + 5 + 6 + 7 + 8 + 9 + 10 </a:t>
            </a:r>
          </a:p>
        </p:txBody>
      </p:sp>
      <p:sp>
        <p:nvSpPr>
          <p:cNvPr id="9" name="Right Brace 8">
            <a:extLst>
              <a:ext uri="{FF2B5EF4-FFF2-40B4-BE49-F238E27FC236}">
                <a16:creationId xmlns:a16="http://schemas.microsoft.com/office/drawing/2014/main" id="{BBC84528-148C-43A4-8471-DB5B06D99133}"/>
              </a:ext>
            </a:extLst>
          </p:cNvPr>
          <p:cNvSpPr/>
          <p:nvPr/>
        </p:nvSpPr>
        <p:spPr>
          <a:xfrm rot="5400000">
            <a:off x="770720" y="2992428"/>
            <a:ext cx="108764" cy="36433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2" name="Right Brace 11">
            <a:extLst>
              <a:ext uri="{FF2B5EF4-FFF2-40B4-BE49-F238E27FC236}">
                <a16:creationId xmlns:a16="http://schemas.microsoft.com/office/drawing/2014/main" id="{E306325A-EB08-4459-A956-5DFD719A6509}"/>
              </a:ext>
            </a:extLst>
          </p:cNvPr>
          <p:cNvSpPr/>
          <p:nvPr/>
        </p:nvSpPr>
        <p:spPr>
          <a:xfrm rot="5400000">
            <a:off x="967473" y="3327319"/>
            <a:ext cx="145610" cy="4160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080BEB0A-2B35-4284-AC49-1F07AD147A29}"/>
              </a:ext>
            </a:extLst>
          </p:cNvPr>
          <p:cNvSpPr txBox="1"/>
          <p:nvPr/>
        </p:nvSpPr>
        <p:spPr>
          <a:xfrm>
            <a:off x="571500" y="3136478"/>
            <a:ext cx="853677" cy="369332"/>
          </a:xfrm>
          <a:prstGeom prst="rect">
            <a:avLst/>
          </a:prstGeom>
          <a:noFill/>
        </p:spPr>
        <p:txBody>
          <a:bodyPr wrap="square" rtlCol="0">
            <a:spAutoFit/>
          </a:bodyPr>
          <a:lstStyle/>
          <a:p>
            <a:r>
              <a:rPr lang="en-US" dirty="0"/>
              <a:t>sum1</a:t>
            </a:r>
          </a:p>
        </p:txBody>
      </p:sp>
      <p:cxnSp>
        <p:nvCxnSpPr>
          <p:cNvPr id="15" name="Straight Connector 14">
            <a:extLst>
              <a:ext uri="{FF2B5EF4-FFF2-40B4-BE49-F238E27FC236}">
                <a16:creationId xmlns:a16="http://schemas.microsoft.com/office/drawing/2014/main" id="{874BC5E6-59F7-4C64-B29E-1CA0D37B48C7}"/>
              </a:ext>
            </a:extLst>
          </p:cNvPr>
          <p:cNvCxnSpPr>
            <a:cxnSpLocks/>
          </p:cNvCxnSpPr>
          <p:nvPr/>
        </p:nvCxnSpPr>
        <p:spPr>
          <a:xfrm>
            <a:off x="1244897" y="3136065"/>
            <a:ext cx="0" cy="25440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0B3E46-F635-4321-9CFC-BEAE4D6CAA97}"/>
              </a:ext>
            </a:extLst>
          </p:cNvPr>
          <p:cNvSpPr txBox="1"/>
          <p:nvPr/>
        </p:nvSpPr>
        <p:spPr>
          <a:xfrm>
            <a:off x="825102" y="3564728"/>
            <a:ext cx="845348" cy="369332"/>
          </a:xfrm>
          <a:prstGeom prst="rect">
            <a:avLst/>
          </a:prstGeom>
          <a:noFill/>
        </p:spPr>
        <p:txBody>
          <a:bodyPr wrap="square" rtlCol="0">
            <a:spAutoFit/>
          </a:bodyPr>
          <a:lstStyle/>
          <a:p>
            <a:r>
              <a:rPr lang="en-US" dirty="0"/>
              <a:t>sum2</a:t>
            </a:r>
          </a:p>
        </p:txBody>
      </p:sp>
      <p:sp>
        <p:nvSpPr>
          <p:cNvPr id="11" name="Right Brace 10">
            <a:extLst>
              <a:ext uri="{FF2B5EF4-FFF2-40B4-BE49-F238E27FC236}">
                <a16:creationId xmlns:a16="http://schemas.microsoft.com/office/drawing/2014/main" id="{2CA970EF-C028-417B-A91C-326A9D6B7B07}"/>
              </a:ext>
            </a:extLst>
          </p:cNvPr>
          <p:cNvSpPr/>
          <p:nvPr/>
        </p:nvSpPr>
        <p:spPr>
          <a:xfrm rot="5400000">
            <a:off x="1160729" y="3782801"/>
            <a:ext cx="252234" cy="49313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cxnSp>
        <p:nvCxnSpPr>
          <p:cNvPr id="14" name="Straight Connector 13">
            <a:extLst>
              <a:ext uri="{FF2B5EF4-FFF2-40B4-BE49-F238E27FC236}">
                <a16:creationId xmlns:a16="http://schemas.microsoft.com/office/drawing/2014/main" id="{154437D9-7C1E-457B-B718-3DF84AE9FB23}"/>
              </a:ext>
            </a:extLst>
          </p:cNvPr>
          <p:cNvCxnSpPr>
            <a:cxnSpLocks/>
          </p:cNvCxnSpPr>
          <p:nvPr/>
        </p:nvCxnSpPr>
        <p:spPr>
          <a:xfrm>
            <a:off x="1533418" y="3141081"/>
            <a:ext cx="0" cy="70064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9A6FFCD-802A-445F-B31F-D1278EE06AFD}"/>
              </a:ext>
            </a:extLst>
          </p:cNvPr>
          <p:cNvSpPr txBox="1"/>
          <p:nvPr/>
        </p:nvSpPr>
        <p:spPr>
          <a:xfrm>
            <a:off x="1070378" y="4111020"/>
            <a:ext cx="845348" cy="369332"/>
          </a:xfrm>
          <a:prstGeom prst="rect">
            <a:avLst/>
          </a:prstGeom>
          <a:noFill/>
        </p:spPr>
        <p:txBody>
          <a:bodyPr wrap="square" rtlCol="0">
            <a:spAutoFit/>
          </a:bodyPr>
          <a:lstStyle/>
          <a:p>
            <a:r>
              <a:rPr lang="en-US" dirty="0"/>
              <a:t>sum3</a:t>
            </a:r>
          </a:p>
        </p:txBody>
      </p:sp>
      <p:sp>
        <p:nvSpPr>
          <p:cNvPr id="18" name="TextBox 17">
            <a:extLst>
              <a:ext uri="{FF2B5EF4-FFF2-40B4-BE49-F238E27FC236}">
                <a16:creationId xmlns:a16="http://schemas.microsoft.com/office/drawing/2014/main" id="{8D3E1B40-494E-4D04-823B-8FBA31FDA180}"/>
              </a:ext>
            </a:extLst>
          </p:cNvPr>
          <p:cNvSpPr txBox="1"/>
          <p:nvPr/>
        </p:nvSpPr>
        <p:spPr>
          <a:xfrm>
            <a:off x="1533415" y="4424780"/>
            <a:ext cx="600075" cy="646331"/>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92183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925374" y="60445"/>
            <a:ext cx="7256696" cy="822450"/>
          </a:xfrm>
        </p:spPr>
        <p:txBody>
          <a:bodyPr>
            <a:normAutofit/>
          </a:bodyPr>
          <a:lstStyle/>
          <a:p>
            <a:r>
              <a:rPr lang="en-US" dirty="0">
                <a:latin typeface="Times New Roman" panose="02020603050405020304" pitchFamily="18" charset="0"/>
                <a:cs typeface="Times New Roman" panose="02020603050405020304" pitchFamily="18" charset="0"/>
              </a:rPr>
              <a:t>For loop examples</a:t>
            </a:r>
          </a:p>
        </p:txBody>
      </p:sp>
      <p:sp>
        <p:nvSpPr>
          <p:cNvPr id="5" name="TextBox 4">
            <a:extLst>
              <a:ext uri="{FF2B5EF4-FFF2-40B4-BE49-F238E27FC236}">
                <a16:creationId xmlns:a16="http://schemas.microsoft.com/office/drawing/2014/main" id="{07103587-9A92-45C8-80BA-1409FDEBBDFD}"/>
              </a:ext>
            </a:extLst>
          </p:cNvPr>
          <p:cNvSpPr txBox="1"/>
          <p:nvPr/>
        </p:nvSpPr>
        <p:spPr>
          <a:xfrm>
            <a:off x="508001" y="1885950"/>
            <a:ext cx="6507162" cy="369332"/>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rPr>
              <a:t>Example2:</a:t>
            </a:r>
            <a:r>
              <a:rPr lang="en-US" dirty="0">
                <a:solidFill>
                  <a:schemeClr val="tx1">
                    <a:lumMod val="75000"/>
                    <a:lumOff val="25000"/>
                  </a:schemeClr>
                </a:solidFill>
              </a:rPr>
              <a:t> Sum all the even numbers from 1 to n </a:t>
            </a:r>
          </a:p>
        </p:txBody>
      </p:sp>
      <p:sp>
        <p:nvSpPr>
          <p:cNvPr id="4" name="TextBox 3">
            <a:extLst>
              <a:ext uri="{FF2B5EF4-FFF2-40B4-BE49-F238E27FC236}">
                <a16:creationId xmlns:a16="http://schemas.microsoft.com/office/drawing/2014/main" id="{0442892E-0771-485E-8068-D998D3591FAC}"/>
              </a:ext>
            </a:extLst>
          </p:cNvPr>
          <p:cNvSpPr txBox="1"/>
          <p:nvPr/>
        </p:nvSpPr>
        <p:spPr>
          <a:xfrm>
            <a:off x="508001" y="2621756"/>
            <a:ext cx="4972050" cy="369332"/>
          </a:xfrm>
          <a:prstGeom prst="rect">
            <a:avLst/>
          </a:prstGeom>
          <a:noFill/>
        </p:spPr>
        <p:txBody>
          <a:bodyPr wrap="square" rtlCol="0">
            <a:spAutoFit/>
          </a:bodyPr>
          <a:lstStyle/>
          <a:p>
            <a:r>
              <a:rPr lang="en-US" dirty="0"/>
              <a:t>2 + 4 + 6 + 8 + 10 + 12 + 14 + 16 + 18 + 20 </a:t>
            </a:r>
          </a:p>
        </p:txBody>
      </p:sp>
      <p:sp>
        <p:nvSpPr>
          <p:cNvPr id="6" name="Right Brace 5">
            <a:extLst>
              <a:ext uri="{FF2B5EF4-FFF2-40B4-BE49-F238E27FC236}">
                <a16:creationId xmlns:a16="http://schemas.microsoft.com/office/drawing/2014/main" id="{F7DADAE8-6DC8-4ACB-9A8B-1710C0279138}"/>
              </a:ext>
            </a:extLst>
          </p:cNvPr>
          <p:cNvSpPr/>
          <p:nvPr/>
        </p:nvSpPr>
        <p:spPr>
          <a:xfrm rot="5400000">
            <a:off x="707221" y="2742397"/>
            <a:ext cx="108764" cy="36433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7" name="Right Brace 6">
            <a:extLst>
              <a:ext uri="{FF2B5EF4-FFF2-40B4-BE49-F238E27FC236}">
                <a16:creationId xmlns:a16="http://schemas.microsoft.com/office/drawing/2014/main" id="{559A5F00-BBE9-4402-B210-E98CE3F69068}"/>
              </a:ext>
            </a:extLst>
          </p:cNvPr>
          <p:cNvSpPr/>
          <p:nvPr/>
        </p:nvSpPr>
        <p:spPr>
          <a:xfrm rot="5400000">
            <a:off x="903973" y="3077288"/>
            <a:ext cx="145610" cy="4160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30DC7D70-CCD8-4060-A70D-0B849B43FC77}"/>
              </a:ext>
            </a:extLst>
          </p:cNvPr>
          <p:cNvSpPr txBox="1"/>
          <p:nvPr/>
        </p:nvSpPr>
        <p:spPr>
          <a:xfrm>
            <a:off x="508001" y="2891330"/>
            <a:ext cx="8536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sum1</a:t>
            </a:r>
          </a:p>
        </p:txBody>
      </p:sp>
      <p:cxnSp>
        <p:nvCxnSpPr>
          <p:cNvPr id="9" name="Straight Connector 8">
            <a:extLst>
              <a:ext uri="{FF2B5EF4-FFF2-40B4-BE49-F238E27FC236}">
                <a16:creationId xmlns:a16="http://schemas.microsoft.com/office/drawing/2014/main" id="{684E23A6-8912-416D-B6E2-8EC6CDD7CDAC}"/>
              </a:ext>
            </a:extLst>
          </p:cNvPr>
          <p:cNvCxnSpPr>
            <a:cxnSpLocks/>
          </p:cNvCxnSpPr>
          <p:nvPr/>
        </p:nvCxnSpPr>
        <p:spPr>
          <a:xfrm>
            <a:off x="1181398" y="2886034"/>
            <a:ext cx="0" cy="25440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C058DD-37E3-477E-B868-3804C331F529}"/>
              </a:ext>
            </a:extLst>
          </p:cNvPr>
          <p:cNvSpPr txBox="1"/>
          <p:nvPr/>
        </p:nvSpPr>
        <p:spPr>
          <a:xfrm>
            <a:off x="761603" y="3314696"/>
            <a:ext cx="10068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sum2</a:t>
            </a:r>
          </a:p>
        </p:txBody>
      </p:sp>
      <p:sp>
        <p:nvSpPr>
          <p:cNvPr id="11" name="Right Brace 10">
            <a:extLst>
              <a:ext uri="{FF2B5EF4-FFF2-40B4-BE49-F238E27FC236}">
                <a16:creationId xmlns:a16="http://schemas.microsoft.com/office/drawing/2014/main" id="{6D505893-1300-46C4-BC7F-5F26BB10637C}"/>
              </a:ext>
            </a:extLst>
          </p:cNvPr>
          <p:cNvSpPr/>
          <p:nvPr/>
        </p:nvSpPr>
        <p:spPr>
          <a:xfrm rot="5400000">
            <a:off x="1097230" y="3532769"/>
            <a:ext cx="252234" cy="49313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cxnSp>
        <p:nvCxnSpPr>
          <p:cNvPr id="12" name="Straight Connector 11">
            <a:extLst>
              <a:ext uri="{FF2B5EF4-FFF2-40B4-BE49-F238E27FC236}">
                <a16:creationId xmlns:a16="http://schemas.microsoft.com/office/drawing/2014/main" id="{B718BC80-41CD-43D7-AA8A-205C710B5791}"/>
              </a:ext>
            </a:extLst>
          </p:cNvPr>
          <p:cNvCxnSpPr>
            <a:cxnSpLocks/>
          </p:cNvCxnSpPr>
          <p:nvPr/>
        </p:nvCxnSpPr>
        <p:spPr>
          <a:xfrm>
            <a:off x="1469918" y="2891050"/>
            <a:ext cx="0" cy="70064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A362F19-EB55-403A-8B32-04AB44AF8625}"/>
              </a:ext>
            </a:extLst>
          </p:cNvPr>
          <p:cNvSpPr txBox="1"/>
          <p:nvPr/>
        </p:nvSpPr>
        <p:spPr>
          <a:xfrm>
            <a:off x="1006878" y="3860989"/>
            <a:ext cx="10068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sum3</a:t>
            </a:r>
          </a:p>
        </p:txBody>
      </p:sp>
      <p:sp>
        <p:nvSpPr>
          <p:cNvPr id="14" name="TextBox 13">
            <a:extLst>
              <a:ext uri="{FF2B5EF4-FFF2-40B4-BE49-F238E27FC236}">
                <a16:creationId xmlns:a16="http://schemas.microsoft.com/office/drawing/2014/main" id="{8DE900E9-F1F0-4A2E-A0AF-D828C0BF7CC1}"/>
              </a:ext>
            </a:extLst>
          </p:cNvPr>
          <p:cNvSpPr txBox="1"/>
          <p:nvPr/>
        </p:nvSpPr>
        <p:spPr>
          <a:xfrm>
            <a:off x="1469915" y="4174748"/>
            <a:ext cx="600075" cy="646331"/>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21066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508001" y="15795"/>
            <a:ext cx="6447501" cy="822450"/>
          </a:xfrm>
        </p:spPr>
        <p:txBody>
          <a:bodyPr>
            <a:normAutofit/>
          </a:bodyPr>
          <a:lstStyle/>
          <a:p>
            <a:r>
              <a:rPr lang="en-US" dirty="0">
                <a:latin typeface="Times New Roman" panose="02020603050405020304" pitchFamily="18" charset="0"/>
                <a:cs typeface="Times New Roman" panose="02020603050405020304" pitchFamily="18" charset="0"/>
              </a:rPr>
              <a:t>For loop examples</a:t>
            </a:r>
          </a:p>
        </p:txBody>
      </p:sp>
      <p:sp>
        <p:nvSpPr>
          <p:cNvPr id="7" name="TextBox 6">
            <a:extLst>
              <a:ext uri="{FF2B5EF4-FFF2-40B4-BE49-F238E27FC236}">
                <a16:creationId xmlns:a16="http://schemas.microsoft.com/office/drawing/2014/main" id="{3C895AAA-BCF7-44D9-8AAD-E1DDF16AE4AB}"/>
              </a:ext>
            </a:extLst>
          </p:cNvPr>
          <p:cNvSpPr txBox="1"/>
          <p:nvPr/>
        </p:nvSpPr>
        <p:spPr>
          <a:xfrm>
            <a:off x="359490" y="1404947"/>
            <a:ext cx="8425020" cy="707886"/>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rgbClr val="FF0000"/>
                </a:solidFill>
                <a:latin typeface="Times New Roman" panose="02020603050405020304" pitchFamily="18" charset="0"/>
                <a:cs typeface="Times New Roman" panose="02020603050405020304" pitchFamily="18" charset="0"/>
              </a:rPr>
              <a:t>Example3:</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Print the triangle below. Allow user to enter the height of the triangle. </a:t>
            </a:r>
          </a:p>
        </p:txBody>
      </p:sp>
      <p:sp>
        <p:nvSpPr>
          <p:cNvPr id="3" name="TextBox 2">
            <a:extLst>
              <a:ext uri="{FF2B5EF4-FFF2-40B4-BE49-F238E27FC236}">
                <a16:creationId xmlns:a16="http://schemas.microsoft.com/office/drawing/2014/main" id="{7C3D98CE-3193-4F82-BDF1-BE16AA8A016F}"/>
              </a:ext>
            </a:extLst>
          </p:cNvPr>
          <p:cNvSpPr txBox="1"/>
          <p:nvPr/>
        </p:nvSpPr>
        <p:spPr>
          <a:xfrm>
            <a:off x="1422790" y="2545685"/>
            <a:ext cx="3300413" cy="1477328"/>
          </a:xfrm>
          <a:prstGeom prst="rect">
            <a:avLst/>
          </a:prstGeom>
          <a:noFill/>
        </p:spPr>
        <p:txBody>
          <a:bodyPr wrap="square" rtlCol="0">
            <a:spAutoFit/>
          </a:bodyPr>
          <a:lstStyle/>
          <a:p>
            <a:r>
              <a:rPr lang="en-US" dirty="0"/>
              <a:t>*</a:t>
            </a:r>
          </a:p>
          <a:p>
            <a:r>
              <a:rPr lang="en-US" dirty="0"/>
              <a:t>* *</a:t>
            </a:r>
          </a:p>
          <a:p>
            <a:r>
              <a:rPr lang="en-US" dirty="0"/>
              <a:t>* * *</a:t>
            </a:r>
          </a:p>
          <a:p>
            <a:r>
              <a:rPr lang="en-US" dirty="0"/>
              <a:t>* * * *</a:t>
            </a:r>
          </a:p>
          <a:p>
            <a:r>
              <a:rPr lang="en-US" dirty="0"/>
              <a:t>* * * * *</a:t>
            </a:r>
          </a:p>
        </p:txBody>
      </p:sp>
      <p:sp>
        <p:nvSpPr>
          <p:cNvPr id="6" name="TextBox 5">
            <a:extLst>
              <a:ext uri="{FF2B5EF4-FFF2-40B4-BE49-F238E27FC236}">
                <a16:creationId xmlns:a16="http://schemas.microsoft.com/office/drawing/2014/main" id="{FE81B8EA-DF22-4850-A84C-72832A439C41}"/>
              </a:ext>
            </a:extLst>
          </p:cNvPr>
          <p:cNvSpPr txBox="1"/>
          <p:nvPr/>
        </p:nvSpPr>
        <p:spPr>
          <a:xfrm>
            <a:off x="3464259" y="2714498"/>
            <a:ext cx="510186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Hint: to print to screen without moving cursor to new line =&gt; use </a:t>
            </a:r>
            <a:r>
              <a:rPr lang="en-US" dirty="0">
                <a:solidFill>
                  <a:srgbClr val="FF0000"/>
                </a:solidFill>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 end=“ ”)</a:t>
            </a:r>
          </a:p>
        </p:txBody>
      </p:sp>
    </p:spTree>
    <p:extLst>
      <p:ext uri="{BB962C8B-B14F-4D97-AF65-F5344CB8AC3E}">
        <p14:creationId xmlns:p14="http://schemas.microsoft.com/office/powerpoint/2010/main" val="165154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747043" y="24242"/>
            <a:ext cx="6447501" cy="822450"/>
          </a:xfrm>
        </p:spPr>
        <p:txBody>
          <a:bodyPr>
            <a:normAutofit/>
          </a:bodyPr>
          <a:lstStyle/>
          <a:p>
            <a:r>
              <a:rPr lang="en-US" dirty="0">
                <a:latin typeface="Times New Roman" panose="02020603050405020304" pitchFamily="18" charset="0"/>
                <a:cs typeface="Times New Roman" panose="02020603050405020304" pitchFamily="18" charset="0"/>
              </a:rPr>
              <a:t>for loop examples: live demo</a:t>
            </a:r>
          </a:p>
        </p:txBody>
      </p:sp>
      <p:sp>
        <p:nvSpPr>
          <p:cNvPr id="10" name="TextBox 9">
            <a:extLst>
              <a:ext uri="{FF2B5EF4-FFF2-40B4-BE49-F238E27FC236}">
                <a16:creationId xmlns:a16="http://schemas.microsoft.com/office/drawing/2014/main" id="{26F8EA05-935D-4F4F-9A78-4EBBC95B8D07}"/>
              </a:ext>
            </a:extLst>
          </p:cNvPr>
          <p:cNvSpPr txBox="1"/>
          <p:nvPr/>
        </p:nvSpPr>
        <p:spPr>
          <a:xfrm>
            <a:off x="561964" y="1316725"/>
            <a:ext cx="6507162" cy="369332"/>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latin typeface="Times New Roman" panose="02020603050405020304" pitchFamily="18" charset="0"/>
                <a:cs typeface="Times New Roman" panose="02020603050405020304" pitchFamily="18" charset="0"/>
              </a:rPr>
              <a:t>Example1: </a:t>
            </a:r>
            <a:r>
              <a:rPr lang="en-US" dirty="0">
                <a:latin typeface="Times New Roman" panose="02020603050405020304" pitchFamily="18" charset="0"/>
                <a:cs typeface="Times New Roman" panose="02020603050405020304" pitchFamily="18" charset="0"/>
              </a:rPr>
              <a:t>Sum all the numbers from 1 to n</a:t>
            </a:r>
          </a:p>
        </p:txBody>
      </p:sp>
      <p:sp>
        <p:nvSpPr>
          <p:cNvPr id="4" name="TextBox 3">
            <a:extLst>
              <a:ext uri="{FF2B5EF4-FFF2-40B4-BE49-F238E27FC236}">
                <a16:creationId xmlns:a16="http://schemas.microsoft.com/office/drawing/2014/main" id="{DB780782-D770-4809-9BF7-8A50A6AC9B5E}"/>
              </a:ext>
            </a:extLst>
          </p:cNvPr>
          <p:cNvSpPr txBox="1"/>
          <p:nvPr/>
        </p:nvSpPr>
        <p:spPr>
          <a:xfrm>
            <a:off x="787281" y="1800905"/>
            <a:ext cx="4972050" cy="369332"/>
          </a:xfrm>
          <a:prstGeom prst="rect">
            <a:avLst/>
          </a:prstGeom>
          <a:noFill/>
        </p:spPr>
        <p:txBody>
          <a:bodyPr wrap="square" rtlCol="0">
            <a:spAutoFit/>
          </a:bodyPr>
          <a:lstStyle/>
          <a:p>
            <a:r>
              <a:rPr lang="en-US" dirty="0"/>
              <a:t>1 + 2 + 3 + 4 + 5 + 6 + 7 + 8 + 9 + 10 </a:t>
            </a:r>
          </a:p>
        </p:txBody>
      </p:sp>
      <p:sp>
        <p:nvSpPr>
          <p:cNvPr id="6" name="TextBox 5">
            <a:extLst>
              <a:ext uri="{FF2B5EF4-FFF2-40B4-BE49-F238E27FC236}">
                <a16:creationId xmlns:a16="http://schemas.microsoft.com/office/drawing/2014/main" id="{8ACC2BE9-5172-43BC-A8A5-3FF8DBCFC26D}"/>
              </a:ext>
            </a:extLst>
          </p:cNvPr>
          <p:cNvSpPr txBox="1"/>
          <p:nvPr/>
        </p:nvSpPr>
        <p:spPr>
          <a:xfrm>
            <a:off x="561964" y="2353768"/>
            <a:ext cx="6507162" cy="369332"/>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latin typeface="Times New Roman" panose="02020603050405020304" pitchFamily="18" charset="0"/>
                <a:cs typeface="Times New Roman" panose="02020603050405020304" pitchFamily="18" charset="0"/>
              </a:rPr>
              <a:t>Example2:</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Sum all the even numbers from 1 to n </a:t>
            </a:r>
          </a:p>
        </p:txBody>
      </p:sp>
      <p:sp>
        <p:nvSpPr>
          <p:cNvPr id="7" name="TextBox 6">
            <a:extLst>
              <a:ext uri="{FF2B5EF4-FFF2-40B4-BE49-F238E27FC236}">
                <a16:creationId xmlns:a16="http://schemas.microsoft.com/office/drawing/2014/main" id="{65F49776-DEA1-435B-916A-429B7593935D}"/>
              </a:ext>
            </a:extLst>
          </p:cNvPr>
          <p:cNvSpPr txBox="1"/>
          <p:nvPr/>
        </p:nvSpPr>
        <p:spPr>
          <a:xfrm>
            <a:off x="561964" y="3200289"/>
            <a:ext cx="6507162" cy="646331"/>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latin typeface="Times New Roman" panose="02020603050405020304" pitchFamily="18" charset="0"/>
                <a:cs typeface="Times New Roman" panose="02020603050405020304" pitchFamily="18" charset="0"/>
              </a:rPr>
              <a:t>Example3:</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Print the triangle below. Allow user to enter the height of the triangle. </a:t>
            </a:r>
          </a:p>
        </p:txBody>
      </p:sp>
      <p:sp>
        <p:nvSpPr>
          <p:cNvPr id="8" name="TextBox 7">
            <a:extLst>
              <a:ext uri="{FF2B5EF4-FFF2-40B4-BE49-F238E27FC236}">
                <a16:creationId xmlns:a16="http://schemas.microsoft.com/office/drawing/2014/main" id="{9E539AE9-6CB4-4103-AC90-7F73D9A1A030}"/>
              </a:ext>
            </a:extLst>
          </p:cNvPr>
          <p:cNvSpPr txBox="1"/>
          <p:nvPr/>
        </p:nvSpPr>
        <p:spPr>
          <a:xfrm>
            <a:off x="1385211" y="4129490"/>
            <a:ext cx="3300413" cy="1477328"/>
          </a:xfrm>
          <a:prstGeom prst="rect">
            <a:avLst/>
          </a:prstGeom>
          <a:noFill/>
        </p:spPr>
        <p:txBody>
          <a:bodyPr wrap="square" rtlCol="0">
            <a:spAutoFit/>
          </a:bodyPr>
          <a:lstStyle/>
          <a:p>
            <a:r>
              <a:rPr lang="en-US" dirty="0"/>
              <a:t>*</a:t>
            </a:r>
          </a:p>
          <a:p>
            <a:r>
              <a:rPr lang="en-US" dirty="0"/>
              <a:t>* *</a:t>
            </a:r>
          </a:p>
          <a:p>
            <a:r>
              <a:rPr lang="en-US" dirty="0"/>
              <a:t>* * *</a:t>
            </a:r>
          </a:p>
          <a:p>
            <a:r>
              <a:rPr lang="en-US" dirty="0"/>
              <a:t>* * * *</a:t>
            </a:r>
          </a:p>
          <a:p>
            <a:r>
              <a:rPr lang="en-US" dirty="0"/>
              <a:t>* * * * *</a:t>
            </a:r>
          </a:p>
        </p:txBody>
      </p:sp>
      <p:sp>
        <p:nvSpPr>
          <p:cNvPr id="3" name="TextBox 2">
            <a:extLst>
              <a:ext uri="{FF2B5EF4-FFF2-40B4-BE49-F238E27FC236}">
                <a16:creationId xmlns:a16="http://schemas.microsoft.com/office/drawing/2014/main" id="{00D55CC1-C96A-48FF-BBDB-40571F8BBA9F}"/>
              </a:ext>
            </a:extLst>
          </p:cNvPr>
          <p:cNvSpPr txBox="1"/>
          <p:nvPr/>
        </p:nvSpPr>
        <p:spPr>
          <a:xfrm>
            <a:off x="3419850" y="4118097"/>
            <a:ext cx="515577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Hint: to print to screen without moving cursor to new line =&gt; use </a:t>
            </a:r>
            <a:r>
              <a:rPr lang="en-US" dirty="0">
                <a:solidFill>
                  <a:srgbClr val="FF0000"/>
                </a:solidFill>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 end=“ ”)</a:t>
            </a:r>
          </a:p>
        </p:txBody>
      </p:sp>
      <p:sp>
        <p:nvSpPr>
          <p:cNvPr id="9" name="TextBox 8">
            <a:extLst>
              <a:ext uri="{FF2B5EF4-FFF2-40B4-BE49-F238E27FC236}">
                <a16:creationId xmlns:a16="http://schemas.microsoft.com/office/drawing/2014/main" id="{3BCDBB23-CDF7-4A1D-A8F1-2494DC756693}"/>
              </a:ext>
            </a:extLst>
          </p:cNvPr>
          <p:cNvSpPr txBox="1"/>
          <p:nvPr/>
        </p:nvSpPr>
        <p:spPr>
          <a:xfrm>
            <a:off x="787281" y="2744494"/>
            <a:ext cx="4972050" cy="369332"/>
          </a:xfrm>
          <a:prstGeom prst="rect">
            <a:avLst/>
          </a:prstGeom>
          <a:noFill/>
        </p:spPr>
        <p:txBody>
          <a:bodyPr wrap="square" rtlCol="0">
            <a:spAutoFit/>
          </a:bodyPr>
          <a:lstStyle/>
          <a:p>
            <a:r>
              <a:rPr lang="en-US" dirty="0"/>
              <a:t>2 + 4 + 6 + 8 + 10 + 12 + 14 + 16 + 18 + 20 </a:t>
            </a:r>
          </a:p>
        </p:txBody>
      </p:sp>
    </p:spTree>
    <p:extLst>
      <p:ext uri="{BB962C8B-B14F-4D97-AF65-F5344CB8AC3E}">
        <p14:creationId xmlns:p14="http://schemas.microsoft.com/office/powerpoint/2010/main" val="316231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1E7268-2F8B-48AD-8FF3-04E5614633D2}"/>
              </a:ext>
            </a:extLst>
          </p:cNvPr>
          <p:cNvSpPr>
            <a:spLocks noGrp="1"/>
          </p:cNvSpPr>
          <p:nvPr>
            <p:ph idx="1"/>
          </p:nvPr>
        </p:nvSpPr>
        <p:spPr>
          <a:xfrm>
            <a:off x="78616" y="1086295"/>
            <a:ext cx="4802430" cy="4147740"/>
          </a:xfrm>
        </p:spPr>
        <p:txBody>
          <a:bodyPr/>
          <a:lstStyle/>
          <a:p>
            <a:r>
              <a:rPr lang="en-US" dirty="0"/>
              <a:t>This flow chart explains how a while loop works:</a:t>
            </a:r>
          </a:p>
          <a:p>
            <a:pPr lvl="1" algn="just"/>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condition</a:t>
            </a:r>
            <a:r>
              <a:rPr lang="en-US" b="0" i="0" dirty="0">
                <a:solidFill>
                  <a:srgbClr val="000000"/>
                </a:solidFill>
                <a:effectLst/>
                <a:latin typeface="Arial" panose="020B0604020202020204" pitchFamily="34" charset="0"/>
              </a:rPr>
              <a:t> may be any expression, and true is any non-zero value. The loop iterates while the condition is true.</a:t>
            </a:r>
          </a:p>
          <a:p>
            <a:pPr lvl="1" algn="just"/>
            <a:r>
              <a:rPr lang="en-US" b="0" i="0" dirty="0">
                <a:solidFill>
                  <a:srgbClr val="000000"/>
                </a:solidFill>
                <a:effectLst/>
                <a:latin typeface="Arial" panose="020B0604020202020204" pitchFamily="34" charset="0"/>
              </a:rPr>
              <a:t>When the condition becomes false, program control passes to the line immediately following the loop.</a:t>
            </a:r>
          </a:p>
          <a:p>
            <a:pPr lvl="1"/>
            <a:endParaRPr lang="en-US" dirty="0"/>
          </a:p>
        </p:txBody>
      </p:sp>
      <p:sp>
        <p:nvSpPr>
          <p:cNvPr id="3" name="Slide Number Placeholder 2">
            <a:extLst>
              <a:ext uri="{FF2B5EF4-FFF2-40B4-BE49-F238E27FC236}">
                <a16:creationId xmlns:a16="http://schemas.microsoft.com/office/drawing/2014/main" id="{DC27F69A-525D-44EA-8AAC-C64BBA25F9E0}"/>
              </a:ext>
            </a:extLst>
          </p:cNvPr>
          <p:cNvSpPr>
            <a:spLocks noGrp="1"/>
          </p:cNvSpPr>
          <p:nvPr>
            <p:ph type="sldNum" sz="quarter" idx="11"/>
          </p:nvPr>
        </p:nvSpPr>
        <p:spPr/>
        <p:txBody>
          <a:bodyPr/>
          <a:lstStyle/>
          <a:p>
            <a:pPr>
              <a:defRPr/>
            </a:pPr>
            <a:fld id="{13B18A8D-AB88-4BA3-B436-48639E309B0B}" type="slidenum">
              <a:rPr lang="en-US" smtClean="0"/>
              <a:pPr>
                <a:defRPr/>
              </a:pPr>
              <a:t>18</a:t>
            </a:fld>
            <a:endParaRPr lang="en-US" dirty="0"/>
          </a:p>
        </p:txBody>
      </p:sp>
      <p:sp>
        <p:nvSpPr>
          <p:cNvPr id="4" name="Title 3">
            <a:extLst>
              <a:ext uri="{FF2B5EF4-FFF2-40B4-BE49-F238E27FC236}">
                <a16:creationId xmlns:a16="http://schemas.microsoft.com/office/drawing/2014/main" id="{B66680CD-5786-4614-98A1-ED61E93A5C4C}"/>
              </a:ext>
            </a:extLst>
          </p:cNvPr>
          <p:cNvSpPr>
            <a:spLocks noGrp="1"/>
          </p:cNvSpPr>
          <p:nvPr>
            <p:ph type="title"/>
          </p:nvPr>
        </p:nvSpPr>
        <p:spPr/>
        <p:txBody>
          <a:bodyPr/>
          <a:lstStyle/>
          <a:p>
            <a:r>
              <a:rPr lang="en-US" dirty="0"/>
              <a:t>While Loops</a:t>
            </a:r>
          </a:p>
        </p:txBody>
      </p:sp>
      <p:pic>
        <p:nvPicPr>
          <p:cNvPr id="8" name="Picture 7">
            <a:extLst>
              <a:ext uri="{FF2B5EF4-FFF2-40B4-BE49-F238E27FC236}">
                <a16:creationId xmlns:a16="http://schemas.microsoft.com/office/drawing/2014/main" id="{B792DAB2-B1CF-4A24-9D3E-59E4C25791C4}"/>
              </a:ext>
            </a:extLst>
          </p:cNvPr>
          <p:cNvPicPr>
            <a:picLocks noChangeAspect="1"/>
          </p:cNvPicPr>
          <p:nvPr/>
        </p:nvPicPr>
        <p:blipFill rotWithShape="1">
          <a:blip r:embed="rId2"/>
          <a:srcRect l="39500" t="33573" r="39920" b="24613"/>
          <a:stretch/>
        </p:blipFill>
        <p:spPr>
          <a:xfrm>
            <a:off x="4881045" y="1201510"/>
            <a:ext cx="4262955" cy="4871948"/>
          </a:xfrm>
          <a:prstGeom prst="rect">
            <a:avLst/>
          </a:prstGeom>
        </p:spPr>
      </p:pic>
    </p:spTree>
    <p:extLst>
      <p:ext uri="{BB962C8B-B14F-4D97-AF65-F5344CB8AC3E}">
        <p14:creationId xmlns:p14="http://schemas.microsoft.com/office/powerpoint/2010/main" val="389687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2B27-CC25-41F2-8144-1E8EF1FF6C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while loops</a:t>
            </a:r>
          </a:p>
        </p:txBody>
      </p:sp>
      <p:sp>
        <p:nvSpPr>
          <p:cNvPr id="4" name="TextBox 3">
            <a:extLst>
              <a:ext uri="{FF2B5EF4-FFF2-40B4-BE49-F238E27FC236}">
                <a16:creationId xmlns:a16="http://schemas.microsoft.com/office/drawing/2014/main" id="{6E51CDDE-5D71-4D6E-AAF5-EED108F9A2AA}"/>
              </a:ext>
            </a:extLst>
          </p:cNvPr>
          <p:cNvSpPr txBox="1"/>
          <p:nvPr/>
        </p:nvSpPr>
        <p:spPr>
          <a:xfrm>
            <a:off x="448340" y="1945801"/>
            <a:ext cx="6507162" cy="646331"/>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latin typeface="Times New Roman" panose="02020603050405020304" pitchFamily="18" charset="0"/>
                <a:cs typeface="Times New Roman" panose="02020603050405020304" pitchFamily="18" charset="0"/>
              </a:rPr>
              <a:t>Use when a loop is required with respect to a conditional expression</a:t>
            </a:r>
          </a:p>
        </p:txBody>
      </p:sp>
      <p:sp>
        <p:nvSpPr>
          <p:cNvPr id="5" name="TextBox 4">
            <a:extLst>
              <a:ext uri="{FF2B5EF4-FFF2-40B4-BE49-F238E27FC236}">
                <a16:creationId xmlns:a16="http://schemas.microsoft.com/office/drawing/2014/main" id="{7E96D0A5-5BF9-4F03-A263-FBA90428A7E8}"/>
              </a:ext>
            </a:extLst>
          </p:cNvPr>
          <p:cNvSpPr txBox="1"/>
          <p:nvPr/>
        </p:nvSpPr>
        <p:spPr>
          <a:xfrm>
            <a:off x="784286" y="2791493"/>
            <a:ext cx="4121944" cy="646331"/>
          </a:xfrm>
          <a:prstGeom prst="rect">
            <a:avLst/>
          </a:prstGeom>
          <a:noFill/>
        </p:spPr>
        <p:txBody>
          <a:bodyPr wrap="square" rtlCol="0">
            <a:spAutoFit/>
          </a:bodyPr>
          <a:lstStyle/>
          <a:p>
            <a:r>
              <a:rPr lang="en-US" dirty="0"/>
              <a:t>while </a:t>
            </a:r>
            <a:r>
              <a:rPr lang="en-US" dirty="0">
                <a:solidFill>
                  <a:srgbClr val="FF0000"/>
                </a:solidFill>
              </a:rPr>
              <a:t>&lt;</a:t>
            </a:r>
            <a:r>
              <a:rPr lang="en-US" dirty="0" err="1">
                <a:solidFill>
                  <a:srgbClr val="FF0000"/>
                </a:solidFill>
              </a:rPr>
              <a:t>boolean</a:t>
            </a:r>
            <a:r>
              <a:rPr lang="en-US" dirty="0">
                <a:solidFill>
                  <a:srgbClr val="FF0000"/>
                </a:solidFill>
              </a:rPr>
              <a:t> expression&gt;</a:t>
            </a:r>
            <a:r>
              <a:rPr lang="en-US" dirty="0"/>
              <a:t>:</a:t>
            </a:r>
          </a:p>
          <a:p>
            <a:r>
              <a:rPr lang="en-US" dirty="0">
                <a:solidFill>
                  <a:srgbClr val="FF0000"/>
                </a:solidFill>
              </a:rPr>
              <a:t>		&lt;statements&gt;</a:t>
            </a:r>
          </a:p>
        </p:txBody>
      </p:sp>
      <p:sp>
        <p:nvSpPr>
          <p:cNvPr id="6" name="TextBox 5">
            <a:extLst>
              <a:ext uri="{FF2B5EF4-FFF2-40B4-BE49-F238E27FC236}">
                <a16:creationId xmlns:a16="http://schemas.microsoft.com/office/drawing/2014/main" id="{E500A70B-2C2F-45EB-9D27-E4DF0299F0D8}"/>
              </a:ext>
            </a:extLst>
          </p:cNvPr>
          <p:cNvSpPr txBox="1"/>
          <p:nvPr/>
        </p:nvSpPr>
        <p:spPr>
          <a:xfrm>
            <a:off x="784285" y="3799644"/>
            <a:ext cx="4121944" cy="1200329"/>
          </a:xfrm>
          <a:prstGeom prst="rect">
            <a:avLst/>
          </a:prstGeom>
          <a:noFill/>
        </p:spPr>
        <p:txBody>
          <a:bodyPr wrap="square" rtlCol="0">
            <a:spAutoFit/>
          </a:bodyPr>
          <a:lstStyle/>
          <a:p>
            <a:r>
              <a:rPr lang="en-US" dirty="0"/>
              <a:t>while </a:t>
            </a:r>
            <a:r>
              <a:rPr lang="en-US" dirty="0">
                <a:solidFill>
                  <a:srgbClr val="FF0000"/>
                </a:solidFill>
              </a:rPr>
              <a:t>&lt;</a:t>
            </a:r>
            <a:r>
              <a:rPr lang="en-US" dirty="0" err="1">
                <a:solidFill>
                  <a:srgbClr val="FF0000"/>
                </a:solidFill>
              </a:rPr>
              <a:t>boolean</a:t>
            </a:r>
            <a:r>
              <a:rPr lang="en-US" dirty="0">
                <a:solidFill>
                  <a:srgbClr val="FF0000"/>
                </a:solidFill>
              </a:rPr>
              <a:t> expression&gt;</a:t>
            </a:r>
            <a:r>
              <a:rPr lang="en-US" dirty="0"/>
              <a:t>:</a:t>
            </a:r>
          </a:p>
          <a:p>
            <a:r>
              <a:rPr lang="en-US" dirty="0">
                <a:solidFill>
                  <a:srgbClr val="FF0000"/>
                </a:solidFill>
              </a:rPr>
              <a:t>		&lt;statements&gt;</a:t>
            </a:r>
          </a:p>
          <a:p>
            <a:r>
              <a:rPr lang="en-US" dirty="0"/>
              <a:t>else:</a:t>
            </a:r>
          </a:p>
          <a:p>
            <a:r>
              <a:rPr lang="en-US" dirty="0">
                <a:solidFill>
                  <a:srgbClr val="FF0000"/>
                </a:solidFill>
              </a:rPr>
              <a:t>		&lt;other statements&gt;</a:t>
            </a:r>
          </a:p>
        </p:txBody>
      </p:sp>
      <p:sp>
        <p:nvSpPr>
          <p:cNvPr id="3" name="Rectangle 2">
            <a:extLst>
              <a:ext uri="{FF2B5EF4-FFF2-40B4-BE49-F238E27FC236}">
                <a16:creationId xmlns:a16="http://schemas.microsoft.com/office/drawing/2014/main" id="{88512927-52D4-4E4A-8CD5-3C526D8B33C9}"/>
              </a:ext>
            </a:extLst>
          </p:cNvPr>
          <p:cNvSpPr/>
          <p:nvPr/>
        </p:nvSpPr>
        <p:spPr>
          <a:xfrm>
            <a:off x="716623" y="2722009"/>
            <a:ext cx="3644757" cy="9786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6A50C8-10DC-4B5C-B4C8-287E8380A498}"/>
              </a:ext>
            </a:extLst>
          </p:cNvPr>
          <p:cNvSpPr txBox="1"/>
          <p:nvPr/>
        </p:nvSpPr>
        <p:spPr>
          <a:xfrm>
            <a:off x="4572000" y="2722009"/>
            <a:ext cx="4121944" cy="923330"/>
          </a:xfrm>
          <a:prstGeom prst="rect">
            <a:avLst/>
          </a:prstGeom>
          <a:noFill/>
        </p:spPr>
        <p:txBody>
          <a:bodyPr wrap="square" rtlCol="0">
            <a:spAutoFit/>
          </a:bodyPr>
          <a:lstStyle/>
          <a:p>
            <a:r>
              <a:rPr lang="en-US" dirty="0"/>
              <a:t>When do NOT want to execute statements in case of a false </a:t>
            </a:r>
            <a:r>
              <a:rPr lang="en-US" dirty="0" err="1"/>
              <a:t>boolean</a:t>
            </a:r>
            <a:r>
              <a:rPr lang="en-US" dirty="0"/>
              <a:t> expression</a:t>
            </a:r>
          </a:p>
        </p:txBody>
      </p:sp>
    </p:spTree>
    <p:extLst>
      <p:ext uri="{BB962C8B-B14F-4D97-AF65-F5344CB8AC3E}">
        <p14:creationId xmlns:p14="http://schemas.microsoft.com/office/powerpoint/2010/main" val="218598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1316725"/>
            <a:ext cx="8026647" cy="2227490"/>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2</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cs typeface="Times New Roman" panose="02020603050405020304" pitchFamily="18" charset="0"/>
              </a:rPr>
              <a:t>Topic Outline</a:t>
            </a:r>
          </a:p>
        </p:txBody>
      </p:sp>
      <p:sp>
        <p:nvSpPr>
          <p:cNvPr id="5" name="TextBox 4">
            <a:extLst>
              <a:ext uri="{FF2B5EF4-FFF2-40B4-BE49-F238E27FC236}">
                <a16:creationId xmlns:a16="http://schemas.microsoft.com/office/drawing/2014/main" id="{ECA450CF-ECAB-4FCA-9457-57915558A319}"/>
              </a:ext>
            </a:extLst>
          </p:cNvPr>
          <p:cNvSpPr txBox="1"/>
          <p:nvPr/>
        </p:nvSpPr>
        <p:spPr>
          <a:xfrm>
            <a:off x="424877" y="1465593"/>
            <a:ext cx="5891421" cy="2677656"/>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Loops in Python</a:t>
            </a: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For Loop</a:t>
            </a: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While Loop</a:t>
            </a: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Nested Loops</a:t>
            </a: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Conditional Statements of Loops</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6664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2B27-CC25-41F2-8144-1E8EF1FF6C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while loops</a:t>
            </a:r>
          </a:p>
        </p:txBody>
      </p:sp>
      <p:sp>
        <p:nvSpPr>
          <p:cNvPr id="4" name="TextBox 3">
            <a:extLst>
              <a:ext uri="{FF2B5EF4-FFF2-40B4-BE49-F238E27FC236}">
                <a16:creationId xmlns:a16="http://schemas.microsoft.com/office/drawing/2014/main" id="{6E51CDDE-5D71-4D6E-AAF5-EED108F9A2AA}"/>
              </a:ext>
            </a:extLst>
          </p:cNvPr>
          <p:cNvSpPr txBox="1"/>
          <p:nvPr/>
        </p:nvSpPr>
        <p:spPr>
          <a:xfrm>
            <a:off x="448340" y="1945801"/>
            <a:ext cx="6507162" cy="707886"/>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latin typeface="Times New Roman" panose="02020603050405020304" pitchFamily="18" charset="0"/>
                <a:cs typeface="Times New Roman" panose="02020603050405020304" pitchFamily="18" charset="0"/>
              </a:rPr>
              <a:t>Use when a loop is required with respect to a conditional expression</a:t>
            </a:r>
          </a:p>
        </p:txBody>
      </p:sp>
      <p:sp>
        <p:nvSpPr>
          <p:cNvPr id="5" name="TextBox 4">
            <a:extLst>
              <a:ext uri="{FF2B5EF4-FFF2-40B4-BE49-F238E27FC236}">
                <a16:creationId xmlns:a16="http://schemas.microsoft.com/office/drawing/2014/main" id="{7E96D0A5-5BF9-4F03-A263-FBA90428A7E8}"/>
              </a:ext>
            </a:extLst>
          </p:cNvPr>
          <p:cNvSpPr txBox="1"/>
          <p:nvPr/>
        </p:nvSpPr>
        <p:spPr>
          <a:xfrm>
            <a:off x="784286" y="2791493"/>
            <a:ext cx="4121944" cy="646331"/>
          </a:xfrm>
          <a:prstGeom prst="rect">
            <a:avLst/>
          </a:prstGeom>
          <a:noFill/>
        </p:spPr>
        <p:txBody>
          <a:bodyPr wrap="square" rtlCol="0">
            <a:spAutoFit/>
          </a:bodyPr>
          <a:lstStyle/>
          <a:p>
            <a:r>
              <a:rPr lang="en-US" dirty="0"/>
              <a:t>while </a:t>
            </a:r>
            <a:r>
              <a:rPr lang="en-US" dirty="0">
                <a:solidFill>
                  <a:srgbClr val="FF0000"/>
                </a:solidFill>
              </a:rPr>
              <a:t>&lt;</a:t>
            </a:r>
            <a:r>
              <a:rPr lang="en-US" dirty="0" err="1">
                <a:solidFill>
                  <a:srgbClr val="FF0000"/>
                </a:solidFill>
              </a:rPr>
              <a:t>boolean</a:t>
            </a:r>
            <a:r>
              <a:rPr lang="en-US" dirty="0">
                <a:solidFill>
                  <a:srgbClr val="FF0000"/>
                </a:solidFill>
              </a:rPr>
              <a:t> expression&gt;</a:t>
            </a:r>
            <a:r>
              <a:rPr lang="en-US" dirty="0"/>
              <a:t>:</a:t>
            </a:r>
          </a:p>
          <a:p>
            <a:r>
              <a:rPr lang="en-US" dirty="0">
                <a:solidFill>
                  <a:srgbClr val="FF0000"/>
                </a:solidFill>
              </a:rPr>
              <a:t>		&lt;statements&gt;</a:t>
            </a:r>
          </a:p>
        </p:txBody>
      </p:sp>
      <p:sp>
        <p:nvSpPr>
          <p:cNvPr id="6" name="TextBox 5">
            <a:extLst>
              <a:ext uri="{FF2B5EF4-FFF2-40B4-BE49-F238E27FC236}">
                <a16:creationId xmlns:a16="http://schemas.microsoft.com/office/drawing/2014/main" id="{E500A70B-2C2F-45EB-9D27-E4DF0299F0D8}"/>
              </a:ext>
            </a:extLst>
          </p:cNvPr>
          <p:cNvSpPr txBox="1"/>
          <p:nvPr/>
        </p:nvSpPr>
        <p:spPr>
          <a:xfrm>
            <a:off x="601832" y="3792588"/>
            <a:ext cx="4594220" cy="1200329"/>
          </a:xfrm>
          <a:prstGeom prst="rect">
            <a:avLst/>
          </a:prstGeom>
          <a:noFill/>
        </p:spPr>
        <p:txBody>
          <a:bodyPr wrap="square" rtlCol="0">
            <a:spAutoFit/>
          </a:bodyPr>
          <a:lstStyle/>
          <a:p>
            <a:r>
              <a:rPr lang="en-US" dirty="0"/>
              <a:t>while </a:t>
            </a:r>
            <a:r>
              <a:rPr lang="en-US" dirty="0">
                <a:solidFill>
                  <a:srgbClr val="FF0000"/>
                </a:solidFill>
              </a:rPr>
              <a:t>&lt;</a:t>
            </a:r>
            <a:r>
              <a:rPr lang="en-US" dirty="0" err="1">
                <a:solidFill>
                  <a:srgbClr val="FF0000"/>
                </a:solidFill>
              </a:rPr>
              <a:t>boolean</a:t>
            </a:r>
            <a:r>
              <a:rPr lang="en-US" dirty="0">
                <a:solidFill>
                  <a:srgbClr val="FF0000"/>
                </a:solidFill>
              </a:rPr>
              <a:t> expression&gt;</a:t>
            </a:r>
            <a:r>
              <a:rPr lang="en-US" dirty="0"/>
              <a:t>:</a:t>
            </a:r>
          </a:p>
          <a:p>
            <a:r>
              <a:rPr lang="en-US" dirty="0">
                <a:solidFill>
                  <a:srgbClr val="FF0000"/>
                </a:solidFill>
              </a:rPr>
              <a:t>		&lt;statements&gt;</a:t>
            </a:r>
          </a:p>
          <a:p>
            <a:r>
              <a:rPr lang="en-US" dirty="0"/>
              <a:t>else:</a:t>
            </a:r>
          </a:p>
          <a:p>
            <a:r>
              <a:rPr lang="en-US" dirty="0">
                <a:solidFill>
                  <a:srgbClr val="FF0000"/>
                </a:solidFill>
              </a:rPr>
              <a:t>		&lt;other statements&gt;</a:t>
            </a:r>
          </a:p>
        </p:txBody>
      </p:sp>
      <p:sp>
        <p:nvSpPr>
          <p:cNvPr id="3" name="Rectangle 2">
            <a:extLst>
              <a:ext uri="{FF2B5EF4-FFF2-40B4-BE49-F238E27FC236}">
                <a16:creationId xmlns:a16="http://schemas.microsoft.com/office/drawing/2014/main" id="{88512927-52D4-4E4A-8CD5-3C526D8B33C9}"/>
              </a:ext>
            </a:extLst>
          </p:cNvPr>
          <p:cNvSpPr/>
          <p:nvPr/>
        </p:nvSpPr>
        <p:spPr>
          <a:xfrm>
            <a:off x="585627" y="3708328"/>
            <a:ext cx="3986373" cy="12685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6A50C8-10DC-4B5C-B4C8-287E8380A498}"/>
              </a:ext>
            </a:extLst>
          </p:cNvPr>
          <p:cNvSpPr txBox="1"/>
          <p:nvPr/>
        </p:nvSpPr>
        <p:spPr>
          <a:xfrm>
            <a:off x="4687215" y="3806575"/>
            <a:ext cx="414773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When we want to execute statements in case of a false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a:t>
            </a:r>
          </a:p>
        </p:txBody>
      </p:sp>
    </p:spTree>
    <p:extLst>
      <p:ext uri="{BB962C8B-B14F-4D97-AF65-F5344CB8AC3E}">
        <p14:creationId xmlns:p14="http://schemas.microsoft.com/office/powerpoint/2010/main" val="326103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747043" y="24242"/>
            <a:ext cx="6447501" cy="822450"/>
          </a:xfrm>
        </p:spPr>
        <p:txBody>
          <a:bodyPr>
            <a:normAutofit/>
          </a:bodyPr>
          <a:lstStyle/>
          <a:p>
            <a:r>
              <a:rPr lang="en-US" dirty="0">
                <a:latin typeface="Times New Roman" panose="02020603050405020304" pitchFamily="18" charset="0"/>
                <a:cs typeface="Times New Roman" panose="02020603050405020304" pitchFamily="18" charset="0"/>
              </a:rPr>
              <a:t>while loop examples: live demo</a:t>
            </a:r>
          </a:p>
        </p:txBody>
      </p:sp>
      <p:sp>
        <p:nvSpPr>
          <p:cNvPr id="10" name="TextBox 9">
            <a:extLst>
              <a:ext uri="{FF2B5EF4-FFF2-40B4-BE49-F238E27FC236}">
                <a16:creationId xmlns:a16="http://schemas.microsoft.com/office/drawing/2014/main" id="{26F8EA05-935D-4F4F-9A78-4EBBC95B8D07}"/>
              </a:ext>
            </a:extLst>
          </p:cNvPr>
          <p:cNvSpPr txBox="1"/>
          <p:nvPr/>
        </p:nvSpPr>
        <p:spPr>
          <a:xfrm>
            <a:off x="561964" y="1316725"/>
            <a:ext cx="6507162" cy="369332"/>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latin typeface="Times New Roman" panose="02020603050405020304" pitchFamily="18" charset="0"/>
                <a:cs typeface="Times New Roman" panose="02020603050405020304" pitchFamily="18" charset="0"/>
              </a:rPr>
              <a:t>Example1: </a:t>
            </a:r>
            <a:r>
              <a:rPr lang="en-US" dirty="0">
                <a:latin typeface="Times New Roman" panose="02020603050405020304" pitchFamily="18" charset="0"/>
                <a:cs typeface="Times New Roman" panose="02020603050405020304" pitchFamily="18" charset="0"/>
              </a:rPr>
              <a:t>Sum all the numbers from 1 to n</a:t>
            </a:r>
          </a:p>
        </p:txBody>
      </p:sp>
      <p:sp>
        <p:nvSpPr>
          <p:cNvPr id="4" name="TextBox 3">
            <a:extLst>
              <a:ext uri="{FF2B5EF4-FFF2-40B4-BE49-F238E27FC236}">
                <a16:creationId xmlns:a16="http://schemas.microsoft.com/office/drawing/2014/main" id="{DB780782-D770-4809-9BF7-8A50A6AC9B5E}"/>
              </a:ext>
            </a:extLst>
          </p:cNvPr>
          <p:cNvSpPr txBox="1"/>
          <p:nvPr/>
        </p:nvSpPr>
        <p:spPr>
          <a:xfrm>
            <a:off x="787281" y="1800905"/>
            <a:ext cx="4972050" cy="369332"/>
          </a:xfrm>
          <a:prstGeom prst="rect">
            <a:avLst/>
          </a:prstGeom>
          <a:noFill/>
        </p:spPr>
        <p:txBody>
          <a:bodyPr wrap="square" rtlCol="0">
            <a:spAutoFit/>
          </a:bodyPr>
          <a:lstStyle/>
          <a:p>
            <a:r>
              <a:rPr lang="en-US" dirty="0"/>
              <a:t>1 + 2 + 3 + 4 + 5 + 6 + 7 + 8 + 9 + 10 </a:t>
            </a:r>
          </a:p>
        </p:txBody>
      </p:sp>
      <p:sp>
        <p:nvSpPr>
          <p:cNvPr id="6" name="TextBox 5">
            <a:extLst>
              <a:ext uri="{FF2B5EF4-FFF2-40B4-BE49-F238E27FC236}">
                <a16:creationId xmlns:a16="http://schemas.microsoft.com/office/drawing/2014/main" id="{8ACC2BE9-5172-43BC-A8A5-3FF8DBCFC26D}"/>
              </a:ext>
            </a:extLst>
          </p:cNvPr>
          <p:cNvSpPr txBox="1"/>
          <p:nvPr/>
        </p:nvSpPr>
        <p:spPr>
          <a:xfrm>
            <a:off x="561964" y="2353768"/>
            <a:ext cx="6507162" cy="369332"/>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latin typeface="Times New Roman" panose="02020603050405020304" pitchFamily="18" charset="0"/>
                <a:cs typeface="Times New Roman" panose="02020603050405020304" pitchFamily="18" charset="0"/>
              </a:rPr>
              <a:t>Example2:</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Sum all the even numbers from 1 to n </a:t>
            </a:r>
          </a:p>
        </p:txBody>
      </p:sp>
      <p:sp>
        <p:nvSpPr>
          <p:cNvPr id="7" name="TextBox 6">
            <a:extLst>
              <a:ext uri="{FF2B5EF4-FFF2-40B4-BE49-F238E27FC236}">
                <a16:creationId xmlns:a16="http://schemas.microsoft.com/office/drawing/2014/main" id="{65F49776-DEA1-435B-916A-429B7593935D}"/>
              </a:ext>
            </a:extLst>
          </p:cNvPr>
          <p:cNvSpPr txBox="1"/>
          <p:nvPr/>
        </p:nvSpPr>
        <p:spPr>
          <a:xfrm>
            <a:off x="561964" y="3200289"/>
            <a:ext cx="6507162" cy="646331"/>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dirty="0">
                <a:solidFill>
                  <a:srgbClr val="FF0000"/>
                </a:solidFill>
                <a:latin typeface="Times New Roman" panose="02020603050405020304" pitchFamily="18" charset="0"/>
                <a:cs typeface="Times New Roman" panose="02020603050405020304" pitchFamily="18" charset="0"/>
              </a:rPr>
              <a:t>Example3:</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Print the triangle below. Allow user to enter the height of the triangle. </a:t>
            </a:r>
          </a:p>
        </p:txBody>
      </p:sp>
      <p:sp>
        <p:nvSpPr>
          <p:cNvPr id="8" name="TextBox 7">
            <a:extLst>
              <a:ext uri="{FF2B5EF4-FFF2-40B4-BE49-F238E27FC236}">
                <a16:creationId xmlns:a16="http://schemas.microsoft.com/office/drawing/2014/main" id="{9E539AE9-6CB4-4103-AC90-7F73D9A1A030}"/>
              </a:ext>
            </a:extLst>
          </p:cNvPr>
          <p:cNvSpPr txBox="1"/>
          <p:nvPr/>
        </p:nvSpPr>
        <p:spPr>
          <a:xfrm>
            <a:off x="1385211" y="4129490"/>
            <a:ext cx="3300413" cy="1477328"/>
          </a:xfrm>
          <a:prstGeom prst="rect">
            <a:avLst/>
          </a:prstGeom>
          <a:noFill/>
        </p:spPr>
        <p:txBody>
          <a:bodyPr wrap="square" rtlCol="0">
            <a:spAutoFit/>
          </a:bodyPr>
          <a:lstStyle/>
          <a:p>
            <a:r>
              <a:rPr lang="en-US" dirty="0"/>
              <a:t>*</a:t>
            </a:r>
          </a:p>
          <a:p>
            <a:r>
              <a:rPr lang="en-US" dirty="0"/>
              <a:t>* *</a:t>
            </a:r>
          </a:p>
          <a:p>
            <a:r>
              <a:rPr lang="en-US" dirty="0"/>
              <a:t>* * *</a:t>
            </a:r>
          </a:p>
          <a:p>
            <a:r>
              <a:rPr lang="en-US" dirty="0"/>
              <a:t>* * * *</a:t>
            </a:r>
          </a:p>
          <a:p>
            <a:r>
              <a:rPr lang="en-US" dirty="0"/>
              <a:t>* * * * *</a:t>
            </a:r>
          </a:p>
        </p:txBody>
      </p:sp>
      <p:sp>
        <p:nvSpPr>
          <p:cNvPr id="3" name="TextBox 2">
            <a:extLst>
              <a:ext uri="{FF2B5EF4-FFF2-40B4-BE49-F238E27FC236}">
                <a16:creationId xmlns:a16="http://schemas.microsoft.com/office/drawing/2014/main" id="{00D55CC1-C96A-48FF-BBDB-40571F8BBA9F}"/>
              </a:ext>
            </a:extLst>
          </p:cNvPr>
          <p:cNvSpPr txBox="1"/>
          <p:nvPr/>
        </p:nvSpPr>
        <p:spPr>
          <a:xfrm>
            <a:off x="3419850" y="4118097"/>
            <a:ext cx="515577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Hint: to print to screen without moving cursor to new line =&gt; use </a:t>
            </a:r>
            <a:r>
              <a:rPr lang="en-US" dirty="0">
                <a:solidFill>
                  <a:srgbClr val="FF0000"/>
                </a:solidFill>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 end=“ ”)</a:t>
            </a:r>
          </a:p>
        </p:txBody>
      </p:sp>
      <p:sp>
        <p:nvSpPr>
          <p:cNvPr id="9" name="TextBox 8">
            <a:extLst>
              <a:ext uri="{FF2B5EF4-FFF2-40B4-BE49-F238E27FC236}">
                <a16:creationId xmlns:a16="http://schemas.microsoft.com/office/drawing/2014/main" id="{3BCDBB23-CDF7-4A1D-A8F1-2494DC756693}"/>
              </a:ext>
            </a:extLst>
          </p:cNvPr>
          <p:cNvSpPr txBox="1"/>
          <p:nvPr/>
        </p:nvSpPr>
        <p:spPr>
          <a:xfrm>
            <a:off x="787281" y="2744494"/>
            <a:ext cx="4972050" cy="369332"/>
          </a:xfrm>
          <a:prstGeom prst="rect">
            <a:avLst/>
          </a:prstGeom>
          <a:noFill/>
        </p:spPr>
        <p:txBody>
          <a:bodyPr wrap="square" rtlCol="0">
            <a:spAutoFit/>
          </a:bodyPr>
          <a:lstStyle/>
          <a:p>
            <a:r>
              <a:rPr lang="en-US" dirty="0"/>
              <a:t>2 + 4 + 6 + 8 + 10 + 12 + 14 + 16 + 18 + 20 </a:t>
            </a:r>
          </a:p>
        </p:txBody>
      </p:sp>
    </p:spTree>
    <p:extLst>
      <p:ext uri="{BB962C8B-B14F-4D97-AF65-F5344CB8AC3E}">
        <p14:creationId xmlns:p14="http://schemas.microsoft.com/office/powerpoint/2010/main" val="422939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BA4D4-1A86-49CA-8D2F-32A8AC361DB2}"/>
              </a:ext>
            </a:extLst>
          </p:cNvPr>
          <p:cNvSpPr>
            <a:spLocks noGrp="1"/>
          </p:cNvSpPr>
          <p:nvPr>
            <p:ph idx="1"/>
          </p:nvPr>
        </p:nvSpPr>
        <p:spPr/>
        <p:txBody>
          <a:bodyPr/>
          <a:lstStyle/>
          <a:p>
            <a:r>
              <a:rPr lang="en-US" b="0" i="0" dirty="0">
                <a:solidFill>
                  <a:srgbClr val="000000"/>
                </a:solidFill>
                <a:effectLst/>
                <a:latin typeface="Arial" panose="020B0604020202020204" pitchFamily="34" charset="0"/>
              </a:rPr>
              <a:t>Python programming language allows to use one loop inside another loop. </a:t>
            </a:r>
          </a:p>
          <a:p>
            <a:r>
              <a:rPr lang="en-US" dirty="0">
                <a:solidFill>
                  <a:srgbClr val="000000"/>
                </a:solidFill>
                <a:latin typeface="Arial" panose="020B0604020202020204" pitchFamily="34" charset="0"/>
              </a:rPr>
              <a:t>You can mix and match for or while loops and make them nested into each other.</a:t>
            </a:r>
            <a:endParaRPr lang="en-US" dirty="0"/>
          </a:p>
        </p:txBody>
      </p:sp>
      <p:sp>
        <p:nvSpPr>
          <p:cNvPr id="3" name="Slide Number Placeholder 2">
            <a:extLst>
              <a:ext uri="{FF2B5EF4-FFF2-40B4-BE49-F238E27FC236}">
                <a16:creationId xmlns:a16="http://schemas.microsoft.com/office/drawing/2014/main" id="{A163FDD4-503E-4593-AB0D-C954EFB7BED7}"/>
              </a:ext>
            </a:extLst>
          </p:cNvPr>
          <p:cNvSpPr>
            <a:spLocks noGrp="1"/>
          </p:cNvSpPr>
          <p:nvPr>
            <p:ph type="sldNum" sz="quarter" idx="11"/>
          </p:nvPr>
        </p:nvSpPr>
        <p:spPr/>
        <p:txBody>
          <a:bodyPr/>
          <a:lstStyle/>
          <a:p>
            <a:pPr>
              <a:defRPr/>
            </a:pPr>
            <a:fld id="{13B18A8D-AB88-4BA3-B436-48639E309B0B}" type="slidenum">
              <a:rPr lang="en-US" smtClean="0"/>
              <a:pPr>
                <a:defRPr/>
              </a:pPr>
              <a:t>22</a:t>
            </a:fld>
            <a:endParaRPr lang="en-US" dirty="0"/>
          </a:p>
        </p:txBody>
      </p:sp>
      <p:sp>
        <p:nvSpPr>
          <p:cNvPr id="4" name="Title 3">
            <a:extLst>
              <a:ext uri="{FF2B5EF4-FFF2-40B4-BE49-F238E27FC236}">
                <a16:creationId xmlns:a16="http://schemas.microsoft.com/office/drawing/2014/main" id="{7B98C3D3-2B07-4ACC-859C-E100A4150AEC}"/>
              </a:ext>
            </a:extLst>
          </p:cNvPr>
          <p:cNvSpPr>
            <a:spLocks noGrp="1"/>
          </p:cNvSpPr>
          <p:nvPr>
            <p:ph type="title"/>
          </p:nvPr>
        </p:nvSpPr>
        <p:spPr/>
        <p:txBody>
          <a:bodyPr/>
          <a:lstStyle/>
          <a:p>
            <a:r>
              <a:rPr lang="en-US" dirty="0"/>
              <a:t>Nested Loops</a:t>
            </a:r>
          </a:p>
        </p:txBody>
      </p:sp>
      <p:sp>
        <p:nvSpPr>
          <p:cNvPr id="6" name="TextBox 5">
            <a:extLst>
              <a:ext uri="{FF2B5EF4-FFF2-40B4-BE49-F238E27FC236}">
                <a16:creationId xmlns:a16="http://schemas.microsoft.com/office/drawing/2014/main" id="{5F71746B-0EC8-4AAA-94F3-B74A6EDC5ADE}"/>
              </a:ext>
            </a:extLst>
          </p:cNvPr>
          <p:cNvSpPr txBox="1"/>
          <p:nvPr/>
        </p:nvSpPr>
        <p:spPr>
          <a:xfrm>
            <a:off x="430952" y="4697721"/>
            <a:ext cx="6507162" cy="400110"/>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latin typeface="Times New Roman" panose="02020603050405020304" pitchFamily="18" charset="0"/>
                <a:cs typeface="Times New Roman" panose="02020603050405020304" pitchFamily="18" charset="0"/>
              </a:rPr>
              <a:t>Print multiple tables from 1 to 10</a:t>
            </a:r>
          </a:p>
        </p:txBody>
      </p:sp>
      <p:sp>
        <p:nvSpPr>
          <p:cNvPr id="8" name="TextBox 7">
            <a:extLst>
              <a:ext uri="{FF2B5EF4-FFF2-40B4-BE49-F238E27FC236}">
                <a16:creationId xmlns:a16="http://schemas.microsoft.com/office/drawing/2014/main" id="{F8C7A115-DBA9-48D6-96FD-FF1883DF4B5A}"/>
              </a:ext>
            </a:extLst>
          </p:cNvPr>
          <p:cNvSpPr txBox="1"/>
          <p:nvPr/>
        </p:nvSpPr>
        <p:spPr>
          <a:xfrm>
            <a:off x="1452957" y="3535384"/>
            <a:ext cx="4121944" cy="923330"/>
          </a:xfrm>
          <a:prstGeom prst="rect">
            <a:avLst/>
          </a:prstGeom>
          <a:noFill/>
        </p:spPr>
        <p:txBody>
          <a:bodyPr wrap="square" rtlCol="0">
            <a:spAutoFit/>
          </a:bodyPr>
          <a:lstStyle/>
          <a:p>
            <a:r>
              <a:rPr lang="en-US" dirty="0"/>
              <a:t>for </a:t>
            </a:r>
            <a:r>
              <a:rPr lang="en-US" dirty="0">
                <a:solidFill>
                  <a:srgbClr val="FF0000"/>
                </a:solidFill>
              </a:rPr>
              <a:t>&lt;item1&gt; </a:t>
            </a:r>
            <a:r>
              <a:rPr lang="en-US" dirty="0"/>
              <a:t>in </a:t>
            </a:r>
            <a:r>
              <a:rPr lang="en-US" dirty="0">
                <a:solidFill>
                  <a:srgbClr val="FF0000"/>
                </a:solidFill>
              </a:rPr>
              <a:t>&lt;collection1&gt;</a:t>
            </a:r>
            <a:r>
              <a:rPr lang="en-US" dirty="0"/>
              <a:t>:</a:t>
            </a:r>
          </a:p>
          <a:p>
            <a:r>
              <a:rPr lang="en-US" dirty="0"/>
              <a:t>	for</a:t>
            </a:r>
            <a:r>
              <a:rPr lang="en-US" dirty="0">
                <a:solidFill>
                  <a:srgbClr val="FF0000"/>
                </a:solidFill>
              </a:rPr>
              <a:t> &lt;item2&gt; </a:t>
            </a:r>
            <a:r>
              <a:rPr lang="en-US" dirty="0"/>
              <a:t>in</a:t>
            </a:r>
            <a:r>
              <a:rPr lang="en-US" dirty="0">
                <a:solidFill>
                  <a:srgbClr val="FF0000"/>
                </a:solidFill>
              </a:rPr>
              <a:t> &lt;collection2&gt;:</a:t>
            </a:r>
          </a:p>
          <a:p>
            <a:r>
              <a:rPr lang="en-US" dirty="0">
                <a:solidFill>
                  <a:srgbClr val="FF0000"/>
                </a:solidFill>
              </a:rPr>
              <a:t>		&lt;statements&gt;</a:t>
            </a:r>
          </a:p>
        </p:txBody>
      </p:sp>
      <p:sp>
        <p:nvSpPr>
          <p:cNvPr id="10" name="TextBox 9">
            <a:extLst>
              <a:ext uri="{FF2B5EF4-FFF2-40B4-BE49-F238E27FC236}">
                <a16:creationId xmlns:a16="http://schemas.microsoft.com/office/drawing/2014/main" id="{5CBFD636-D9DD-4E8E-A267-7CE1529C5D94}"/>
              </a:ext>
            </a:extLst>
          </p:cNvPr>
          <p:cNvSpPr txBox="1"/>
          <p:nvPr/>
        </p:nvSpPr>
        <p:spPr>
          <a:xfrm>
            <a:off x="424258" y="2852925"/>
            <a:ext cx="8240194" cy="707886"/>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latin typeface="Times New Roman" panose="02020603050405020304" pitchFamily="18" charset="0"/>
                <a:cs typeface="Times New Roman" panose="02020603050405020304" pitchFamily="18" charset="0"/>
              </a:rPr>
              <a:t>A loop that occurs within another loop. Inner loop will be executed one time for each iteration of outer loop.</a:t>
            </a:r>
          </a:p>
        </p:txBody>
      </p:sp>
      <p:sp>
        <p:nvSpPr>
          <p:cNvPr id="12" name="TextBox 11">
            <a:extLst>
              <a:ext uri="{FF2B5EF4-FFF2-40B4-BE49-F238E27FC236}">
                <a16:creationId xmlns:a16="http://schemas.microsoft.com/office/drawing/2014/main" id="{D4E78C1F-4B53-40BE-9878-CC2A280D389C}"/>
              </a:ext>
            </a:extLst>
          </p:cNvPr>
          <p:cNvSpPr txBox="1"/>
          <p:nvPr/>
        </p:nvSpPr>
        <p:spPr>
          <a:xfrm>
            <a:off x="1459650" y="5122551"/>
            <a:ext cx="5478464" cy="923330"/>
          </a:xfrm>
          <a:prstGeom prst="rect">
            <a:avLst/>
          </a:prstGeom>
          <a:noFill/>
        </p:spPr>
        <p:txBody>
          <a:bodyPr wrap="square" rtlCol="0">
            <a:spAutoFit/>
          </a:bodyPr>
          <a:lstStyle/>
          <a:p>
            <a:r>
              <a:rPr lang="en-US" dirty="0"/>
              <a:t>for </a:t>
            </a:r>
            <a:r>
              <a:rPr lang="en-US" dirty="0">
                <a:solidFill>
                  <a:srgbClr val="FF0000"/>
                </a:solidFill>
              </a:rPr>
              <a:t>n </a:t>
            </a:r>
            <a:r>
              <a:rPr lang="en-US" dirty="0"/>
              <a:t>in </a:t>
            </a:r>
            <a:r>
              <a:rPr lang="en-US" dirty="0">
                <a:solidFill>
                  <a:srgbClr val="FF0000"/>
                </a:solidFill>
              </a:rPr>
              <a:t>range(1, 11)</a:t>
            </a:r>
            <a:r>
              <a:rPr lang="en-US" dirty="0"/>
              <a:t>:</a:t>
            </a:r>
          </a:p>
          <a:p>
            <a:r>
              <a:rPr lang="en-US" dirty="0"/>
              <a:t>	for </a:t>
            </a:r>
            <a:r>
              <a:rPr lang="en-US" dirty="0">
                <a:solidFill>
                  <a:srgbClr val="FF0000"/>
                </a:solidFill>
              </a:rPr>
              <a:t>m</a:t>
            </a:r>
            <a:r>
              <a:rPr lang="en-US" dirty="0"/>
              <a:t> in </a:t>
            </a:r>
            <a:r>
              <a:rPr lang="en-US" dirty="0">
                <a:solidFill>
                  <a:srgbClr val="FF0000"/>
                </a:solidFill>
              </a:rPr>
              <a:t>range(1, 11)</a:t>
            </a:r>
            <a:r>
              <a:rPr lang="en-US" dirty="0"/>
              <a:t>:</a:t>
            </a:r>
          </a:p>
          <a:p>
            <a:r>
              <a:rPr lang="en-US" dirty="0"/>
              <a:t>		print(</a:t>
            </a:r>
            <a:r>
              <a:rPr lang="en-US" dirty="0">
                <a:solidFill>
                  <a:srgbClr val="FF0000"/>
                </a:solidFill>
              </a:rPr>
              <a:t>n</a:t>
            </a:r>
            <a:r>
              <a:rPr lang="en-US" dirty="0"/>
              <a:t>, ”x”, </a:t>
            </a:r>
            <a:r>
              <a:rPr lang="en-US" dirty="0">
                <a:solidFill>
                  <a:srgbClr val="FF0000"/>
                </a:solidFill>
              </a:rPr>
              <a:t>m</a:t>
            </a:r>
            <a:r>
              <a:rPr lang="en-US" dirty="0"/>
              <a:t>,”=“,</a:t>
            </a:r>
            <a:r>
              <a:rPr lang="en-US" dirty="0">
                <a:solidFill>
                  <a:srgbClr val="FF0000"/>
                </a:solidFill>
              </a:rPr>
              <a:t> n*m</a:t>
            </a:r>
            <a:r>
              <a:rPr lang="en-US" dirty="0"/>
              <a:t>)</a:t>
            </a:r>
          </a:p>
        </p:txBody>
      </p:sp>
    </p:spTree>
    <p:extLst>
      <p:ext uri="{BB962C8B-B14F-4D97-AF65-F5344CB8AC3E}">
        <p14:creationId xmlns:p14="http://schemas.microsoft.com/office/powerpoint/2010/main" val="228213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F00D8-8DD7-4746-9BA6-D3CAA70A9DF4}"/>
              </a:ext>
            </a:extLst>
          </p:cNvPr>
          <p:cNvSpPr>
            <a:spLocks noGrp="1"/>
          </p:cNvSpPr>
          <p:nvPr>
            <p:ph idx="1"/>
          </p:nvPr>
        </p:nvSpPr>
        <p:spPr>
          <a:xfrm>
            <a:off x="693095" y="1316724"/>
            <a:ext cx="8026647" cy="5236475"/>
          </a:xfrm>
        </p:spPr>
        <p:txBody>
          <a:bodyPr/>
          <a:lstStyle/>
          <a:p>
            <a:r>
              <a:rPr lang="en-US" b="1" dirty="0"/>
              <a:t>break</a:t>
            </a:r>
            <a:r>
              <a:rPr lang="en-US" dirty="0"/>
              <a:t> statement: </a:t>
            </a:r>
            <a:r>
              <a:rPr lang="en-US" b="0" i="0" dirty="0">
                <a:solidFill>
                  <a:srgbClr val="000000"/>
                </a:solidFill>
                <a:effectLst/>
                <a:latin typeface="Arial" panose="020B0604020202020204" pitchFamily="34" charset="0"/>
              </a:rPr>
              <a:t>Terminates the loop statement and transfers execution to the statement immediately following the loop.</a:t>
            </a:r>
          </a:p>
          <a:p>
            <a:r>
              <a:rPr lang="en-US" b="1" dirty="0"/>
              <a:t>continue</a:t>
            </a:r>
            <a:r>
              <a:rPr lang="en-US" dirty="0"/>
              <a:t> statement: </a:t>
            </a:r>
            <a:r>
              <a:rPr lang="en-US" b="0" i="0" dirty="0">
                <a:solidFill>
                  <a:srgbClr val="000000"/>
                </a:solidFill>
                <a:effectLst/>
                <a:latin typeface="Arial" panose="020B0604020202020204" pitchFamily="34" charset="0"/>
              </a:rPr>
              <a:t>Causes the loop to skip the remainder of its body and immediately retest its condition prior to reiterating.</a:t>
            </a:r>
          </a:p>
          <a:p>
            <a:r>
              <a:rPr lang="en-US" b="1" dirty="0"/>
              <a:t>pass</a:t>
            </a:r>
            <a:r>
              <a:rPr lang="en-US" dirty="0"/>
              <a:t> statement: </a:t>
            </a:r>
            <a:r>
              <a:rPr lang="en-US" b="0" i="0" dirty="0">
                <a:solidFill>
                  <a:srgbClr val="000000"/>
                </a:solidFill>
                <a:effectLst/>
                <a:latin typeface="Arial" panose="020B0604020202020204" pitchFamily="34" charset="0"/>
              </a:rPr>
              <a:t>The pass statement is used when a statement is required syntactically (for the syntax) but you do not want any command or code to execute.</a:t>
            </a:r>
            <a:endParaRPr lang="en-US" dirty="0"/>
          </a:p>
        </p:txBody>
      </p:sp>
      <p:sp>
        <p:nvSpPr>
          <p:cNvPr id="3" name="Slide Number Placeholder 2">
            <a:extLst>
              <a:ext uri="{FF2B5EF4-FFF2-40B4-BE49-F238E27FC236}">
                <a16:creationId xmlns:a16="http://schemas.microsoft.com/office/drawing/2014/main" id="{C95AB93A-215F-4860-9EF2-2426DCD0FCB6}"/>
              </a:ext>
            </a:extLst>
          </p:cNvPr>
          <p:cNvSpPr>
            <a:spLocks noGrp="1"/>
          </p:cNvSpPr>
          <p:nvPr>
            <p:ph type="sldNum" sz="quarter" idx="11"/>
          </p:nvPr>
        </p:nvSpPr>
        <p:spPr/>
        <p:txBody>
          <a:bodyPr/>
          <a:lstStyle/>
          <a:p>
            <a:pPr>
              <a:defRPr/>
            </a:pPr>
            <a:fld id="{13B18A8D-AB88-4BA3-B436-48639E309B0B}" type="slidenum">
              <a:rPr lang="en-US" smtClean="0"/>
              <a:pPr>
                <a:defRPr/>
              </a:pPr>
              <a:t>23</a:t>
            </a:fld>
            <a:endParaRPr lang="en-US" dirty="0"/>
          </a:p>
        </p:txBody>
      </p:sp>
      <p:sp>
        <p:nvSpPr>
          <p:cNvPr id="4" name="Title 3">
            <a:extLst>
              <a:ext uri="{FF2B5EF4-FFF2-40B4-BE49-F238E27FC236}">
                <a16:creationId xmlns:a16="http://schemas.microsoft.com/office/drawing/2014/main" id="{5EAC3B94-2CB7-4356-BBDD-2ABBB4299533}"/>
              </a:ext>
            </a:extLst>
          </p:cNvPr>
          <p:cNvSpPr>
            <a:spLocks noGrp="1"/>
          </p:cNvSpPr>
          <p:nvPr>
            <p:ph type="title"/>
          </p:nvPr>
        </p:nvSpPr>
        <p:spPr/>
        <p:txBody>
          <a:bodyPr/>
          <a:lstStyle/>
          <a:p>
            <a:r>
              <a:rPr lang="en-US" b="1" i="0" dirty="0">
                <a:effectLst/>
                <a:latin typeface="Arial" panose="020B0604020202020204" pitchFamily="34" charset="0"/>
              </a:rPr>
              <a:t>Control Statements </a:t>
            </a:r>
            <a:r>
              <a:rPr lang="en-US" b="1" dirty="0">
                <a:latin typeface="Arial" panose="020B0604020202020204" pitchFamily="34" charset="0"/>
              </a:rPr>
              <a:t>of Loops</a:t>
            </a:r>
            <a:endParaRPr lang="en-US" dirty="0"/>
          </a:p>
        </p:txBody>
      </p:sp>
    </p:spTree>
    <p:extLst>
      <p:ext uri="{BB962C8B-B14F-4D97-AF65-F5344CB8AC3E}">
        <p14:creationId xmlns:p14="http://schemas.microsoft.com/office/powerpoint/2010/main" val="327768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3</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ECA450CF-ECAB-4FCA-9457-57915558A319}"/>
              </a:ext>
            </a:extLst>
          </p:cNvPr>
          <p:cNvSpPr txBox="1"/>
          <p:nvPr/>
        </p:nvSpPr>
        <p:spPr>
          <a:xfrm>
            <a:off x="233491" y="1470345"/>
            <a:ext cx="8639868"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To understand concept of loops.</a:t>
            </a: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To understand loops types available in Python.</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13A7EAA9-A3E0-4C7D-B6AD-4B2CF8783F34}"/>
              </a:ext>
            </a:extLst>
          </p:cNvPr>
          <p:cNvSpPr txBox="1"/>
          <p:nvPr/>
        </p:nvSpPr>
        <p:spPr>
          <a:xfrm>
            <a:off x="233490" y="2465032"/>
            <a:ext cx="8639869"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To understand and implement loops in various examples and configurations.</a:t>
            </a:r>
          </a:p>
        </p:txBody>
      </p:sp>
    </p:spTree>
    <p:extLst>
      <p:ext uri="{BB962C8B-B14F-4D97-AF65-F5344CB8AC3E}">
        <p14:creationId xmlns:p14="http://schemas.microsoft.com/office/powerpoint/2010/main" val="80746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4</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cs typeface="Times New Roman" panose="02020603050405020304" pitchFamily="18" charset="0"/>
              </a:rPr>
              <a:t>Computational Thinking Concepts</a:t>
            </a:r>
          </a:p>
        </p:txBody>
      </p:sp>
      <p:sp>
        <p:nvSpPr>
          <p:cNvPr id="5" name="TextBox 4">
            <a:extLst>
              <a:ext uri="{FF2B5EF4-FFF2-40B4-BE49-F238E27FC236}">
                <a16:creationId xmlns:a16="http://schemas.microsoft.com/office/drawing/2014/main" id="{66A40B87-B43E-4A28-8288-CF9BC39EF836}"/>
              </a:ext>
            </a:extLst>
          </p:cNvPr>
          <p:cNvSpPr txBox="1"/>
          <p:nvPr/>
        </p:nvSpPr>
        <p:spPr>
          <a:xfrm>
            <a:off x="193830" y="1969610"/>
            <a:ext cx="3919664" cy="523220"/>
          </a:xfrm>
          <a:prstGeom prst="rect">
            <a:avLst/>
          </a:prstGeom>
          <a:noFill/>
        </p:spPr>
        <p:txBody>
          <a:bodyPr wrap="square" rtlCol="0">
            <a:spAutoFit/>
          </a:bodyPr>
          <a:lstStyle/>
          <a:p>
            <a:pPr algn="ctr"/>
            <a:r>
              <a:rPr lang="en-US" sz="2800" dirty="0">
                <a:latin typeface="Cambria Math" panose="02040503050406030204" pitchFamily="18" charset="0"/>
                <a:ea typeface="Cambria Math" panose="02040503050406030204" pitchFamily="18" charset="0"/>
              </a:rPr>
              <a:t>Loops</a:t>
            </a:r>
          </a:p>
        </p:txBody>
      </p:sp>
      <p:sp>
        <p:nvSpPr>
          <p:cNvPr id="32" name="Arrow: Right 31">
            <a:extLst>
              <a:ext uri="{FF2B5EF4-FFF2-40B4-BE49-F238E27FC236}">
                <a16:creationId xmlns:a16="http://schemas.microsoft.com/office/drawing/2014/main" id="{37CF77EE-6AD0-46F9-B136-F6390CAF3833}"/>
              </a:ext>
            </a:extLst>
          </p:cNvPr>
          <p:cNvSpPr/>
          <p:nvPr/>
        </p:nvSpPr>
        <p:spPr>
          <a:xfrm>
            <a:off x="3351932" y="2164422"/>
            <a:ext cx="637586" cy="32669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8AFFDC7-D9CE-4ECC-B09F-0339274C93DA}"/>
              </a:ext>
            </a:extLst>
          </p:cNvPr>
          <p:cNvSpPr txBox="1"/>
          <p:nvPr/>
        </p:nvSpPr>
        <p:spPr>
          <a:xfrm>
            <a:off x="4687215" y="1815990"/>
            <a:ext cx="3253712" cy="523220"/>
          </a:xfrm>
          <a:prstGeom prst="rect">
            <a:avLst/>
          </a:prstGeom>
          <a:solidFill>
            <a:srgbClr val="CCECFF"/>
          </a:solidFill>
          <a:ln w="28575">
            <a:solidFill>
              <a:schemeClr val="tx1"/>
            </a:solidFill>
          </a:ln>
        </p:spPr>
        <p:txBody>
          <a:bodyPr wrap="square" rtlCol="0">
            <a:spAutoFit/>
          </a:bodyPr>
          <a:lstStyle/>
          <a:p>
            <a:pPr algn="ctr"/>
            <a:r>
              <a:rPr lang="en-US" sz="2800" b="1" dirty="0">
                <a:latin typeface="Garamond" panose="02020404030301010803" pitchFamily="18" charset="0"/>
              </a:rPr>
              <a:t>Pattern recognition</a:t>
            </a:r>
          </a:p>
        </p:txBody>
      </p:sp>
      <p:sp>
        <p:nvSpPr>
          <p:cNvPr id="6" name="TextBox 5">
            <a:extLst>
              <a:ext uri="{FF2B5EF4-FFF2-40B4-BE49-F238E27FC236}">
                <a16:creationId xmlns:a16="http://schemas.microsoft.com/office/drawing/2014/main" id="{C0A150F5-EF30-4CE3-B140-0F76A86326B8}"/>
              </a:ext>
            </a:extLst>
          </p:cNvPr>
          <p:cNvSpPr txBox="1"/>
          <p:nvPr/>
        </p:nvSpPr>
        <p:spPr>
          <a:xfrm>
            <a:off x="4711356" y="2579769"/>
            <a:ext cx="2996229" cy="523220"/>
          </a:xfrm>
          <a:prstGeom prst="rect">
            <a:avLst/>
          </a:prstGeom>
          <a:solidFill>
            <a:srgbClr val="CCECFF"/>
          </a:solidFill>
          <a:ln w="28575">
            <a:solidFill>
              <a:schemeClr val="tx1"/>
            </a:solidFill>
          </a:ln>
        </p:spPr>
        <p:txBody>
          <a:bodyPr wrap="square" rtlCol="0">
            <a:spAutoFit/>
          </a:bodyPr>
          <a:lstStyle/>
          <a:p>
            <a:pPr algn="ctr"/>
            <a:r>
              <a:rPr lang="en-US" sz="2800" b="1" dirty="0">
                <a:latin typeface="Garamond" panose="02020404030301010803" pitchFamily="18" charset="0"/>
              </a:rPr>
              <a:t>Algorithm design</a:t>
            </a:r>
          </a:p>
        </p:txBody>
      </p:sp>
      <p:sp>
        <p:nvSpPr>
          <p:cNvPr id="11" name="Right Brace 10">
            <a:extLst>
              <a:ext uri="{FF2B5EF4-FFF2-40B4-BE49-F238E27FC236}">
                <a16:creationId xmlns:a16="http://schemas.microsoft.com/office/drawing/2014/main" id="{56E456D2-7B0E-422D-8ED5-B904A0D4948E}"/>
              </a:ext>
            </a:extLst>
          </p:cNvPr>
          <p:cNvSpPr/>
          <p:nvPr/>
        </p:nvSpPr>
        <p:spPr>
          <a:xfrm rot="10800000">
            <a:off x="4183832" y="1876238"/>
            <a:ext cx="309069" cy="90305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8702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1316725"/>
            <a:ext cx="8026647" cy="4915840"/>
          </a:xfrm>
        </p:spPr>
        <p:txBody>
          <a:bodyPr/>
          <a:lstStyle/>
          <a:p>
            <a:pPr marL="0" indent="0">
              <a:buNone/>
            </a:pPr>
            <a:r>
              <a:rPr lang="en-US" b="1" dirty="0"/>
              <a:t>Loops</a:t>
            </a:r>
            <a:r>
              <a:rPr lang="en-US" dirty="0"/>
              <a:t>:  The action of doing something over and over again.</a:t>
            </a:r>
          </a:p>
          <a:p>
            <a:pPr marL="0" indent="0">
              <a:buNone/>
            </a:pPr>
            <a:endParaRPr lang="en-US" dirty="0"/>
          </a:p>
          <a:p>
            <a:pPr marL="0" indent="0">
              <a:buNone/>
            </a:pPr>
            <a:r>
              <a:rPr lang="en-US" dirty="0"/>
              <a:t>Basically, Loops repeats a portion of code a set number of times until a process is complete. </a:t>
            </a:r>
          </a:p>
          <a:p>
            <a:pPr marL="0" indent="0">
              <a:buNone/>
            </a:pPr>
            <a:endParaRPr lang="en-US" dirty="0"/>
          </a:p>
          <a:p>
            <a:pPr marL="0" indent="0">
              <a:buNone/>
            </a:pPr>
            <a:r>
              <a:rPr lang="en-US" dirty="0"/>
              <a:t>Repetitive tasks (Loops) are very common and essential in programming. They save time in coding and minimizes the coding errors. </a:t>
            </a:r>
          </a:p>
          <a:p>
            <a:pPr marL="0" indent="0">
              <a:buNone/>
            </a:pPr>
            <a:endParaRPr lang="en-US" dirty="0"/>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5</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What is a Loop in Coding?</a:t>
            </a:r>
          </a:p>
        </p:txBody>
      </p:sp>
    </p:spTree>
    <p:extLst>
      <p:ext uri="{BB962C8B-B14F-4D97-AF65-F5344CB8AC3E}">
        <p14:creationId xmlns:p14="http://schemas.microsoft.com/office/powerpoint/2010/main" val="262935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5CE547-36C8-409A-96E2-4436CF9EE12B}"/>
              </a:ext>
            </a:extLst>
          </p:cNvPr>
          <p:cNvSpPr>
            <a:spLocks noGrp="1"/>
          </p:cNvSpPr>
          <p:nvPr>
            <p:ph idx="1"/>
          </p:nvPr>
        </p:nvSpPr>
        <p:spPr>
          <a:xfrm>
            <a:off x="385855" y="1333193"/>
            <a:ext cx="8026647" cy="5486400"/>
          </a:xfrm>
        </p:spPr>
        <p:txBody>
          <a:bodyPr/>
          <a:lstStyle/>
          <a:p>
            <a:r>
              <a:rPr lang="en-US" dirty="0"/>
              <a:t>If you think any mass manufacturing process, we apply the same process again and again. Even for something very simple such as preparing a PB sandwich:</a:t>
            </a:r>
          </a:p>
          <a:p>
            <a:endParaRPr lang="en-US" dirty="0"/>
          </a:p>
          <a:p>
            <a:endParaRPr lang="en-US" dirty="0"/>
          </a:p>
          <a:p>
            <a:endParaRPr lang="en-US" dirty="0"/>
          </a:p>
          <a:p>
            <a:endParaRPr lang="en-US" dirty="0"/>
          </a:p>
          <a:p>
            <a:r>
              <a:rPr lang="en-US" dirty="0"/>
              <a:t>If we need to make 1000 PB sandwich, it is much easier with an automated process such as loops.</a:t>
            </a:r>
          </a:p>
          <a:p>
            <a:r>
              <a:rPr lang="en-US" dirty="0"/>
              <a:t>Also your code will be much more organized and shorter.. </a:t>
            </a:r>
          </a:p>
          <a:p>
            <a:pPr marL="0" indent="0">
              <a:buNone/>
            </a:pPr>
            <a:endParaRPr lang="en-US" dirty="0"/>
          </a:p>
          <a:p>
            <a:pPr marL="0" indent="0">
              <a:buNone/>
            </a:pPr>
            <a:r>
              <a:rPr lang="en-US" dirty="0"/>
              <a:t> </a:t>
            </a:r>
          </a:p>
        </p:txBody>
      </p:sp>
      <p:sp>
        <p:nvSpPr>
          <p:cNvPr id="3" name="Slide Number Placeholder 2">
            <a:extLst>
              <a:ext uri="{FF2B5EF4-FFF2-40B4-BE49-F238E27FC236}">
                <a16:creationId xmlns:a16="http://schemas.microsoft.com/office/drawing/2014/main" id="{30FF3C24-F9D2-45BA-B294-E9DB1BD6ED05}"/>
              </a:ext>
            </a:extLst>
          </p:cNvPr>
          <p:cNvSpPr>
            <a:spLocks noGrp="1"/>
          </p:cNvSpPr>
          <p:nvPr>
            <p:ph type="sldNum" sz="quarter" idx="11"/>
          </p:nvPr>
        </p:nvSpPr>
        <p:spPr/>
        <p:txBody>
          <a:bodyPr/>
          <a:lstStyle/>
          <a:p>
            <a:pPr>
              <a:defRPr/>
            </a:pPr>
            <a:fld id="{13B18A8D-AB88-4BA3-B436-48639E309B0B}" type="slidenum">
              <a:rPr lang="en-US" smtClean="0"/>
              <a:pPr>
                <a:defRPr/>
              </a:pPr>
              <a:t>6</a:t>
            </a:fld>
            <a:endParaRPr lang="en-US" dirty="0"/>
          </a:p>
        </p:txBody>
      </p:sp>
      <p:sp>
        <p:nvSpPr>
          <p:cNvPr id="4" name="Title 3">
            <a:extLst>
              <a:ext uri="{FF2B5EF4-FFF2-40B4-BE49-F238E27FC236}">
                <a16:creationId xmlns:a16="http://schemas.microsoft.com/office/drawing/2014/main" id="{6ACF0468-0E06-4BC9-8FE9-18EFF33504B0}"/>
              </a:ext>
            </a:extLst>
          </p:cNvPr>
          <p:cNvSpPr>
            <a:spLocks noGrp="1"/>
          </p:cNvSpPr>
          <p:nvPr>
            <p:ph type="title"/>
          </p:nvPr>
        </p:nvSpPr>
        <p:spPr/>
        <p:txBody>
          <a:bodyPr/>
          <a:lstStyle/>
          <a:p>
            <a:r>
              <a:rPr lang="en-US" dirty="0"/>
              <a:t>Example</a:t>
            </a:r>
          </a:p>
        </p:txBody>
      </p:sp>
      <p:graphicFrame>
        <p:nvGraphicFramePr>
          <p:cNvPr id="5" name="Diagram 4">
            <a:extLst>
              <a:ext uri="{FF2B5EF4-FFF2-40B4-BE49-F238E27FC236}">
                <a16:creationId xmlns:a16="http://schemas.microsoft.com/office/drawing/2014/main" id="{A3E9ED66-064A-49D1-8CD0-DD06D6A9B53F}"/>
              </a:ext>
            </a:extLst>
          </p:cNvPr>
          <p:cNvGraphicFramePr/>
          <p:nvPr>
            <p:extLst>
              <p:ext uri="{D42A27DB-BD31-4B8C-83A1-F6EECF244321}">
                <p14:modId xmlns:p14="http://schemas.microsoft.com/office/powerpoint/2010/main" val="2055276492"/>
              </p:ext>
            </p:extLst>
          </p:nvPr>
        </p:nvGraphicFramePr>
        <p:xfrm>
          <a:off x="232235" y="2622495"/>
          <a:ext cx="8756340" cy="1574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0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E66554-99F4-4104-A7D8-AF7AE55F4348}"/>
              </a:ext>
            </a:extLst>
          </p:cNvPr>
          <p:cNvSpPr>
            <a:spLocks noGrp="1"/>
          </p:cNvSpPr>
          <p:nvPr>
            <p:ph idx="1"/>
          </p:nvPr>
        </p:nvSpPr>
        <p:spPr>
          <a:xfrm>
            <a:off x="731500" y="1431940"/>
            <a:ext cx="8026647" cy="5486400"/>
          </a:xfrm>
        </p:spPr>
        <p:txBody>
          <a:bodyPr/>
          <a:lstStyle/>
          <a:p>
            <a:r>
              <a:rPr lang="en-US" sz="2800" dirty="0">
                <a:solidFill>
                  <a:srgbClr val="222222"/>
                </a:solidFill>
                <a:latin typeface="Arial" panose="020B0604020202020204" pitchFamily="34" charset="0"/>
                <a:cs typeface="Arial" panose="020B0604020202020204" pitchFamily="34" charset="0"/>
              </a:rPr>
              <a:t>Since loop is a sequence of instructions that is continually repeated until a certain condition is reached. There are 2 main types loops based on the condition.  </a:t>
            </a:r>
          </a:p>
          <a:p>
            <a:pPr lvl="1"/>
            <a:endParaRPr lang="en-US" sz="2000" dirty="0">
              <a:solidFill>
                <a:srgbClr val="222222"/>
              </a:solidFill>
              <a:latin typeface="Roboto"/>
            </a:endParaRPr>
          </a:p>
          <a:p>
            <a:pPr marL="230187" lvl="1" indent="0">
              <a:buNone/>
            </a:pPr>
            <a:endParaRPr lang="en-US" sz="2000" b="0" i="0" dirty="0">
              <a:solidFill>
                <a:srgbClr val="222222"/>
              </a:solidFill>
              <a:effectLst/>
              <a:latin typeface="Roboto"/>
            </a:endParaRPr>
          </a:p>
          <a:p>
            <a:pPr lvl="1"/>
            <a:endParaRPr lang="en-US" sz="2000" dirty="0"/>
          </a:p>
        </p:txBody>
      </p:sp>
      <p:sp>
        <p:nvSpPr>
          <p:cNvPr id="3" name="Slide Number Placeholder 2">
            <a:extLst>
              <a:ext uri="{FF2B5EF4-FFF2-40B4-BE49-F238E27FC236}">
                <a16:creationId xmlns:a16="http://schemas.microsoft.com/office/drawing/2014/main" id="{BEB39D31-4B3C-4BAA-B25F-E32BF8346423}"/>
              </a:ext>
            </a:extLst>
          </p:cNvPr>
          <p:cNvSpPr>
            <a:spLocks noGrp="1"/>
          </p:cNvSpPr>
          <p:nvPr>
            <p:ph type="sldNum" sz="quarter" idx="11"/>
          </p:nvPr>
        </p:nvSpPr>
        <p:spPr/>
        <p:txBody>
          <a:bodyPr/>
          <a:lstStyle/>
          <a:p>
            <a:pPr>
              <a:defRPr/>
            </a:pPr>
            <a:fld id="{13B18A8D-AB88-4BA3-B436-48639E309B0B}" type="slidenum">
              <a:rPr lang="en-US" smtClean="0"/>
              <a:pPr>
                <a:defRPr/>
              </a:pPr>
              <a:t>7</a:t>
            </a:fld>
            <a:endParaRPr lang="en-US" dirty="0"/>
          </a:p>
        </p:txBody>
      </p:sp>
      <p:sp>
        <p:nvSpPr>
          <p:cNvPr id="4" name="Title 3">
            <a:extLst>
              <a:ext uri="{FF2B5EF4-FFF2-40B4-BE49-F238E27FC236}">
                <a16:creationId xmlns:a16="http://schemas.microsoft.com/office/drawing/2014/main" id="{AE1BE195-6EB2-497F-8979-B84C48A4E5CA}"/>
              </a:ext>
            </a:extLst>
          </p:cNvPr>
          <p:cNvSpPr>
            <a:spLocks noGrp="1"/>
          </p:cNvSpPr>
          <p:nvPr>
            <p:ph type="title"/>
          </p:nvPr>
        </p:nvSpPr>
        <p:spPr/>
        <p:txBody>
          <a:bodyPr/>
          <a:lstStyle/>
          <a:p>
            <a:r>
              <a:rPr lang="en-US" dirty="0"/>
              <a:t>Types of Loops</a:t>
            </a:r>
          </a:p>
        </p:txBody>
      </p:sp>
    </p:spTree>
    <p:extLst>
      <p:ext uri="{BB962C8B-B14F-4D97-AF65-F5344CB8AC3E}">
        <p14:creationId xmlns:p14="http://schemas.microsoft.com/office/powerpoint/2010/main" val="169005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B8551F-63F4-48D9-85F0-3922AF3CE885}"/>
              </a:ext>
            </a:extLst>
          </p:cNvPr>
          <p:cNvSpPr>
            <a:spLocks noGrp="1"/>
          </p:cNvSpPr>
          <p:nvPr>
            <p:ph idx="1"/>
          </p:nvPr>
        </p:nvSpPr>
        <p:spPr>
          <a:xfrm>
            <a:off x="0" y="1009485"/>
            <a:ext cx="5683940" cy="5012145"/>
          </a:xfrm>
        </p:spPr>
        <p:txBody>
          <a:bodyPr/>
          <a:lstStyle/>
          <a:p>
            <a:r>
              <a:rPr lang="en-US" dirty="0"/>
              <a:t>This flow chart explains how a for loop works:</a:t>
            </a:r>
          </a:p>
          <a:p>
            <a:pPr lvl="1"/>
            <a:r>
              <a:rPr lang="en-US" b="0" i="0" dirty="0">
                <a:solidFill>
                  <a:srgbClr val="000000"/>
                </a:solidFill>
                <a:effectLst/>
                <a:latin typeface="Arial" panose="020B0604020202020204" pitchFamily="34" charset="0"/>
              </a:rPr>
              <a:t>If a sequence contains an expression list, it is evaluated first.</a:t>
            </a:r>
          </a:p>
          <a:p>
            <a:pPr lvl="1"/>
            <a:r>
              <a:rPr lang="en-US" b="0" i="0" dirty="0">
                <a:solidFill>
                  <a:srgbClr val="000000"/>
                </a:solidFill>
                <a:effectLst/>
                <a:latin typeface="Arial" panose="020B0604020202020204" pitchFamily="34" charset="0"/>
              </a:rPr>
              <a:t>Then, the first item in the sequence is assigned to the iterating variable </a:t>
            </a:r>
            <a:r>
              <a:rPr lang="en-US" b="0" i="1" dirty="0" err="1">
                <a:solidFill>
                  <a:srgbClr val="000000"/>
                </a:solidFill>
                <a:effectLst/>
                <a:latin typeface="Arial" panose="020B0604020202020204" pitchFamily="34" charset="0"/>
              </a:rPr>
              <a:t>iterating_var</a:t>
            </a:r>
            <a:r>
              <a:rPr lang="en-US" b="0" i="0" dirty="0">
                <a:solidFill>
                  <a:srgbClr val="000000"/>
                </a:solidFill>
                <a:effectLst/>
                <a:latin typeface="Arial" panose="020B0604020202020204" pitchFamily="34" charset="0"/>
              </a:rPr>
              <a:t>. </a:t>
            </a:r>
          </a:p>
          <a:p>
            <a:pPr lvl="1"/>
            <a:r>
              <a:rPr lang="en-US" b="0" i="0" dirty="0">
                <a:solidFill>
                  <a:srgbClr val="000000"/>
                </a:solidFill>
                <a:effectLst/>
                <a:latin typeface="Arial" panose="020B0604020202020204" pitchFamily="34" charset="0"/>
              </a:rPr>
              <a:t>Next, the statements block is executed. Each item in the list is assigned to </a:t>
            </a:r>
            <a:r>
              <a:rPr lang="en-US" b="0" i="1" dirty="0" err="1">
                <a:solidFill>
                  <a:srgbClr val="000000"/>
                </a:solidFill>
                <a:effectLst/>
                <a:latin typeface="Arial" panose="020B0604020202020204" pitchFamily="34" charset="0"/>
              </a:rPr>
              <a:t>iterating_var</a:t>
            </a:r>
            <a:r>
              <a:rPr lang="en-US" b="0" i="0" dirty="0">
                <a:solidFill>
                  <a:srgbClr val="000000"/>
                </a:solidFill>
                <a:effectLst/>
                <a:latin typeface="Arial" panose="020B0604020202020204" pitchFamily="34" charset="0"/>
              </a:rPr>
              <a:t>, and the statement(s) block is executed until the entire sequence is exhausted.</a:t>
            </a:r>
            <a:endParaRPr lang="en-US" dirty="0"/>
          </a:p>
        </p:txBody>
      </p:sp>
      <p:sp>
        <p:nvSpPr>
          <p:cNvPr id="3" name="Slide Number Placeholder 2">
            <a:extLst>
              <a:ext uri="{FF2B5EF4-FFF2-40B4-BE49-F238E27FC236}">
                <a16:creationId xmlns:a16="http://schemas.microsoft.com/office/drawing/2014/main" id="{4993FC08-9DC9-4204-94EF-F33E3A1CF881}"/>
              </a:ext>
            </a:extLst>
          </p:cNvPr>
          <p:cNvSpPr>
            <a:spLocks noGrp="1"/>
          </p:cNvSpPr>
          <p:nvPr>
            <p:ph type="sldNum" sz="quarter" idx="11"/>
          </p:nvPr>
        </p:nvSpPr>
        <p:spPr/>
        <p:txBody>
          <a:bodyPr/>
          <a:lstStyle/>
          <a:p>
            <a:pPr>
              <a:defRPr/>
            </a:pPr>
            <a:fld id="{13B18A8D-AB88-4BA3-B436-48639E309B0B}" type="slidenum">
              <a:rPr lang="en-US" smtClean="0"/>
              <a:pPr>
                <a:defRPr/>
              </a:pPr>
              <a:t>8</a:t>
            </a:fld>
            <a:endParaRPr lang="en-US" dirty="0"/>
          </a:p>
        </p:txBody>
      </p:sp>
      <p:sp>
        <p:nvSpPr>
          <p:cNvPr id="4" name="Title 3">
            <a:extLst>
              <a:ext uri="{FF2B5EF4-FFF2-40B4-BE49-F238E27FC236}">
                <a16:creationId xmlns:a16="http://schemas.microsoft.com/office/drawing/2014/main" id="{CCB45D2A-0EDF-46C3-AE94-CB5F6F65C5AD}"/>
              </a:ext>
            </a:extLst>
          </p:cNvPr>
          <p:cNvSpPr>
            <a:spLocks noGrp="1"/>
          </p:cNvSpPr>
          <p:nvPr>
            <p:ph type="title"/>
          </p:nvPr>
        </p:nvSpPr>
        <p:spPr/>
        <p:txBody>
          <a:bodyPr/>
          <a:lstStyle/>
          <a:p>
            <a:r>
              <a:rPr lang="en-US" dirty="0"/>
              <a:t>For Loops</a:t>
            </a:r>
          </a:p>
        </p:txBody>
      </p:sp>
      <p:pic>
        <p:nvPicPr>
          <p:cNvPr id="2050" name="Picture 2" descr="for loop in Python">
            <a:extLst>
              <a:ext uri="{FF2B5EF4-FFF2-40B4-BE49-F238E27FC236}">
                <a16:creationId xmlns:a16="http://schemas.microsoft.com/office/drawing/2014/main" id="{9C79CE6C-1951-4333-B640-928BDCB4D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147" y="1681572"/>
            <a:ext cx="3700783" cy="366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39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782F-E7DE-4EEB-819B-F5A93F6C3748}"/>
              </a:ext>
            </a:extLst>
          </p:cNvPr>
          <p:cNvSpPr>
            <a:spLocks noGrp="1"/>
          </p:cNvSpPr>
          <p:nvPr>
            <p:ph type="title"/>
          </p:nvPr>
        </p:nvSpPr>
        <p:spPr>
          <a:xfrm>
            <a:off x="478170" y="126039"/>
            <a:ext cx="6447501" cy="608138"/>
          </a:xfrm>
        </p:spPr>
        <p:txBody>
          <a:bodyPr/>
          <a:lstStyle/>
          <a:p>
            <a:r>
              <a:rPr lang="en-US" dirty="0">
                <a:latin typeface="Times New Roman" panose="02020603050405020304" pitchFamily="18" charset="0"/>
                <a:cs typeface="Times New Roman" panose="02020603050405020304" pitchFamily="18" charset="0"/>
              </a:rPr>
              <a:t>For loops </a:t>
            </a:r>
          </a:p>
        </p:txBody>
      </p:sp>
      <p:sp>
        <p:nvSpPr>
          <p:cNvPr id="3" name="Content Placeholder 2">
            <a:extLst>
              <a:ext uri="{FF2B5EF4-FFF2-40B4-BE49-F238E27FC236}">
                <a16:creationId xmlns:a16="http://schemas.microsoft.com/office/drawing/2014/main" id="{4068FE82-E602-4B33-B4E9-1C5541372ECD}"/>
              </a:ext>
            </a:extLst>
          </p:cNvPr>
          <p:cNvSpPr>
            <a:spLocks noGrp="1"/>
          </p:cNvSpPr>
          <p:nvPr>
            <p:ph idx="1"/>
          </p:nvPr>
        </p:nvSpPr>
        <p:spPr>
          <a:xfrm>
            <a:off x="484455" y="1294062"/>
            <a:ext cx="8019714" cy="1621631"/>
          </a:xfrm>
        </p:spPr>
        <p:txBody>
          <a:bodyPr>
            <a:noAutofit/>
          </a:bodyPr>
          <a:lstStyle/>
          <a:p>
            <a:r>
              <a:rPr lang="en-US" sz="2000" dirty="0">
                <a:latin typeface="Times New Roman" panose="02020603050405020304" pitchFamily="18" charset="0"/>
                <a:cs typeface="Times New Roman" panose="02020603050405020304" pitchFamily="18" charset="0"/>
              </a:rPr>
              <a:t>Computers can </a:t>
            </a:r>
            <a:r>
              <a:rPr lang="en-US" sz="2000" dirty="0">
                <a:solidFill>
                  <a:srgbClr val="FF0000"/>
                </a:solidFill>
                <a:latin typeface="Times New Roman" panose="02020603050405020304" pitchFamily="18" charset="0"/>
                <a:cs typeface="Times New Roman" panose="02020603050405020304" pitchFamily="18" charset="0"/>
              </a:rPr>
              <a:t>repeat things </a:t>
            </a:r>
            <a:r>
              <a:rPr lang="en-US" sz="2000" dirty="0">
                <a:latin typeface="Times New Roman" panose="02020603050405020304" pitchFamily="18" charset="0"/>
                <a:cs typeface="Times New Roman" panose="02020603050405020304" pitchFamily="18" charset="0"/>
              </a:rPr>
              <a:t>over and over very quickly.</a:t>
            </a:r>
          </a:p>
          <a:p>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loop steps through each of the items in a collection type, or any other type of object which is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a:t>
            </a:r>
          </a:p>
        </p:txBody>
      </p:sp>
      <p:grpSp>
        <p:nvGrpSpPr>
          <p:cNvPr id="11" name="Group 10">
            <a:extLst>
              <a:ext uri="{FF2B5EF4-FFF2-40B4-BE49-F238E27FC236}">
                <a16:creationId xmlns:a16="http://schemas.microsoft.com/office/drawing/2014/main" id="{6AEF7CFF-FC4C-4FA0-B833-60C6B5E38A0D}"/>
              </a:ext>
            </a:extLst>
          </p:cNvPr>
          <p:cNvGrpSpPr/>
          <p:nvPr/>
        </p:nvGrpSpPr>
        <p:grpSpPr>
          <a:xfrm>
            <a:off x="478170" y="4109227"/>
            <a:ext cx="6507162" cy="1269579"/>
            <a:chOff x="597786" y="4998660"/>
            <a:chExt cx="8676216" cy="1692772"/>
          </a:xfrm>
        </p:grpSpPr>
        <p:sp>
          <p:nvSpPr>
            <p:cNvPr id="5" name="TextBox 4">
              <a:extLst>
                <a:ext uri="{FF2B5EF4-FFF2-40B4-BE49-F238E27FC236}">
                  <a16:creationId xmlns:a16="http://schemas.microsoft.com/office/drawing/2014/main" id="{07103587-9A92-45C8-80BA-1409FDEBBDFD}"/>
                </a:ext>
              </a:extLst>
            </p:cNvPr>
            <p:cNvSpPr txBox="1"/>
            <p:nvPr/>
          </p:nvSpPr>
          <p:spPr>
            <a:xfrm>
              <a:off x="597786" y="4998660"/>
              <a:ext cx="8676216" cy="943848"/>
            </a:xfrm>
            <a:prstGeom prst="rect">
              <a:avLst/>
            </a:prstGeom>
            <a:noFill/>
          </p:spPr>
          <p:txBody>
            <a:bodyPr wrap="square" rtlCol="0">
              <a:spAutoFit/>
            </a:bodyPr>
            <a:lstStyle/>
            <a:p>
              <a:pPr marL="257175" indent="-257175">
                <a:spcBef>
                  <a:spcPts val="75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If </a:t>
              </a:r>
              <a:r>
                <a:rPr lang="en-US" sz="2000" dirty="0">
                  <a:solidFill>
                    <a:srgbClr val="FF0000"/>
                  </a:solidFill>
                  <a:latin typeface="Times New Roman" panose="02020603050405020304" pitchFamily="18" charset="0"/>
                  <a:cs typeface="Times New Roman" panose="02020603050405020304" pitchFamily="18" charset="0"/>
                </a:rPr>
                <a:t>&lt;collection&gt;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is a </a:t>
              </a:r>
              <a:r>
                <a:rPr lang="en-US" sz="2000" dirty="0">
                  <a:solidFill>
                    <a:srgbClr val="FF0000"/>
                  </a:solidFill>
                  <a:latin typeface="Times New Roman" panose="02020603050405020304" pitchFamily="18" charset="0"/>
                  <a:cs typeface="Times New Roman" panose="02020603050405020304" pitchFamily="18" charset="0"/>
                </a:rPr>
                <a:t>list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or a </a:t>
              </a:r>
              <a:r>
                <a:rPr lang="en-US" sz="2000" dirty="0">
                  <a:solidFill>
                    <a:srgbClr val="FF0000"/>
                  </a:solidFill>
                  <a:latin typeface="Times New Roman" panose="02020603050405020304" pitchFamily="18" charset="0"/>
                  <a:cs typeface="Times New Roman" panose="02020603050405020304" pitchFamily="18" charset="0"/>
                </a:rPr>
                <a:t>tuple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=&gt; the loop steps through </a:t>
              </a:r>
              <a:r>
                <a:rPr lang="en-US" sz="2000" dirty="0">
                  <a:solidFill>
                    <a:srgbClr val="FF0000"/>
                  </a:solidFill>
                  <a:latin typeface="Times New Roman" panose="02020603050405020304" pitchFamily="18" charset="0"/>
                  <a:cs typeface="Times New Roman" panose="02020603050405020304" pitchFamily="18" charset="0"/>
                </a:rPr>
                <a:t>each element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of the sequence</a:t>
              </a:r>
            </a:p>
          </p:txBody>
        </p:sp>
        <p:sp>
          <p:nvSpPr>
            <p:cNvPr id="6" name="TextBox 5">
              <a:extLst>
                <a:ext uri="{FF2B5EF4-FFF2-40B4-BE49-F238E27FC236}">
                  <a16:creationId xmlns:a16="http://schemas.microsoft.com/office/drawing/2014/main" id="{3DA7453D-C15B-4D17-8352-40F989D23D32}"/>
                </a:ext>
              </a:extLst>
            </p:cNvPr>
            <p:cNvSpPr txBox="1"/>
            <p:nvPr/>
          </p:nvSpPr>
          <p:spPr>
            <a:xfrm>
              <a:off x="1552574" y="5829657"/>
              <a:ext cx="5495925" cy="861775"/>
            </a:xfrm>
            <a:prstGeom prst="rect">
              <a:avLst/>
            </a:prstGeom>
            <a:noFill/>
          </p:spPr>
          <p:txBody>
            <a:bodyPr wrap="square" rtlCol="0">
              <a:spAutoFit/>
            </a:bodyPr>
            <a:lstStyle/>
            <a:p>
              <a:r>
                <a:rPr lang="en-US" dirty="0"/>
                <a:t>for </a:t>
              </a:r>
              <a:r>
                <a:rPr lang="en-US" dirty="0">
                  <a:solidFill>
                    <a:srgbClr val="FF0000"/>
                  </a:solidFill>
                </a:rPr>
                <a:t>c </a:t>
              </a:r>
              <a:r>
                <a:rPr lang="en-US" dirty="0"/>
                <a:t>in </a:t>
              </a:r>
              <a:r>
                <a:rPr lang="en-US" dirty="0">
                  <a:solidFill>
                    <a:srgbClr val="FF0000"/>
                  </a:solidFill>
                </a:rPr>
                <a:t>[1, 2, 3, 4, 5]</a:t>
              </a:r>
              <a:r>
                <a:rPr lang="en-US" dirty="0"/>
                <a:t>:</a:t>
              </a:r>
            </a:p>
            <a:p>
              <a:r>
                <a:rPr lang="en-US" dirty="0"/>
                <a:t>	</a:t>
              </a:r>
              <a:r>
                <a:rPr lang="en-US" dirty="0">
                  <a:solidFill>
                    <a:srgbClr val="FF0000"/>
                  </a:solidFill>
                </a:rPr>
                <a:t>print(“c=“, c)</a:t>
              </a:r>
            </a:p>
          </p:txBody>
        </p:sp>
      </p:grpSp>
      <p:grpSp>
        <p:nvGrpSpPr>
          <p:cNvPr id="10" name="Group 9">
            <a:extLst>
              <a:ext uri="{FF2B5EF4-FFF2-40B4-BE49-F238E27FC236}">
                <a16:creationId xmlns:a16="http://schemas.microsoft.com/office/drawing/2014/main" id="{767917E5-79FF-4C50-9879-F4DEBA519911}"/>
              </a:ext>
            </a:extLst>
          </p:cNvPr>
          <p:cNvGrpSpPr/>
          <p:nvPr/>
        </p:nvGrpSpPr>
        <p:grpSpPr>
          <a:xfrm>
            <a:off x="655338" y="2420686"/>
            <a:ext cx="7165031" cy="1820808"/>
            <a:chOff x="956674" y="3248025"/>
            <a:chExt cx="8599056" cy="2427745"/>
          </a:xfrm>
        </p:grpSpPr>
        <p:sp>
          <p:nvSpPr>
            <p:cNvPr id="4" name="TextBox 3">
              <a:extLst>
                <a:ext uri="{FF2B5EF4-FFF2-40B4-BE49-F238E27FC236}">
                  <a16:creationId xmlns:a16="http://schemas.microsoft.com/office/drawing/2014/main" id="{1AA96105-A3EA-43B7-B526-3D81B3BB3671}"/>
                </a:ext>
              </a:extLst>
            </p:cNvPr>
            <p:cNvSpPr txBox="1"/>
            <p:nvPr/>
          </p:nvSpPr>
          <p:spPr>
            <a:xfrm>
              <a:off x="956674" y="3509774"/>
              <a:ext cx="4180407" cy="861775"/>
            </a:xfrm>
            <a:prstGeom prst="rect">
              <a:avLst/>
            </a:prstGeom>
            <a:noFill/>
          </p:spPr>
          <p:txBody>
            <a:bodyPr wrap="square" rtlCol="0">
              <a:spAutoFit/>
            </a:bodyPr>
            <a:lstStyle/>
            <a:p>
              <a:r>
                <a:rPr lang="en-US" dirty="0"/>
                <a:t>for </a:t>
              </a:r>
              <a:r>
                <a:rPr lang="en-US" dirty="0">
                  <a:solidFill>
                    <a:srgbClr val="FF0000"/>
                  </a:solidFill>
                </a:rPr>
                <a:t>&lt;item&gt; </a:t>
              </a:r>
              <a:r>
                <a:rPr lang="en-US" dirty="0"/>
                <a:t>in </a:t>
              </a:r>
              <a:r>
                <a:rPr lang="en-US" dirty="0">
                  <a:solidFill>
                    <a:srgbClr val="FF0000"/>
                  </a:solidFill>
                </a:rPr>
                <a:t>&lt;collection&gt;</a:t>
              </a:r>
              <a:r>
                <a:rPr lang="en-US" dirty="0"/>
                <a:t>:</a:t>
              </a:r>
            </a:p>
            <a:p>
              <a:r>
                <a:rPr lang="en-US" dirty="0"/>
                <a:t>	</a:t>
              </a:r>
              <a:r>
                <a:rPr lang="en-US" dirty="0">
                  <a:solidFill>
                    <a:srgbClr val="FF0000"/>
                  </a:solidFill>
                </a:rPr>
                <a:t>&lt;statements&gt;</a:t>
              </a:r>
            </a:p>
          </p:txBody>
        </p:sp>
        <p:sp>
          <p:nvSpPr>
            <p:cNvPr id="7" name="TextBox 6">
              <a:extLst>
                <a:ext uri="{FF2B5EF4-FFF2-40B4-BE49-F238E27FC236}">
                  <a16:creationId xmlns:a16="http://schemas.microsoft.com/office/drawing/2014/main" id="{5E09E277-A60E-4A4E-88DE-F4E80D214019}"/>
                </a:ext>
              </a:extLst>
            </p:cNvPr>
            <p:cNvSpPr txBox="1"/>
            <p:nvPr/>
          </p:nvSpPr>
          <p:spPr>
            <a:xfrm>
              <a:off x="5552234" y="3336668"/>
              <a:ext cx="4003496" cy="2339102"/>
            </a:xfrm>
            <a:prstGeom prst="rect">
              <a:avLst/>
            </a:prstGeom>
            <a:noFill/>
          </p:spPr>
          <p:txBody>
            <a:bodyPr wrap="square" rtlCol="0">
              <a:spAutoFit/>
            </a:bodyPr>
            <a:lstStyle/>
            <a:p>
              <a:r>
                <a:rPr lang="en-US" dirty="0"/>
                <a:t>for </a:t>
              </a:r>
              <a:r>
                <a:rPr lang="en-US" dirty="0">
                  <a:solidFill>
                    <a:srgbClr val="FF0000"/>
                  </a:solidFill>
                </a:rPr>
                <a:t>&lt;item&gt; </a:t>
              </a:r>
              <a:r>
                <a:rPr lang="en-US" dirty="0"/>
                <a:t>in </a:t>
              </a:r>
              <a:r>
                <a:rPr lang="en-US" dirty="0">
                  <a:solidFill>
                    <a:srgbClr val="FF0000"/>
                  </a:solidFill>
                </a:rPr>
                <a:t>&lt;collection&gt;</a:t>
              </a:r>
              <a:r>
                <a:rPr lang="en-US" dirty="0"/>
                <a:t>:</a:t>
              </a:r>
            </a:p>
            <a:p>
              <a:r>
                <a:rPr lang="en-US" dirty="0"/>
                <a:t>	</a:t>
              </a:r>
              <a:r>
                <a:rPr lang="en-US" dirty="0">
                  <a:solidFill>
                    <a:srgbClr val="FF0000"/>
                  </a:solidFill>
                </a:rPr>
                <a:t>&lt;statements&gt;</a:t>
              </a:r>
            </a:p>
            <a:p>
              <a:r>
                <a:rPr lang="en-US" dirty="0"/>
                <a:t>else:</a:t>
              </a:r>
            </a:p>
            <a:p>
              <a:r>
                <a:rPr lang="en-US" dirty="0">
                  <a:solidFill>
                    <a:srgbClr val="FF0000"/>
                  </a:solidFill>
                </a:rPr>
                <a:t>	&lt;other statements&gt;</a:t>
              </a:r>
            </a:p>
            <a:p>
              <a:endParaRPr lang="en-US" dirty="0">
                <a:solidFill>
                  <a:srgbClr val="FF0000"/>
                </a:solidFill>
              </a:endParaRPr>
            </a:p>
          </p:txBody>
        </p:sp>
        <p:cxnSp>
          <p:nvCxnSpPr>
            <p:cNvPr id="9" name="Straight Connector 8">
              <a:extLst>
                <a:ext uri="{FF2B5EF4-FFF2-40B4-BE49-F238E27FC236}">
                  <a16:creationId xmlns:a16="http://schemas.microsoft.com/office/drawing/2014/main" id="{402C9AF7-696A-445A-94A0-9B61E3271098}"/>
                </a:ext>
              </a:extLst>
            </p:cNvPr>
            <p:cNvCxnSpPr/>
            <p:nvPr/>
          </p:nvCxnSpPr>
          <p:spPr>
            <a:xfrm>
              <a:off x="5095984" y="3248025"/>
              <a:ext cx="0" cy="175063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72C973D-EA1B-4022-B286-CFB01A9D8F3F}"/>
                </a:ext>
              </a:extLst>
            </p:cNvPr>
            <p:cNvSpPr/>
            <p:nvPr/>
          </p:nvSpPr>
          <p:spPr>
            <a:xfrm>
              <a:off x="5476126" y="3248025"/>
              <a:ext cx="4079602" cy="175063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209655"/>
      </p:ext>
    </p:extLst>
  </p:cSld>
  <p:clrMapOvr>
    <a:masterClrMapping/>
  </p:clrMapOvr>
</p:sld>
</file>

<file path=ppt/theme/theme1.xml><?xml version="1.0" encoding="utf-8"?>
<a:theme xmlns:a="http://schemas.openxmlformats.org/drawingml/2006/main" name="ONR_Theme">
  <a:themeElements>
    <a:clrScheme name="Custom 12">
      <a:dk1>
        <a:sysClr val="windowText" lastClr="000000"/>
      </a:dk1>
      <a:lt1>
        <a:sysClr val="window" lastClr="FFFFFF"/>
      </a:lt1>
      <a:dk2>
        <a:srgbClr val="1F497D"/>
      </a:dk2>
      <a:lt2>
        <a:srgbClr val="EEECE1"/>
      </a:lt2>
      <a:accent1>
        <a:srgbClr val="4E8EDB"/>
      </a:accent1>
      <a:accent2>
        <a:srgbClr val="C90E0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115652</TotalTime>
  <Words>1642</Words>
  <Application>Microsoft Office PowerPoint</Application>
  <PresentationFormat>On-screen Show (4:3)</PresentationFormat>
  <Paragraphs>188</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Garamond</vt:lpstr>
      <vt:lpstr>Roboto</vt:lpstr>
      <vt:lpstr>Times New Roman</vt:lpstr>
      <vt:lpstr>Verdana</vt:lpstr>
      <vt:lpstr>Wingdings 3</vt:lpstr>
      <vt:lpstr>ONR_Theme</vt:lpstr>
      <vt:lpstr>ENGR 1330 Computational Thinking with Data Science  4. Programming Principles - Loops  Turgut Batuhan Baturalp, (Dr. Batu) Whitacre College of Engineering Texas Tech University   </vt:lpstr>
      <vt:lpstr>Topic Outline</vt:lpstr>
      <vt:lpstr>Objectives</vt:lpstr>
      <vt:lpstr>Computational Thinking Concepts</vt:lpstr>
      <vt:lpstr>What is a Loop in Coding?</vt:lpstr>
      <vt:lpstr>Example</vt:lpstr>
      <vt:lpstr>Types of Loops</vt:lpstr>
      <vt:lpstr>For Loops</vt:lpstr>
      <vt:lpstr>For loops </vt:lpstr>
      <vt:lpstr>For loops </vt:lpstr>
      <vt:lpstr>For loops with range and enumerate functions</vt:lpstr>
      <vt:lpstr>For loops with range and enumerate functions</vt:lpstr>
      <vt:lpstr>for loop examples</vt:lpstr>
      <vt:lpstr>for loop examples</vt:lpstr>
      <vt:lpstr>For loop examples</vt:lpstr>
      <vt:lpstr>For loop examples</vt:lpstr>
      <vt:lpstr>for loop examples: live demo</vt:lpstr>
      <vt:lpstr>While Loops</vt:lpstr>
      <vt:lpstr>while loops</vt:lpstr>
      <vt:lpstr>while loops</vt:lpstr>
      <vt:lpstr>while loop examples: live demo</vt:lpstr>
      <vt:lpstr>Nested Loops</vt:lpstr>
      <vt:lpstr>Control Statements of Loops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Shad Holt</dc:creator>
  <cp:keywords/>
  <dc:description/>
  <cp:lastModifiedBy>turgut Baturalp</cp:lastModifiedBy>
  <cp:revision>1650</cp:revision>
  <cp:lastPrinted>2020-07-23T19:00:31Z</cp:lastPrinted>
  <dcterms:created xsi:type="dcterms:W3CDTF">2010-10-19T21:02:23Z</dcterms:created>
  <dcterms:modified xsi:type="dcterms:W3CDTF">2020-08-17T02:53:14Z</dcterms:modified>
  <cp:category/>
</cp:coreProperties>
</file>