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7" r:id="rId7"/>
    <p:sldId id="266" r:id="rId8"/>
    <p:sldId id="25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FDB-BB4A-7F43-8841-6B217C2188B5}" type="datetimeFigureOut"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8C0-BFAB-C24D-8F8C-B4E2013C37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FDB-BB4A-7F43-8841-6B217C2188B5}" type="datetimeFigureOut"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8C0-BFAB-C24D-8F8C-B4E2013C37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6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FDB-BB4A-7F43-8841-6B217C2188B5}" type="datetimeFigureOut"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8C0-BFAB-C24D-8F8C-B4E2013C37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7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FDB-BB4A-7F43-8841-6B217C2188B5}" type="datetimeFigureOut"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8C0-BFAB-C24D-8F8C-B4E2013C37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FDB-BB4A-7F43-8841-6B217C2188B5}" type="datetimeFigureOut"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8C0-BFAB-C24D-8F8C-B4E2013C37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FDB-BB4A-7F43-8841-6B217C2188B5}" type="datetimeFigureOut"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8C0-BFAB-C24D-8F8C-B4E2013C37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0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FDB-BB4A-7F43-8841-6B217C2188B5}" type="datetimeFigureOut"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8C0-BFAB-C24D-8F8C-B4E2013C37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5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FDB-BB4A-7F43-8841-6B217C2188B5}" type="datetimeFigureOut"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8C0-BFAB-C24D-8F8C-B4E2013C37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2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FDB-BB4A-7F43-8841-6B217C2188B5}" type="datetimeFigureOut"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8C0-BFAB-C24D-8F8C-B4E2013C37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FDB-BB4A-7F43-8841-6B217C2188B5}" type="datetimeFigureOut"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8C0-BFAB-C24D-8F8C-B4E2013C37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9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FFDB-BB4A-7F43-8841-6B217C2188B5}" type="datetimeFigureOut"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78C0-BFAB-C24D-8F8C-B4E2013C37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5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FFDB-BB4A-7F43-8841-6B217C2188B5}" type="datetimeFigureOut"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78C0-BFAB-C24D-8F8C-B4E2013C37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5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275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/>
              <a:t>Wireless Carbon Nanofiber Aggregate Sensor System for Real-Time Water Level Monitoring and Flood Warning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Y.L. Mo, Yuhua Chen , Jinghong Chen </a:t>
            </a:r>
            <a:r>
              <a:rPr lang="mr-IN"/>
              <a:t>–</a:t>
            </a:r>
            <a:r>
              <a:rPr lang="en-US"/>
              <a:t> University of Houston	</a:t>
            </a:r>
          </a:p>
          <a:p>
            <a:r>
              <a:rPr lang="en-US"/>
              <a:t>T.G. Cleveland Texas 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341371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Concept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854" b="1854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308730" y="4988340"/>
            <a:ext cx="2194757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/>
              <a:t>(1) Sensor embedded</a:t>
            </a:r>
            <a:br>
              <a:rPr lang="en-US"/>
            </a:br>
            <a:r>
              <a:rPr lang="en-US"/>
              <a:t> into material.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0564" y="3708763"/>
            <a:ext cx="3392989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/>
              <a:t>(2) Microprocessor sends signal to </a:t>
            </a:r>
            <a:br>
              <a:rPr lang="en-US"/>
            </a:br>
            <a:r>
              <a:rPr lang="en-US"/>
              <a:t>warning display</a:t>
            </a:r>
          </a:p>
        </p:txBody>
      </p:sp>
      <p:sp>
        <p:nvSpPr>
          <p:cNvPr id="8" name="Lightning Bolt 7"/>
          <p:cNvSpPr/>
          <p:nvPr/>
        </p:nvSpPr>
        <p:spPr>
          <a:xfrm rot="18151382">
            <a:off x="4015267" y="3426791"/>
            <a:ext cx="1860061" cy="1011122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98372" y="2876364"/>
            <a:ext cx="1544739" cy="2111976"/>
          </a:xfrm>
          <a:prstGeom prst="rect">
            <a:avLst/>
          </a:prstGeom>
          <a:solidFill>
            <a:srgbClr val="660066">
              <a:alpha val="14000"/>
            </a:srgb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98372" y="4671922"/>
            <a:ext cx="217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Receiver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3487" y="5225920"/>
            <a:ext cx="217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Sensor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03487" y="3784776"/>
            <a:ext cx="1515513" cy="1774291"/>
          </a:xfrm>
          <a:prstGeom prst="rect">
            <a:avLst/>
          </a:prstGeom>
          <a:solidFill>
            <a:srgbClr val="660066">
              <a:alpha val="18000"/>
            </a:srgb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Reciever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63570" cy="4525963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Raspberry PI 3B+</a:t>
            </a:r>
          </a:p>
          <a:p>
            <a:pPr lvl="1"/>
            <a:r>
              <a:rPr lang="en-US"/>
              <a:t>Creates a wireless network and assigns network addresses.</a:t>
            </a:r>
          </a:p>
          <a:p>
            <a:pPr lvl="1"/>
            <a:r>
              <a:rPr lang="en-US"/>
              <a:t>Issues remote commands to the sensor system and retrieves results from the remote</a:t>
            </a:r>
          </a:p>
          <a:p>
            <a:r>
              <a:rPr lang="en-US"/>
              <a:t>LCD Display</a:t>
            </a:r>
          </a:p>
          <a:p>
            <a:pPr lvl="1"/>
            <a:r>
              <a:rPr lang="en-US"/>
              <a:t>Issues message based on water level.</a:t>
            </a:r>
          </a:p>
          <a:p>
            <a:r>
              <a:rPr lang="en-US"/>
              <a:t>The reciever will run 15 hours on 2400 m	Ah battery use or solar panel for inedfinite runtime feasible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68" y="1417638"/>
            <a:ext cx="3322019" cy="51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6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Sensor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41905" cy="4525963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Raspberry Pi Zero-W</a:t>
            </a:r>
          </a:p>
          <a:p>
            <a:pPr lvl="1"/>
            <a:r>
              <a:rPr lang="en-US"/>
              <a:t>Controls the MCP3008 A/D Microprocessor</a:t>
            </a:r>
          </a:p>
          <a:p>
            <a:pPr lvl="1"/>
            <a:r>
              <a:rPr lang="en-US"/>
              <a:t>Interprets and stores water level meusurements</a:t>
            </a:r>
          </a:p>
          <a:p>
            <a:pPr lvl="1"/>
            <a:r>
              <a:rPr lang="en-US"/>
              <a:t>Transmits values to receiver device</a:t>
            </a:r>
          </a:p>
          <a:p>
            <a:pPr lvl="1"/>
            <a:r>
              <a:rPr lang="en-US"/>
              <a:t>15 hrs on battery(2400 mAh) ; solar power feasible</a:t>
            </a:r>
          </a:p>
          <a:p>
            <a:r>
              <a:rPr lang="en-US"/>
              <a:t>Resistor ladder</a:t>
            </a:r>
          </a:p>
          <a:p>
            <a:pPr lvl="1"/>
            <a:r>
              <a:rPr lang="en-US"/>
              <a:t>Contact completes circuit on a bridge circuit</a:t>
            </a:r>
          </a:p>
          <a:p>
            <a:pPr lvl="1"/>
            <a:r>
              <a:rPr lang="en-US"/>
              <a:t>Intent to be able to resolve  ~3 mm depth increments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902" y="1417638"/>
            <a:ext cx="2452013" cy="49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8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Sensor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41905" cy="4525963"/>
          </a:xfrm>
        </p:spPr>
        <p:txBody>
          <a:bodyPr>
            <a:normAutofit/>
          </a:bodyPr>
          <a:lstStyle/>
          <a:p>
            <a:r>
              <a:rPr lang="en-US"/>
              <a:t>Resistor ladder</a:t>
            </a:r>
          </a:p>
          <a:p>
            <a:pPr lvl="1"/>
            <a:r>
              <a:rPr lang="en-US"/>
              <a:t>Contact completes circuit on a bridge circuit</a:t>
            </a:r>
          </a:p>
          <a:p>
            <a:pPr lvl="1"/>
            <a:r>
              <a:rPr lang="en-US"/>
              <a:t>Intent to be able to resolve  ~3 mm depth increments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631" y="1600200"/>
            <a:ext cx="2638169" cy="457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2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Housings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Mechanical components </a:t>
            </a:r>
            <a:r>
              <a:rPr lang="mr-IN"/>
              <a:t>–</a:t>
            </a:r>
            <a:r>
              <a:rPr lang="en-US"/>
              <a:t> microprocessor housing, resistor ladder are 3D printed</a:t>
            </a:r>
          </a:p>
          <a:p>
            <a:r>
              <a:rPr lang="en-US"/>
              <a:t>100% infill 3D using PETG was still unexpectedly porous</a:t>
            </a:r>
          </a:p>
          <a:p>
            <a:r>
              <a:rPr lang="en-US"/>
              <a:t>3D files sent to CNC mill to fabricate a ladder for field test from Garolite</a:t>
            </a:r>
          </a:p>
        </p:txBody>
      </p:sp>
    </p:spTree>
    <p:extLst>
      <p:ext uri="{BB962C8B-B14F-4D97-AF65-F5344CB8AC3E}">
        <p14:creationId xmlns:p14="http://schemas.microsoft.com/office/powerpoint/2010/main" val="245746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Entire system controlled by Receiver that creates the network and send remote procedure calls to the sensor array</a:t>
            </a:r>
          </a:p>
          <a:p>
            <a:r>
              <a:rPr lang="en-US"/>
              <a:t>Sensor can also run autonomous and store data locally</a:t>
            </a:r>
          </a:p>
        </p:txBody>
      </p:sp>
    </p:spTree>
    <p:extLst>
      <p:ext uri="{BB962C8B-B14F-4D97-AF65-F5344CB8AC3E}">
        <p14:creationId xmlns:p14="http://schemas.microsoft.com/office/powerpoint/2010/main" val="56337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2236" y="1269819"/>
            <a:ext cx="8544087" cy="4590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Contact Sensor</a:t>
            </a:r>
          </a:p>
          <a:p>
            <a:pPr lvl="1"/>
            <a:r>
              <a:rPr lang="en-US"/>
              <a:t>Proven technology</a:t>
            </a:r>
          </a:p>
          <a:p>
            <a:pPr lvl="1"/>
            <a:r>
              <a:rPr lang="en-US"/>
              <a:t>System integration and fabrication of self-calibrating sensor ladders</a:t>
            </a:r>
          </a:p>
          <a:p>
            <a:pPr lvl="1"/>
            <a:r>
              <a:rPr lang="en-US"/>
              <a:t>Ready to test outdoors using solar power </a:t>
            </a:r>
          </a:p>
          <a:p>
            <a:pPr lvl="1"/>
            <a:r>
              <a:rPr lang="en-US"/>
              <a:t>Add GSM module and could admin control using cellular telephony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in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YouTube video demonstrating integrated system.  NO SOUND</a:t>
            </a:r>
            <a:br>
              <a:rPr lang="en-US"/>
            </a:br>
            <a:r>
              <a:rPr lang="en-US"/>
              <a:t>https://youtu.be/LJPS-5k690Q</a:t>
            </a:r>
          </a:p>
        </p:txBody>
      </p:sp>
    </p:spTree>
    <p:extLst>
      <p:ext uri="{BB962C8B-B14F-4D97-AF65-F5344CB8AC3E}">
        <p14:creationId xmlns:p14="http://schemas.microsoft.com/office/powerpoint/2010/main" val="128443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281</Words>
  <Application>Microsoft Macintosh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Wireless Carbon Nanofiber Aggregate Sensor System for Real-Time Water Level Monitoring and Flood Warning</vt:lpstr>
      <vt:lpstr>Application Concept</vt:lpstr>
      <vt:lpstr>Reciever System</vt:lpstr>
      <vt:lpstr>Sensor Controller</vt:lpstr>
      <vt:lpstr>Sensor System</vt:lpstr>
      <vt:lpstr>Housings</vt:lpstr>
      <vt:lpstr>System Integration</vt:lpstr>
      <vt:lpstr>Status</vt:lpstr>
      <vt:lpstr>System in Operation</vt:lpstr>
    </vt:vector>
  </TitlesOfParts>
  <Company>texas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Carbon Nanofiber Aggregate Sensor System for Real-Time Water Level Monitoring and Flood Warning</dc:title>
  <dc:creator>theodore cleveland</dc:creator>
  <cp:lastModifiedBy>theodore cleveland</cp:lastModifiedBy>
  <cp:revision>13</cp:revision>
  <dcterms:created xsi:type="dcterms:W3CDTF">2019-01-07T02:03:11Z</dcterms:created>
  <dcterms:modified xsi:type="dcterms:W3CDTF">2019-10-16T20:32:03Z</dcterms:modified>
</cp:coreProperties>
</file>