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282" r:id="rId6"/>
    <p:sldId id="272" r:id="rId7"/>
    <p:sldId id="273" r:id="rId8"/>
    <p:sldId id="278" r:id="rId9"/>
    <p:sldId id="265" r:id="rId10"/>
    <p:sldId id="263" r:id="rId11"/>
    <p:sldId id="283" r:id="rId12"/>
    <p:sldId id="266" r:id="rId13"/>
    <p:sldId id="276" r:id="rId14"/>
    <p:sldId id="277" r:id="rId15"/>
    <p:sldId id="279" r:id="rId16"/>
    <p:sldId id="274" r:id="rId17"/>
    <p:sldId id="280" r:id="rId18"/>
    <p:sldId id="281" r:id="rId19"/>
    <p:sldId id="284" r:id="rId2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35D994-A16F-48D6-B1CB-08ADBF22108A}" v="4" dt="2023-05-11T02:54:33.654"/>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886" autoAdjust="0"/>
  </p:normalViewPr>
  <p:slideViewPr>
    <p:cSldViewPr>
      <p:cViewPr varScale="1">
        <p:scale>
          <a:sx n="110" d="100"/>
          <a:sy n="110" d="100"/>
        </p:scale>
        <p:origin x="492" y="108"/>
      </p:cViewPr>
      <p:guideLst>
        <p:guide orient="horz" pos="2208"/>
        <p:guide pos="3839"/>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an Brenner" userId="92e15408dd811e0c" providerId="LiveId" clId="{7D35D994-A16F-48D6-B1CB-08ADBF22108A}"/>
    <pc:docChg chg="modSld">
      <pc:chgData name="Allan Brenner" userId="92e15408dd811e0c" providerId="LiveId" clId="{7D35D994-A16F-48D6-B1CB-08ADBF22108A}" dt="2023-05-11T02:54:33.653" v="48"/>
      <pc:docMkLst>
        <pc:docMk/>
      </pc:docMkLst>
      <pc:sldChg chg="addSp modSp mod modAnim">
        <pc:chgData name="Allan Brenner" userId="92e15408dd811e0c" providerId="LiveId" clId="{7D35D994-A16F-48D6-B1CB-08ADBF22108A}" dt="2023-05-11T02:54:33.653" v="48"/>
        <pc:sldMkLst>
          <pc:docMk/>
          <pc:sldMk cId="411701859" sldId="266"/>
        </pc:sldMkLst>
        <pc:spChg chg="add mod">
          <ac:chgData name="Allan Brenner" userId="92e15408dd811e0c" providerId="LiveId" clId="{7D35D994-A16F-48D6-B1CB-08ADBF22108A}" dt="2023-05-11T02:54:11.074" v="46" actId="164"/>
          <ac:spMkLst>
            <pc:docMk/>
            <pc:sldMk cId="411701859" sldId="266"/>
            <ac:spMk id="2" creationId="{9CC6F898-786E-5259-2054-3CD2409D68D4}"/>
          </ac:spMkLst>
        </pc:spChg>
        <pc:grpChg chg="add mod">
          <ac:chgData name="Allan Brenner" userId="92e15408dd811e0c" providerId="LiveId" clId="{7D35D994-A16F-48D6-B1CB-08ADBF22108A}" dt="2023-05-11T02:54:11.074" v="46" actId="164"/>
          <ac:grpSpMkLst>
            <pc:docMk/>
            <pc:sldMk cId="411701859" sldId="266"/>
            <ac:grpSpMk id="4" creationId="{37B065E2-DD47-7E43-2508-0A9671B4E80E}"/>
          </ac:grpSpMkLst>
        </pc:grpChg>
        <pc:grpChg chg="mod">
          <ac:chgData name="Allan Brenner" userId="92e15408dd811e0c" providerId="LiveId" clId="{7D35D994-A16F-48D6-B1CB-08ADBF22108A}" dt="2023-05-11T02:54:11.074" v="46" actId="164"/>
          <ac:grpSpMkLst>
            <pc:docMk/>
            <pc:sldMk cId="411701859" sldId="266"/>
            <ac:grpSpMk id="35" creationId="{66972E44-52A2-958A-FBB7-80299CCF0C81}"/>
          </ac:grpSpMkLst>
        </pc:gr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BBF5AD-F2CB-4332-9381-A59FFA21BFE3}" type="doc">
      <dgm:prSet loTypeId="urn:microsoft.com/office/officeart/2018/2/layout/IconVerticalSolidList" loCatId="icon" qsTypeId="urn:microsoft.com/office/officeart/2005/8/quickstyle/simple1" qsCatId="simple" csTypeId="urn:microsoft.com/office/officeart/2005/8/colors/accent6_2" csCatId="accent6" phldr="1"/>
      <dgm:spPr/>
      <dgm:t>
        <a:bodyPr/>
        <a:lstStyle/>
        <a:p>
          <a:endParaRPr lang="en-US"/>
        </a:p>
      </dgm:t>
    </dgm:pt>
    <dgm:pt modelId="{C68D5376-3BA5-4B8E-882F-0F95AD958FD6}">
      <dgm:prSet/>
      <dgm:spPr/>
      <dgm:t>
        <a:bodyPr/>
        <a:lstStyle/>
        <a:p>
          <a:pPr>
            <a:lnSpc>
              <a:spcPct val="100000"/>
            </a:lnSpc>
          </a:pPr>
          <a:r>
            <a:rPr lang="en-US"/>
            <a:t>Data Source</a:t>
          </a:r>
        </a:p>
      </dgm:t>
    </dgm:pt>
    <dgm:pt modelId="{949FF032-3AAB-41E4-9418-D42A6E18E46D}" type="parTrans" cxnId="{69445335-BC13-440C-9E0D-8861763FB77A}">
      <dgm:prSet/>
      <dgm:spPr/>
      <dgm:t>
        <a:bodyPr/>
        <a:lstStyle/>
        <a:p>
          <a:endParaRPr lang="en-US"/>
        </a:p>
      </dgm:t>
    </dgm:pt>
    <dgm:pt modelId="{A4677DDB-A4D1-429C-8640-F5B7D35E83F8}" type="sibTrans" cxnId="{69445335-BC13-440C-9E0D-8861763FB77A}">
      <dgm:prSet/>
      <dgm:spPr/>
      <dgm:t>
        <a:bodyPr/>
        <a:lstStyle/>
        <a:p>
          <a:endParaRPr lang="en-US"/>
        </a:p>
      </dgm:t>
    </dgm:pt>
    <dgm:pt modelId="{DB181724-CB05-4E75-8D02-596FE5FA3620}">
      <dgm:prSet/>
      <dgm:spPr/>
      <dgm:t>
        <a:bodyPr/>
        <a:lstStyle/>
        <a:p>
          <a:pPr>
            <a:lnSpc>
              <a:spcPct val="100000"/>
            </a:lnSpc>
          </a:pPr>
          <a:r>
            <a:rPr lang="en-US"/>
            <a:t>Methodology</a:t>
          </a:r>
        </a:p>
      </dgm:t>
    </dgm:pt>
    <dgm:pt modelId="{8EB4A7AC-BCA4-40A2-AC6B-0C0C4DEC34CF}" type="parTrans" cxnId="{995AB440-89E9-4691-80CB-43C5571287C7}">
      <dgm:prSet/>
      <dgm:spPr/>
      <dgm:t>
        <a:bodyPr/>
        <a:lstStyle/>
        <a:p>
          <a:endParaRPr lang="en-US"/>
        </a:p>
      </dgm:t>
    </dgm:pt>
    <dgm:pt modelId="{238EFB4A-DC5E-4F5C-8ED7-7B03170CC2A5}" type="sibTrans" cxnId="{995AB440-89E9-4691-80CB-43C5571287C7}">
      <dgm:prSet/>
      <dgm:spPr/>
      <dgm:t>
        <a:bodyPr/>
        <a:lstStyle/>
        <a:p>
          <a:endParaRPr lang="en-US"/>
        </a:p>
      </dgm:t>
    </dgm:pt>
    <dgm:pt modelId="{DEB1A6E2-C346-430A-BCF2-AB7597296F9D}">
      <dgm:prSet/>
      <dgm:spPr/>
      <dgm:t>
        <a:bodyPr/>
        <a:lstStyle/>
        <a:p>
          <a:pPr>
            <a:lnSpc>
              <a:spcPct val="100000"/>
            </a:lnSpc>
          </a:pPr>
          <a:r>
            <a:rPr lang="en-US"/>
            <a:t>Description of variables</a:t>
          </a:r>
        </a:p>
      </dgm:t>
    </dgm:pt>
    <dgm:pt modelId="{B0A3D864-00B3-45F9-8CF3-4B4E48A034CE}" type="parTrans" cxnId="{22FBF8C8-B3AC-4882-BA59-F4CDA8967694}">
      <dgm:prSet/>
      <dgm:spPr/>
      <dgm:t>
        <a:bodyPr/>
        <a:lstStyle/>
        <a:p>
          <a:endParaRPr lang="en-US"/>
        </a:p>
      </dgm:t>
    </dgm:pt>
    <dgm:pt modelId="{685DE1F2-333F-4ABC-83B7-FBA005CA5A5B}" type="sibTrans" cxnId="{22FBF8C8-B3AC-4882-BA59-F4CDA8967694}">
      <dgm:prSet/>
      <dgm:spPr/>
      <dgm:t>
        <a:bodyPr/>
        <a:lstStyle/>
        <a:p>
          <a:endParaRPr lang="en-US"/>
        </a:p>
      </dgm:t>
    </dgm:pt>
    <dgm:pt modelId="{4AF0DBC4-41CC-4B95-AF56-044224CBABFA}">
      <dgm:prSet/>
      <dgm:spPr/>
      <dgm:t>
        <a:bodyPr/>
        <a:lstStyle/>
        <a:p>
          <a:pPr>
            <a:lnSpc>
              <a:spcPct val="100000"/>
            </a:lnSpc>
          </a:pPr>
          <a:r>
            <a:rPr lang="en-US"/>
            <a:t>Findings</a:t>
          </a:r>
        </a:p>
      </dgm:t>
    </dgm:pt>
    <dgm:pt modelId="{FA180D91-E88B-4892-8AFB-FDE15250A078}" type="parTrans" cxnId="{666C11D4-018D-436B-958E-4A8E5C36E9C0}">
      <dgm:prSet/>
      <dgm:spPr/>
      <dgm:t>
        <a:bodyPr/>
        <a:lstStyle/>
        <a:p>
          <a:endParaRPr lang="en-US"/>
        </a:p>
      </dgm:t>
    </dgm:pt>
    <dgm:pt modelId="{EAE97034-C04F-4ABD-99B0-77C65FE188B8}" type="sibTrans" cxnId="{666C11D4-018D-436B-958E-4A8E5C36E9C0}">
      <dgm:prSet/>
      <dgm:spPr/>
      <dgm:t>
        <a:bodyPr/>
        <a:lstStyle/>
        <a:p>
          <a:endParaRPr lang="en-US"/>
        </a:p>
      </dgm:t>
    </dgm:pt>
    <dgm:pt modelId="{642AA756-40F5-4B6E-8847-27A3FACED89F}">
      <dgm:prSet/>
      <dgm:spPr/>
      <dgm:t>
        <a:bodyPr/>
        <a:lstStyle/>
        <a:p>
          <a:pPr>
            <a:lnSpc>
              <a:spcPct val="100000"/>
            </a:lnSpc>
          </a:pPr>
          <a:r>
            <a:rPr lang="en-US" dirty="0"/>
            <a:t>Pain points, struggles, and pitfalls</a:t>
          </a:r>
        </a:p>
      </dgm:t>
    </dgm:pt>
    <dgm:pt modelId="{A421E334-EA13-4BCE-9FF1-93D93090E037}" type="parTrans" cxnId="{64608D2B-AA2A-434A-B13A-85D7E8B4B4CA}">
      <dgm:prSet/>
      <dgm:spPr/>
      <dgm:t>
        <a:bodyPr/>
        <a:lstStyle/>
        <a:p>
          <a:endParaRPr lang="en-US"/>
        </a:p>
      </dgm:t>
    </dgm:pt>
    <dgm:pt modelId="{C3B7D5D4-8F2C-4E8E-AF7E-A6F01590B206}" type="sibTrans" cxnId="{64608D2B-AA2A-434A-B13A-85D7E8B4B4CA}">
      <dgm:prSet/>
      <dgm:spPr/>
      <dgm:t>
        <a:bodyPr/>
        <a:lstStyle/>
        <a:p>
          <a:endParaRPr lang="en-US"/>
        </a:p>
      </dgm:t>
    </dgm:pt>
    <dgm:pt modelId="{A2DC8E71-B37E-49B1-98BB-2C57E18FDD77}">
      <dgm:prSet/>
      <dgm:spPr/>
      <dgm:t>
        <a:bodyPr/>
        <a:lstStyle/>
        <a:p>
          <a:pPr>
            <a:lnSpc>
              <a:spcPct val="100000"/>
            </a:lnSpc>
          </a:pPr>
          <a:r>
            <a:rPr lang="en-US"/>
            <a:t>Conclusion</a:t>
          </a:r>
        </a:p>
      </dgm:t>
    </dgm:pt>
    <dgm:pt modelId="{78E2615E-FEB8-4E13-B158-F597A4B6E9D2}" type="parTrans" cxnId="{25CBD1B9-C2F2-4C68-B9B1-2A7710053418}">
      <dgm:prSet/>
      <dgm:spPr/>
      <dgm:t>
        <a:bodyPr/>
        <a:lstStyle/>
        <a:p>
          <a:endParaRPr lang="en-US"/>
        </a:p>
      </dgm:t>
    </dgm:pt>
    <dgm:pt modelId="{A2C6DDD9-FB76-45FE-8464-37DB2C86DAAC}" type="sibTrans" cxnId="{25CBD1B9-C2F2-4C68-B9B1-2A7710053418}">
      <dgm:prSet/>
      <dgm:spPr/>
      <dgm:t>
        <a:bodyPr/>
        <a:lstStyle/>
        <a:p>
          <a:endParaRPr lang="en-US"/>
        </a:p>
      </dgm:t>
    </dgm:pt>
    <dgm:pt modelId="{4608A6FB-1A83-4475-B171-B3075F2A52DB}">
      <dgm:prSet/>
      <dgm:spPr/>
      <dgm:t>
        <a:bodyPr/>
        <a:lstStyle/>
        <a:p>
          <a:pPr>
            <a:lnSpc>
              <a:spcPct val="100000"/>
            </a:lnSpc>
          </a:pPr>
          <a:r>
            <a:rPr lang="en-US"/>
            <a:t>Q&amp;A</a:t>
          </a:r>
        </a:p>
      </dgm:t>
    </dgm:pt>
    <dgm:pt modelId="{9BA69D74-F5E5-4701-8695-C778EA55B2D9}" type="parTrans" cxnId="{F553E8EB-FF7A-495C-AAC6-664A19C554B3}">
      <dgm:prSet/>
      <dgm:spPr/>
      <dgm:t>
        <a:bodyPr/>
        <a:lstStyle/>
        <a:p>
          <a:endParaRPr lang="en-US"/>
        </a:p>
      </dgm:t>
    </dgm:pt>
    <dgm:pt modelId="{91F69E82-EFF1-49DD-9B27-019BDBAFA666}" type="sibTrans" cxnId="{F553E8EB-FF7A-495C-AAC6-664A19C554B3}">
      <dgm:prSet/>
      <dgm:spPr/>
      <dgm:t>
        <a:bodyPr/>
        <a:lstStyle/>
        <a:p>
          <a:endParaRPr lang="en-US"/>
        </a:p>
      </dgm:t>
    </dgm:pt>
    <dgm:pt modelId="{AFE81863-5EDF-4251-B4EF-49F6AEB7E700}" type="pres">
      <dgm:prSet presAssocID="{75BBF5AD-F2CB-4332-9381-A59FFA21BFE3}" presName="root" presStyleCnt="0">
        <dgm:presLayoutVars>
          <dgm:dir/>
          <dgm:resizeHandles val="exact"/>
        </dgm:presLayoutVars>
      </dgm:prSet>
      <dgm:spPr/>
    </dgm:pt>
    <dgm:pt modelId="{51063821-1272-4777-A2C7-C33530B81D94}" type="pres">
      <dgm:prSet presAssocID="{C68D5376-3BA5-4B8E-882F-0F95AD958FD6}" presName="compNode" presStyleCnt="0"/>
      <dgm:spPr/>
    </dgm:pt>
    <dgm:pt modelId="{1AC9B6F9-39C3-47BF-BC1C-9BC2BFC5F383}" type="pres">
      <dgm:prSet presAssocID="{C68D5376-3BA5-4B8E-882F-0F95AD958FD6}" presName="bgRect" presStyleLbl="bgShp" presStyleIdx="0" presStyleCnt="7"/>
      <dgm:spPr/>
    </dgm:pt>
    <dgm:pt modelId="{2B42C4EE-F55F-454F-90AF-C196688BB000}" type="pres">
      <dgm:prSet presAssocID="{C68D5376-3BA5-4B8E-882F-0F95AD958FD6}"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6DAF9A27-C61A-4A9B-9642-22CC7A1ADA71}" type="pres">
      <dgm:prSet presAssocID="{C68D5376-3BA5-4B8E-882F-0F95AD958FD6}" presName="spaceRect" presStyleCnt="0"/>
      <dgm:spPr/>
    </dgm:pt>
    <dgm:pt modelId="{1867FB79-ACC2-4EAB-B6FC-74919181F926}" type="pres">
      <dgm:prSet presAssocID="{C68D5376-3BA5-4B8E-882F-0F95AD958FD6}" presName="parTx" presStyleLbl="revTx" presStyleIdx="0" presStyleCnt="7">
        <dgm:presLayoutVars>
          <dgm:chMax val="0"/>
          <dgm:chPref val="0"/>
        </dgm:presLayoutVars>
      </dgm:prSet>
      <dgm:spPr/>
    </dgm:pt>
    <dgm:pt modelId="{F5B16B82-4331-4BBF-B929-4C1C33B3201B}" type="pres">
      <dgm:prSet presAssocID="{A4677DDB-A4D1-429C-8640-F5B7D35E83F8}" presName="sibTrans" presStyleCnt="0"/>
      <dgm:spPr/>
    </dgm:pt>
    <dgm:pt modelId="{258B6E38-BA39-40E2-9B4D-312D5FA311CE}" type="pres">
      <dgm:prSet presAssocID="{DB181724-CB05-4E75-8D02-596FE5FA3620}" presName="compNode" presStyleCnt="0"/>
      <dgm:spPr/>
    </dgm:pt>
    <dgm:pt modelId="{8B4EF321-F54F-4D5A-A0E2-8CE8870696EE}" type="pres">
      <dgm:prSet presAssocID="{DB181724-CB05-4E75-8D02-596FE5FA3620}" presName="bgRect" presStyleLbl="bgShp" presStyleIdx="1" presStyleCnt="7"/>
      <dgm:spPr/>
    </dgm:pt>
    <dgm:pt modelId="{ABAE16CC-1B72-4CE5-B0E6-A5976AB6CF0E}" type="pres">
      <dgm:prSet presAssocID="{DB181724-CB05-4E75-8D02-596FE5FA3620}"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E773ADD0-4313-4FFF-9E19-9A54054375CB}" type="pres">
      <dgm:prSet presAssocID="{DB181724-CB05-4E75-8D02-596FE5FA3620}" presName="spaceRect" presStyleCnt="0"/>
      <dgm:spPr/>
    </dgm:pt>
    <dgm:pt modelId="{FC9A75FA-FAE7-4624-A57D-A9C40FF50FD1}" type="pres">
      <dgm:prSet presAssocID="{DB181724-CB05-4E75-8D02-596FE5FA3620}" presName="parTx" presStyleLbl="revTx" presStyleIdx="1" presStyleCnt="7">
        <dgm:presLayoutVars>
          <dgm:chMax val="0"/>
          <dgm:chPref val="0"/>
        </dgm:presLayoutVars>
      </dgm:prSet>
      <dgm:spPr/>
    </dgm:pt>
    <dgm:pt modelId="{FDA593E0-4B1B-4C95-B6C9-E80082E60D94}" type="pres">
      <dgm:prSet presAssocID="{238EFB4A-DC5E-4F5C-8ED7-7B03170CC2A5}" presName="sibTrans" presStyleCnt="0"/>
      <dgm:spPr/>
    </dgm:pt>
    <dgm:pt modelId="{691645BC-61EF-4BC5-B811-DDE653DA0316}" type="pres">
      <dgm:prSet presAssocID="{DEB1A6E2-C346-430A-BCF2-AB7597296F9D}" presName="compNode" presStyleCnt="0"/>
      <dgm:spPr/>
    </dgm:pt>
    <dgm:pt modelId="{A9237321-AF0D-4AA0-BD1B-35D9D80C7E13}" type="pres">
      <dgm:prSet presAssocID="{DEB1A6E2-C346-430A-BCF2-AB7597296F9D}" presName="bgRect" presStyleLbl="bgShp" presStyleIdx="2" presStyleCnt="7"/>
      <dgm:spPr/>
    </dgm:pt>
    <dgm:pt modelId="{DF1896E6-CDB9-4DA4-BADE-582D19DD3371}" type="pres">
      <dgm:prSet presAssocID="{DEB1A6E2-C346-430A-BCF2-AB7597296F9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56EC19C8-8C9B-4EF8-940A-47F1D6C07E44}" type="pres">
      <dgm:prSet presAssocID="{DEB1A6E2-C346-430A-BCF2-AB7597296F9D}" presName="spaceRect" presStyleCnt="0"/>
      <dgm:spPr/>
    </dgm:pt>
    <dgm:pt modelId="{9CC7E1E2-9EEC-46BC-9B6E-9F771157CFB2}" type="pres">
      <dgm:prSet presAssocID="{DEB1A6E2-C346-430A-BCF2-AB7597296F9D}" presName="parTx" presStyleLbl="revTx" presStyleIdx="2" presStyleCnt="7">
        <dgm:presLayoutVars>
          <dgm:chMax val="0"/>
          <dgm:chPref val="0"/>
        </dgm:presLayoutVars>
      </dgm:prSet>
      <dgm:spPr/>
    </dgm:pt>
    <dgm:pt modelId="{1D3CF0B0-64B7-4C42-99E5-01EBC3DAADB9}" type="pres">
      <dgm:prSet presAssocID="{685DE1F2-333F-4ABC-83B7-FBA005CA5A5B}" presName="sibTrans" presStyleCnt="0"/>
      <dgm:spPr/>
    </dgm:pt>
    <dgm:pt modelId="{781894CB-D6F2-43BE-BAE5-BAB7CB7FC16A}" type="pres">
      <dgm:prSet presAssocID="{4AF0DBC4-41CC-4B95-AF56-044224CBABFA}" presName="compNode" presStyleCnt="0"/>
      <dgm:spPr/>
    </dgm:pt>
    <dgm:pt modelId="{45A9AB82-C04C-44DC-A069-DC6178CAD80D}" type="pres">
      <dgm:prSet presAssocID="{4AF0DBC4-41CC-4B95-AF56-044224CBABFA}" presName="bgRect" presStyleLbl="bgShp" presStyleIdx="3" presStyleCnt="7"/>
      <dgm:spPr/>
    </dgm:pt>
    <dgm:pt modelId="{2543FFE5-5605-4037-BCA8-0453153485E3}" type="pres">
      <dgm:prSet presAssocID="{4AF0DBC4-41CC-4B95-AF56-044224CBABF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gnifying glass"/>
        </a:ext>
      </dgm:extLst>
    </dgm:pt>
    <dgm:pt modelId="{0E453272-03B3-4352-96E9-FF6C45C25B0F}" type="pres">
      <dgm:prSet presAssocID="{4AF0DBC4-41CC-4B95-AF56-044224CBABFA}" presName="spaceRect" presStyleCnt="0"/>
      <dgm:spPr/>
    </dgm:pt>
    <dgm:pt modelId="{AC23E9A2-A9EF-475B-A41E-1BE91C5F7679}" type="pres">
      <dgm:prSet presAssocID="{4AF0DBC4-41CC-4B95-AF56-044224CBABFA}" presName="parTx" presStyleLbl="revTx" presStyleIdx="3" presStyleCnt="7">
        <dgm:presLayoutVars>
          <dgm:chMax val="0"/>
          <dgm:chPref val="0"/>
        </dgm:presLayoutVars>
      </dgm:prSet>
      <dgm:spPr/>
    </dgm:pt>
    <dgm:pt modelId="{292F8C19-7997-4CA4-911D-B62D3627CBC4}" type="pres">
      <dgm:prSet presAssocID="{EAE97034-C04F-4ABD-99B0-77C65FE188B8}" presName="sibTrans" presStyleCnt="0"/>
      <dgm:spPr/>
    </dgm:pt>
    <dgm:pt modelId="{83F3D606-B219-49BE-843A-A0F52C14FE25}" type="pres">
      <dgm:prSet presAssocID="{642AA756-40F5-4B6E-8847-27A3FACED89F}" presName="compNode" presStyleCnt="0"/>
      <dgm:spPr/>
    </dgm:pt>
    <dgm:pt modelId="{3ADEDD43-A942-4AC6-B5C8-6C57ACCF7070}" type="pres">
      <dgm:prSet presAssocID="{642AA756-40F5-4B6E-8847-27A3FACED89F}" presName="bgRect" presStyleLbl="bgShp" presStyleIdx="4" presStyleCnt="7"/>
      <dgm:spPr/>
    </dgm:pt>
    <dgm:pt modelId="{AF79CF75-A867-4481-BC76-99FC3C79BAB4}" type="pres">
      <dgm:prSet presAssocID="{642AA756-40F5-4B6E-8847-27A3FACED89F}"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Warning with solid fill"/>
        </a:ext>
      </dgm:extLst>
    </dgm:pt>
    <dgm:pt modelId="{CC1DF9BC-2423-46B0-8FD0-396B936A5393}" type="pres">
      <dgm:prSet presAssocID="{642AA756-40F5-4B6E-8847-27A3FACED89F}" presName="spaceRect" presStyleCnt="0"/>
      <dgm:spPr/>
    </dgm:pt>
    <dgm:pt modelId="{A0D5934A-5025-449E-A630-7DEC9943977D}" type="pres">
      <dgm:prSet presAssocID="{642AA756-40F5-4B6E-8847-27A3FACED89F}" presName="parTx" presStyleLbl="revTx" presStyleIdx="4" presStyleCnt="7">
        <dgm:presLayoutVars>
          <dgm:chMax val="0"/>
          <dgm:chPref val="0"/>
        </dgm:presLayoutVars>
      </dgm:prSet>
      <dgm:spPr/>
    </dgm:pt>
    <dgm:pt modelId="{883DF251-9F9C-45BB-9430-3C0686BD6574}" type="pres">
      <dgm:prSet presAssocID="{C3B7D5D4-8F2C-4E8E-AF7E-A6F01590B206}" presName="sibTrans" presStyleCnt="0"/>
      <dgm:spPr/>
    </dgm:pt>
    <dgm:pt modelId="{0D74C42E-C794-4CB7-BF6E-E5E176D18601}" type="pres">
      <dgm:prSet presAssocID="{A2DC8E71-B37E-49B1-98BB-2C57E18FDD77}" presName="compNode" presStyleCnt="0"/>
      <dgm:spPr/>
    </dgm:pt>
    <dgm:pt modelId="{FA849CD4-1B24-443A-BD70-FFC054F19A63}" type="pres">
      <dgm:prSet presAssocID="{A2DC8E71-B37E-49B1-98BB-2C57E18FDD77}" presName="bgRect" presStyleLbl="bgShp" presStyleIdx="5" presStyleCnt="7"/>
      <dgm:spPr/>
    </dgm:pt>
    <dgm:pt modelId="{762BAAC2-7A25-4B13-959C-F376D30ADA33}" type="pres">
      <dgm:prSet presAssocID="{A2DC8E71-B37E-49B1-98BB-2C57E18FDD7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Statistics with solid fill"/>
        </a:ext>
      </dgm:extLst>
    </dgm:pt>
    <dgm:pt modelId="{9476D027-3FB0-4962-8EE7-333A762F790F}" type="pres">
      <dgm:prSet presAssocID="{A2DC8E71-B37E-49B1-98BB-2C57E18FDD77}" presName="spaceRect" presStyleCnt="0"/>
      <dgm:spPr/>
    </dgm:pt>
    <dgm:pt modelId="{5825F35B-E320-43C8-B5E7-83444188579A}" type="pres">
      <dgm:prSet presAssocID="{A2DC8E71-B37E-49B1-98BB-2C57E18FDD77}" presName="parTx" presStyleLbl="revTx" presStyleIdx="5" presStyleCnt="7">
        <dgm:presLayoutVars>
          <dgm:chMax val="0"/>
          <dgm:chPref val="0"/>
        </dgm:presLayoutVars>
      </dgm:prSet>
      <dgm:spPr/>
    </dgm:pt>
    <dgm:pt modelId="{C744999E-655D-4C6D-840F-A6883198E332}" type="pres">
      <dgm:prSet presAssocID="{A2C6DDD9-FB76-45FE-8464-37DB2C86DAAC}" presName="sibTrans" presStyleCnt="0"/>
      <dgm:spPr/>
    </dgm:pt>
    <dgm:pt modelId="{A4F3BF4D-DDA2-48D2-B0EF-B59C25AF7BC2}" type="pres">
      <dgm:prSet presAssocID="{4608A6FB-1A83-4475-B171-B3075F2A52DB}" presName="compNode" presStyleCnt="0"/>
      <dgm:spPr/>
    </dgm:pt>
    <dgm:pt modelId="{F66672CF-B01D-46DE-BB1E-2E87A6CDBED2}" type="pres">
      <dgm:prSet presAssocID="{4608A6FB-1A83-4475-B171-B3075F2A52DB}" presName="bgRect" presStyleLbl="bgShp" presStyleIdx="6" presStyleCnt="7"/>
      <dgm:spPr/>
    </dgm:pt>
    <dgm:pt modelId="{E2040CF2-F8E7-4EFD-8D7E-27AEE49AAABF}" type="pres">
      <dgm:prSet presAssocID="{4608A6FB-1A83-4475-B171-B3075F2A52DB}"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Questions"/>
        </a:ext>
      </dgm:extLst>
    </dgm:pt>
    <dgm:pt modelId="{5520B563-3F69-40D2-94DF-1FBF854373F8}" type="pres">
      <dgm:prSet presAssocID="{4608A6FB-1A83-4475-B171-B3075F2A52DB}" presName="spaceRect" presStyleCnt="0"/>
      <dgm:spPr/>
    </dgm:pt>
    <dgm:pt modelId="{740F3D9F-2978-4EC2-BFBD-656925DAE6DA}" type="pres">
      <dgm:prSet presAssocID="{4608A6FB-1A83-4475-B171-B3075F2A52DB}" presName="parTx" presStyleLbl="revTx" presStyleIdx="6" presStyleCnt="7">
        <dgm:presLayoutVars>
          <dgm:chMax val="0"/>
          <dgm:chPref val="0"/>
        </dgm:presLayoutVars>
      </dgm:prSet>
      <dgm:spPr/>
    </dgm:pt>
  </dgm:ptLst>
  <dgm:cxnLst>
    <dgm:cxn modelId="{041E301B-76BE-488D-AC7E-01A3E6578B91}" type="presOf" srcId="{A2DC8E71-B37E-49B1-98BB-2C57E18FDD77}" destId="{5825F35B-E320-43C8-B5E7-83444188579A}" srcOrd="0" destOrd="0" presId="urn:microsoft.com/office/officeart/2018/2/layout/IconVerticalSolidList"/>
    <dgm:cxn modelId="{64608D2B-AA2A-434A-B13A-85D7E8B4B4CA}" srcId="{75BBF5AD-F2CB-4332-9381-A59FFA21BFE3}" destId="{642AA756-40F5-4B6E-8847-27A3FACED89F}" srcOrd="4" destOrd="0" parTransId="{A421E334-EA13-4BCE-9FF1-93D93090E037}" sibTransId="{C3B7D5D4-8F2C-4E8E-AF7E-A6F01590B206}"/>
    <dgm:cxn modelId="{69445335-BC13-440C-9E0D-8861763FB77A}" srcId="{75BBF5AD-F2CB-4332-9381-A59FFA21BFE3}" destId="{C68D5376-3BA5-4B8E-882F-0F95AD958FD6}" srcOrd="0" destOrd="0" parTransId="{949FF032-3AAB-41E4-9418-D42A6E18E46D}" sibTransId="{A4677DDB-A4D1-429C-8640-F5B7D35E83F8}"/>
    <dgm:cxn modelId="{995AB440-89E9-4691-80CB-43C5571287C7}" srcId="{75BBF5AD-F2CB-4332-9381-A59FFA21BFE3}" destId="{DB181724-CB05-4E75-8D02-596FE5FA3620}" srcOrd="1" destOrd="0" parTransId="{8EB4A7AC-BCA4-40A2-AC6B-0C0C4DEC34CF}" sibTransId="{238EFB4A-DC5E-4F5C-8ED7-7B03170CC2A5}"/>
    <dgm:cxn modelId="{56F3AB61-0FE7-478C-9581-9D3F7CD0DC40}" type="presOf" srcId="{C68D5376-3BA5-4B8E-882F-0F95AD958FD6}" destId="{1867FB79-ACC2-4EAB-B6FC-74919181F926}" srcOrd="0" destOrd="0" presId="urn:microsoft.com/office/officeart/2018/2/layout/IconVerticalSolidList"/>
    <dgm:cxn modelId="{A460DF66-B07A-40EE-A57E-FCF173826F85}" type="presOf" srcId="{DB181724-CB05-4E75-8D02-596FE5FA3620}" destId="{FC9A75FA-FAE7-4624-A57D-A9C40FF50FD1}" srcOrd="0" destOrd="0" presId="urn:microsoft.com/office/officeart/2018/2/layout/IconVerticalSolidList"/>
    <dgm:cxn modelId="{9544CB47-F884-4FBE-BA50-4B6CB64B1BDD}" type="presOf" srcId="{642AA756-40F5-4B6E-8847-27A3FACED89F}" destId="{A0D5934A-5025-449E-A630-7DEC9943977D}" srcOrd="0" destOrd="0" presId="urn:microsoft.com/office/officeart/2018/2/layout/IconVerticalSolidList"/>
    <dgm:cxn modelId="{B80DFB5A-BE71-4143-A14D-A44DE8B72A0A}" type="presOf" srcId="{DEB1A6E2-C346-430A-BCF2-AB7597296F9D}" destId="{9CC7E1E2-9EEC-46BC-9B6E-9F771157CFB2}" srcOrd="0" destOrd="0" presId="urn:microsoft.com/office/officeart/2018/2/layout/IconVerticalSolidList"/>
    <dgm:cxn modelId="{8B1F5EAE-B59F-4D8F-A364-2C96602CC41D}" type="presOf" srcId="{4608A6FB-1A83-4475-B171-B3075F2A52DB}" destId="{740F3D9F-2978-4EC2-BFBD-656925DAE6DA}" srcOrd="0" destOrd="0" presId="urn:microsoft.com/office/officeart/2018/2/layout/IconVerticalSolidList"/>
    <dgm:cxn modelId="{25CBD1B9-C2F2-4C68-B9B1-2A7710053418}" srcId="{75BBF5AD-F2CB-4332-9381-A59FFA21BFE3}" destId="{A2DC8E71-B37E-49B1-98BB-2C57E18FDD77}" srcOrd="5" destOrd="0" parTransId="{78E2615E-FEB8-4E13-B158-F597A4B6E9D2}" sibTransId="{A2C6DDD9-FB76-45FE-8464-37DB2C86DAAC}"/>
    <dgm:cxn modelId="{22FBF8C8-B3AC-4882-BA59-F4CDA8967694}" srcId="{75BBF5AD-F2CB-4332-9381-A59FFA21BFE3}" destId="{DEB1A6E2-C346-430A-BCF2-AB7597296F9D}" srcOrd="2" destOrd="0" parTransId="{B0A3D864-00B3-45F9-8CF3-4B4E48A034CE}" sibTransId="{685DE1F2-333F-4ABC-83B7-FBA005CA5A5B}"/>
    <dgm:cxn modelId="{666C11D4-018D-436B-958E-4A8E5C36E9C0}" srcId="{75BBF5AD-F2CB-4332-9381-A59FFA21BFE3}" destId="{4AF0DBC4-41CC-4B95-AF56-044224CBABFA}" srcOrd="3" destOrd="0" parTransId="{FA180D91-E88B-4892-8AFB-FDE15250A078}" sibTransId="{EAE97034-C04F-4ABD-99B0-77C65FE188B8}"/>
    <dgm:cxn modelId="{F553E8EB-FF7A-495C-AAC6-664A19C554B3}" srcId="{75BBF5AD-F2CB-4332-9381-A59FFA21BFE3}" destId="{4608A6FB-1A83-4475-B171-B3075F2A52DB}" srcOrd="6" destOrd="0" parTransId="{9BA69D74-F5E5-4701-8695-C778EA55B2D9}" sibTransId="{91F69E82-EFF1-49DD-9B27-019BDBAFA666}"/>
    <dgm:cxn modelId="{071C91EF-41B5-41DF-8889-6E4362F733D3}" type="presOf" srcId="{4AF0DBC4-41CC-4B95-AF56-044224CBABFA}" destId="{AC23E9A2-A9EF-475B-A41E-1BE91C5F7679}" srcOrd="0" destOrd="0" presId="urn:microsoft.com/office/officeart/2018/2/layout/IconVerticalSolidList"/>
    <dgm:cxn modelId="{58017DFF-3161-4280-88A4-5C374225A3EF}" type="presOf" srcId="{75BBF5AD-F2CB-4332-9381-A59FFA21BFE3}" destId="{AFE81863-5EDF-4251-B4EF-49F6AEB7E700}" srcOrd="0" destOrd="0" presId="urn:microsoft.com/office/officeart/2018/2/layout/IconVerticalSolidList"/>
    <dgm:cxn modelId="{918D3AFE-1403-4592-B0A5-8FB411ABCEC3}" type="presParOf" srcId="{AFE81863-5EDF-4251-B4EF-49F6AEB7E700}" destId="{51063821-1272-4777-A2C7-C33530B81D94}" srcOrd="0" destOrd="0" presId="urn:microsoft.com/office/officeart/2018/2/layout/IconVerticalSolidList"/>
    <dgm:cxn modelId="{CE7E9C35-BF70-464C-8222-4282C4ADE2D6}" type="presParOf" srcId="{51063821-1272-4777-A2C7-C33530B81D94}" destId="{1AC9B6F9-39C3-47BF-BC1C-9BC2BFC5F383}" srcOrd="0" destOrd="0" presId="urn:microsoft.com/office/officeart/2018/2/layout/IconVerticalSolidList"/>
    <dgm:cxn modelId="{3DDF0CCD-BD54-48EE-BB05-E6F01FC40D60}" type="presParOf" srcId="{51063821-1272-4777-A2C7-C33530B81D94}" destId="{2B42C4EE-F55F-454F-90AF-C196688BB000}" srcOrd="1" destOrd="0" presId="urn:microsoft.com/office/officeart/2018/2/layout/IconVerticalSolidList"/>
    <dgm:cxn modelId="{265F8D96-52B8-4EBD-A960-E76F5C10C2A9}" type="presParOf" srcId="{51063821-1272-4777-A2C7-C33530B81D94}" destId="{6DAF9A27-C61A-4A9B-9642-22CC7A1ADA71}" srcOrd="2" destOrd="0" presId="urn:microsoft.com/office/officeart/2018/2/layout/IconVerticalSolidList"/>
    <dgm:cxn modelId="{EA083B76-43AF-4F96-859F-0CBE904B803B}" type="presParOf" srcId="{51063821-1272-4777-A2C7-C33530B81D94}" destId="{1867FB79-ACC2-4EAB-B6FC-74919181F926}" srcOrd="3" destOrd="0" presId="urn:microsoft.com/office/officeart/2018/2/layout/IconVerticalSolidList"/>
    <dgm:cxn modelId="{D2A4071C-4CFF-4CB6-B67F-8D992D9B46AD}" type="presParOf" srcId="{AFE81863-5EDF-4251-B4EF-49F6AEB7E700}" destId="{F5B16B82-4331-4BBF-B929-4C1C33B3201B}" srcOrd="1" destOrd="0" presId="urn:microsoft.com/office/officeart/2018/2/layout/IconVerticalSolidList"/>
    <dgm:cxn modelId="{80948627-119A-49FC-93BE-136627DCB65B}" type="presParOf" srcId="{AFE81863-5EDF-4251-B4EF-49F6AEB7E700}" destId="{258B6E38-BA39-40E2-9B4D-312D5FA311CE}" srcOrd="2" destOrd="0" presId="urn:microsoft.com/office/officeart/2018/2/layout/IconVerticalSolidList"/>
    <dgm:cxn modelId="{D68176F1-4B73-428A-AE55-D1C6F0262AF8}" type="presParOf" srcId="{258B6E38-BA39-40E2-9B4D-312D5FA311CE}" destId="{8B4EF321-F54F-4D5A-A0E2-8CE8870696EE}" srcOrd="0" destOrd="0" presId="urn:microsoft.com/office/officeart/2018/2/layout/IconVerticalSolidList"/>
    <dgm:cxn modelId="{60CA77A3-2427-4C4B-AC1F-9FD88A9D718A}" type="presParOf" srcId="{258B6E38-BA39-40E2-9B4D-312D5FA311CE}" destId="{ABAE16CC-1B72-4CE5-B0E6-A5976AB6CF0E}" srcOrd="1" destOrd="0" presId="urn:microsoft.com/office/officeart/2018/2/layout/IconVerticalSolidList"/>
    <dgm:cxn modelId="{5B345EDE-D7F6-457F-8408-6950656CA0BF}" type="presParOf" srcId="{258B6E38-BA39-40E2-9B4D-312D5FA311CE}" destId="{E773ADD0-4313-4FFF-9E19-9A54054375CB}" srcOrd="2" destOrd="0" presId="urn:microsoft.com/office/officeart/2018/2/layout/IconVerticalSolidList"/>
    <dgm:cxn modelId="{6F03A913-5F69-41AF-B214-674A4B9DEC50}" type="presParOf" srcId="{258B6E38-BA39-40E2-9B4D-312D5FA311CE}" destId="{FC9A75FA-FAE7-4624-A57D-A9C40FF50FD1}" srcOrd="3" destOrd="0" presId="urn:microsoft.com/office/officeart/2018/2/layout/IconVerticalSolidList"/>
    <dgm:cxn modelId="{BCCB62FB-B7AC-4456-A67C-9518FB8F1FAE}" type="presParOf" srcId="{AFE81863-5EDF-4251-B4EF-49F6AEB7E700}" destId="{FDA593E0-4B1B-4C95-B6C9-E80082E60D94}" srcOrd="3" destOrd="0" presId="urn:microsoft.com/office/officeart/2018/2/layout/IconVerticalSolidList"/>
    <dgm:cxn modelId="{17466672-0C5D-438F-8CCF-8D58E8F4997D}" type="presParOf" srcId="{AFE81863-5EDF-4251-B4EF-49F6AEB7E700}" destId="{691645BC-61EF-4BC5-B811-DDE653DA0316}" srcOrd="4" destOrd="0" presId="urn:microsoft.com/office/officeart/2018/2/layout/IconVerticalSolidList"/>
    <dgm:cxn modelId="{27A5795E-DC05-4DAD-811A-D6271037CF09}" type="presParOf" srcId="{691645BC-61EF-4BC5-B811-DDE653DA0316}" destId="{A9237321-AF0D-4AA0-BD1B-35D9D80C7E13}" srcOrd="0" destOrd="0" presId="urn:microsoft.com/office/officeart/2018/2/layout/IconVerticalSolidList"/>
    <dgm:cxn modelId="{DCD0311E-1824-4826-91FC-C9A15B832EC7}" type="presParOf" srcId="{691645BC-61EF-4BC5-B811-DDE653DA0316}" destId="{DF1896E6-CDB9-4DA4-BADE-582D19DD3371}" srcOrd="1" destOrd="0" presId="urn:microsoft.com/office/officeart/2018/2/layout/IconVerticalSolidList"/>
    <dgm:cxn modelId="{A6BD2A15-114D-4E32-A3C4-1F689083B476}" type="presParOf" srcId="{691645BC-61EF-4BC5-B811-DDE653DA0316}" destId="{56EC19C8-8C9B-4EF8-940A-47F1D6C07E44}" srcOrd="2" destOrd="0" presId="urn:microsoft.com/office/officeart/2018/2/layout/IconVerticalSolidList"/>
    <dgm:cxn modelId="{19ABA55A-0533-4E58-A7A1-E99A86D0F790}" type="presParOf" srcId="{691645BC-61EF-4BC5-B811-DDE653DA0316}" destId="{9CC7E1E2-9EEC-46BC-9B6E-9F771157CFB2}" srcOrd="3" destOrd="0" presId="urn:microsoft.com/office/officeart/2018/2/layout/IconVerticalSolidList"/>
    <dgm:cxn modelId="{12BF8DE4-CEF2-4C68-BE12-485DC8D794CA}" type="presParOf" srcId="{AFE81863-5EDF-4251-B4EF-49F6AEB7E700}" destId="{1D3CF0B0-64B7-4C42-99E5-01EBC3DAADB9}" srcOrd="5" destOrd="0" presId="urn:microsoft.com/office/officeart/2018/2/layout/IconVerticalSolidList"/>
    <dgm:cxn modelId="{9AD75FD0-8254-4C10-A829-1C845F3E1981}" type="presParOf" srcId="{AFE81863-5EDF-4251-B4EF-49F6AEB7E700}" destId="{781894CB-D6F2-43BE-BAE5-BAB7CB7FC16A}" srcOrd="6" destOrd="0" presId="urn:microsoft.com/office/officeart/2018/2/layout/IconVerticalSolidList"/>
    <dgm:cxn modelId="{384662D6-A2E6-4AB8-8812-4D7881827920}" type="presParOf" srcId="{781894CB-D6F2-43BE-BAE5-BAB7CB7FC16A}" destId="{45A9AB82-C04C-44DC-A069-DC6178CAD80D}" srcOrd="0" destOrd="0" presId="urn:microsoft.com/office/officeart/2018/2/layout/IconVerticalSolidList"/>
    <dgm:cxn modelId="{EF57981B-4E4C-44FF-A2D7-22CF00093ED6}" type="presParOf" srcId="{781894CB-D6F2-43BE-BAE5-BAB7CB7FC16A}" destId="{2543FFE5-5605-4037-BCA8-0453153485E3}" srcOrd="1" destOrd="0" presId="urn:microsoft.com/office/officeart/2018/2/layout/IconVerticalSolidList"/>
    <dgm:cxn modelId="{14D5A70F-E156-4E1D-8B76-549DFCEBDC82}" type="presParOf" srcId="{781894CB-D6F2-43BE-BAE5-BAB7CB7FC16A}" destId="{0E453272-03B3-4352-96E9-FF6C45C25B0F}" srcOrd="2" destOrd="0" presId="urn:microsoft.com/office/officeart/2018/2/layout/IconVerticalSolidList"/>
    <dgm:cxn modelId="{ACC46640-1CD8-40C0-8507-0882F60A7B51}" type="presParOf" srcId="{781894CB-D6F2-43BE-BAE5-BAB7CB7FC16A}" destId="{AC23E9A2-A9EF-475B-A41E-1BE91C5F7679}" srcOrd="3" destOrd="0" presId="urn:microsoft.com/office/officeart/2018/2/layout/IconVerticalSolidList"/>
    <dgm:cxn modelId="{D94F3D1E-1B1E-4087-B2CA-8DD8CF5E921D}" type="presParOf" srcId="{AFE81863-5EDF-4251-B4EF-49F6AEB7E700}" destId="{292F8C19-7997-4CA4-911D-B62D3627CBC4}" srcOrd="7" destOrd="0" presId="urn:microsoft.com/office/officeart/2018/2/layout/IconVerticalSolidList"/>
    <dgm:cxn modelId="{EE5704AC-5670-4DAE-99E8-C73AAE698EB8}" type="presParOf" srcId="{AFE81863-5EDF-4251-B4EF-49F6AEB7E700}" destId="{83F3D606-B219-49BE-843A-A0F52C14FE25}" srcOrd="8" destOrd="0" presId="urn:microsoft.com/office/officeart/2018/2/layout/IconVerticalSolidList"/>
    <dgm:cxn modelId="{160F7980-0A14-4B9E-821E-FDB20C9B36C2}" type="presParOf" srcId="{83F3D606-B219-49BE-843A-A0F52C14FE25}" destId="{3ADEDD43-A942-4AC6-B5C8-6C57ACCF7070}" srcOrd="0" destOrd="0" presId="urn:microsoft.com/office/officeart/2018/2/layout/IconVerticalSolidList"/>
    <dgm:cxn modelId="{10B86D38-1F85-483B-A855-6E080140BF7A}" type="presParOf" srcId="{83F3D606-B219-49BE-843A-A0F52C14FE25}" destId="{AF79CF75-A867-4481-BC76-99FC3C79BAB4}" srcOrd="1" destOrd="0" presId="urn:microsoft.com/office/officeart/2018/2/layout/IconVerticalSolidList"/>
    <dgm:cxn modelId="{907D3ED3-66DA-4B6E-8A02-0AA6B869D2EF}" type="presParOf" srcId="{83F3D606-B219-49BE-843A-A0F52C14FE25}" destId="{CC1DF9BC-2423-46B0-8FD0-396B936A5393}" srcOrd="2" destOrd="0" presId="urn:microsoft.com/office/officeart/2018/2/layout/IconVerticalSolidList"/>
    <dgm:cxn modelId="{218895AE-A0E0-45DD-B26E-CD308D261F94}" type="presParOf" srcId="{83F3D606-B219-49BE-843A-A0F52C14FE25}" destId="{A0D5934A-5025-449E-A630-7DEC9943977D}" srcOrd="3" destOrd="0" presId="urn:microsoft.com/office/officeart/2018/2/layout/IconVerticalSolidList"/>
    <dgm:cxn modelId="{258D6482-5FD4-4AC4-BA8F-FCA90A897F5C}" type="presParOf" srcId="{AFE81863-5EDF-4251-B4EF-49F6AEB7E700}" destId="{883DF251-9F9C-45BB-9430-3C0686BD6574}" srcOrd="9" destOrd="0" presId="urn:microsoft.com/office/officeart/2018/2/layout/IconVerticalSolidList"/>
    <dgm:cxn modelId="{C6156683-6077-4956-A3D0-D98B885F3F73}" type="presParOf" srcId="{AFE81863-5EDF-4251-B4EF-49F6AEB7E700}" destId="{0D74C42E-C794-4CB7-BF6E-E5E176D18601}" srcOrd="10" destOrd="0" presId="urn:microsoft.com/office/officeart/2018/2/layout/IconVerticalSolidList"/>
    <dgm:cxn modelId="{71516D43-A8EB-4F91-A4A0-02ED44370B99}" type="presParOf" srcId="{0D74C42E-C794-4CB7-BF6E-E5E176D18601}" destId="{FA849CD4-1B24-443A-BD70-FFC054F19A63}" srcOrd="0" destOrd="0" presId="urn:microsoft.com/office/officeart/2018/2/layout/IconVerticalSolidList"/>
    <dgm:cxn modelId="{C45A6642-01A1-4427-A7DD-4E3D3FD4B632}" type="presParOf" srcId="{0D74C42E-C794-4CB7-BF6E-E5E176D18601}" destId="{762BAAC2-7A25-4B13-959C-F376D30ADA33}" srcOrd="1" destOrd="0" presId="urn:microsoft.com/office/officeart/2018/2/layout/IconVerticalSolidList"/>
    <dgm:cxn modelId="{48C11857-EF91-441E-ABDA-63207986BCDC}" type="presParOf" srcId="{0D74C42E-C794-4CB7-BF6E-E5E176D18601}" destId="{9476D027-3FB0-4962-8EE7-333A762F790F}" srcOrd="2" destOrd="0" presId="urn:microsoft.com/office/officeart/2018/2/layout/IconVerticalSolidList"/>
    <dgm:cxn modelId="{F53D51A5-4A85-4834-A16D-1CF7986CBB1C}" type="presParOf" srcId="{0D74C42E-C794-4CB7-BF6E-E5E176D18601}" destId="{5825F35B-E320-43C8-B5E7-83444188579A}" srcOrd="3" destOrd="0" presId="urn:microsoft.com/office/officeart/2018/2/layout/IconVerticalSolidList"/>
    <dgm:cxn modelId="{6BAFE13D-46E3-40EE-A462-D42B10C96089}" type="presParOf" srcId="{AFE81863-5EDF-4251-B4EF-49F6AEB7E700}" destId="{C744999E-655D-4C6D-840F-A6883198E332}" srcOrd="11" destOrd="0" presId="urn:microsoft.com/office/officeart/2018/2/layout/IconVerticalSolidList"/>
    <dgm:cxn modelId="{78EAB741-409B-4665-B8D8-E3FA4F9CF852}" type="presParOf" srcId="{AFE81863-5EDF-4251-B4EF-49F6AEB7E700}" destId="{A4F3BF4D-DDA2-48D2-B0EF-B59C25AF7BC2}" srcOrd="12" destOrd="0" presId="urn:microsoft.com/office/officeart/2018/2/layout/IconVerticalSolidList"/>
    <dgm:cxn modelId="{A1055AEA-4ECF-47B5-B0AA-40C8BD48CFE5}" type="presParOf" srcId="{A4F3BF4D-DDA2-48D2-B0EF-B59C25AF7BC2}" destId="{F66672CF-B01D-46DE-BB1E-2E87A6CDBED2}" srcOrd="0" destOrd="0" presId="urn:microsoft.com/office/officeart/2018/2/layout/IconVerticalSolidList"/>
    <dgm:cxn modelId="{F91B4140-0157-4386-AAB0-4182C711AC30}" type="presParOf" srcId="{A4F3BF4D-DDA2-48D2-B0EF-B59C25AF7BC2}" destId="{E2040CF2-F8E7-4EFD-8D7E-27AEE49AAABF}" srcOrd="1" destOrd="0" presId="urn:microsoft.com/office/officeart/2018/2/layout/IconVerticalSolidList"/>
    <dgm:cxn modelId="{88DFC31A-EFF7-4308-83E6-D0721CEE944D}" type="presParOf" srcId="{A4F3BF4D-DDA2-48D2-B0EF-B59C25AF7BC2}" destId="{5520B563-3F69-40D2-94DF-1FBF854373F8}" srcOrd="2" destOrd="0" presId="urn:microsoft.com/office/officeart/2018/2/layout/IconVerticalSolidList"/>
    <dgm:cxn modelId="{9DCAF7A9-9DE9-4A66-94D5-C36E365EFD14}" type="presParOf" srcId="{A4F3BF4D-DDA2-48D2-B0EF-B59C25AF7BC2}" destId="{740F3D9F-2978-4EC2-BFBD-656925DAE6D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7A47AC-9CD1-4A60-9C41-A3B3D9E48B6F}" type="doc">
      <dgm:prSet loTypeId="urn:microsoft.com/office/officeart/2016/7/layout/VerticalDownArrowProcess" loCatId="process" qsTypeId="urn:microsoft.com/office/officeart/2005/8/quickstyle/simple5" qsCatId="simple" csTypeId="urn:microsoft.com/office/officeart/2005/8/colors/accent0_3" csCatId="mainScheme" phldr="1"/>
      <dgm:spPr/>
      <dgm:t>
        <a:bodyPr/>
        <a:lstStyle/>
        <a:p>
          <a:endParaRPr lang="en-US"/>
        </a:p>
      </dgm:t>
    </dgm:pt>
    <dgm:pt modelId="{B7361D23-230E-4A2F-9863-546A65CFD6AE}">
      <dgm:prSet/>
      <dgm:spPr/>
      <dgm:t>
        <a:bodyPr/>
        <a:lstStyle/>
        <a:p>
          <a:r>
            <a:rPr lang="en-US" dirty="0"/>
            <a:t>Request</a:t>
          </a:r>
        </a:p>
      </dgm:t>
    </dgm:pt>
    <dgm:pt modelId="{4F445D70-627C-4B0B-8048-D41697103ECD}" type="parTrans" cxnId="{F872BE9D-D05A-412F-81C3-EC5F1F156E8F}">
      <dgm:prSet/>
      <dgm:spPr/>
      <dgm:t>
        <a:bodyPr/>
        <a:lstStyle/>
        <a:p>
          <a:endParaRPr lang="en-US"/>
        </a:p>
      </dgm:t>
    </dgm:pt>
    <dgm:pt modelId="{46FCEF0E-DFAA-448E-8DD0-58E9BE3456F7}" type="sibTrans" cxnId="{F872BE9D-D05A-412F-81C3-EC5F1F156E8F}">
      <dgm:prSet/>
      <dgm:spPr/>
      <dgm:t>
        <a:bodyPr/>
        <a:lstStyle/>
        <a:p>
          <a:endParaRPr lang="en-US"/>
        </a:p>
      </dgm:t>
    </dgm:pt>
    <dgm:pt modelId="{055600CE-5005-4D90-A748-F43535C377C9}">
      <dgm:prSet/>
      <dgm:spPr/>
      <dgm:t>
        <a:bodyPr/>
        <a:lstStyle/>
        <a:p>
          <a:r>
            <a:rPr lang="en-US" dirty="0"/>
            <a:t>data via ACLED API</a:t>
          </a:r>
        </a:p>
      </dgm:t>
    </dgm:pt>
    <dgm:pt modelId="{19EC59F2-23EF-4F09-B32A-938B83EFA547}" type="parTrans" cxnId="{A3E42936-F940-4060-B5C3-1E2F4D472170}">
      <dgm:prSet/>
      <dgm:spPr/>
      <dgm:t>
        <a:bodyPr/>
        <a:lstStyle/>
        <a:p>
          <a:endParaRPr lang="en-US"/>
        </a:p>
      </dgm:t>
    </dgm:pt>
    <dgm:pt modelId="{C9EA906A-E0B1-4C8B-85A2-CD777A460C2D}" type="sibTrans" cxnId="{A3E42936-F940-4060-B5C3-1E2F4D472170}">
      <dgm:prSet/>
      <dgm:spPr/>
      <dgm:t>
        <a:bodyPr/>
        <a:lstStyle/>
        <a:p>
          <a:endParaRPr lang="en-US"/>
        </a:p>
      </dgm:t>
    </dgm:pt>
    <dgm:pt modelId="{E5E4001F-3AD5-47B9-8E58-027CF136F064}">
      <dgm:prSet/>
      <dgm:spPr/>
      <dgm:t>
        <a:bodyPr/>
        <a:lstStyle/>
        <a:p>
          <a:r>
            <a:rPr lang="en-US" dirty="0"/>
            <a:t>Apply</a:t>
          </a:r>
        </a:p>
      </dgm:t>
    </dgm:pt>
    <dgm:pt modelId="{B7462716-2A69-4415-B919-A9F201CC5DAF}" type="parTrans" cxnId="{AFA5B0B2-4F28-4FBF-8BEC-CA27B746CA9B}">
      <dgm:prSet/>
      <dgm:spPr/>
      <dgm:t>
        <a:bodyPr/>
        <a:lstStyle/>
        <a:p>
          <a:endParaRPr lang="en-US"/>
        </a:p>
      </dgm:t>
    </dgm:pt>
    <dgm:pt modelId="{9AE82AFE-F27F-42A8-905A-9660E5C296E7}" type="sibTrans" cxnId="{AFA5B0B2-4F28-4FBF-8BEC-CA27B746CA9B}">
      <dgm:prSet/>
      <dgm:spPr/>
      <dgm:t>
        <a:bodyPr/>
        <a:lstStyle/>
        <a:p>
          <a:endParaRPr lang="en-US"/>
        </a:p>
      </dgm:t>
    </dgm:pt>
    <dgm:pt modelId="{F5F0EE6F-2CD9-465D-AD81-9055723D1A8D}">
      <dgm:prSet/>
      <dgm:spPr/>
      <dgm:t>
        <a:bodyPr/>
        <a:lstStyle/>
        <a:p>
          <a:r>
            <a:rPr lang="en-US" dirty="0"/>
            <a:t>parameter (Actor1 = Wagner Group)</a:t>
          </a:r>
        </a:p>
      </dgm:t>
    </dgm:pt>
    <dgm:pt modelId="{E3095058-55BF-46C8-A5BF-A65971FD79AE}" type="parTrans" cxnId="{BEC9AF86-C723-4E10-9688-0AA6905C77A4}">
      <dgm:prSet/>
      <dgm:spPr/>
      <dgm:t>
        <a:bodyPr/>
        <a:lstStyle/>
        <a:p>
          <a:endParaRPr lang="en-US"/>
        </a:p>
      </dgm:t>
    </dgm:pt>
    <dgm:pt modelId="{EA036DD2-494C-4BDE-879D-D8CA21C15FB7}" type="sibTrans" cxnId="{BEC9AF86-C723-4E10-9688-0AA6905C77A4}">
      <dgm:prSet/>
      <dgm:spPr/>
      <dgm:t>
        <a:bodyPr/>
        <a:lstStyle/>
        <a:p>
          <a:endParaRPr lang="en-US"/>
        </a:p>
      </dgm:t>
    </dgm:pt>
    <dgm:pt modelId="{D87B2CB2-254F-4ADA-A021-BC0C2E663488}">
      <dgm:prSet/>
      <dgm:spPr/>
      <dgm:t>
        <a:bodyPr/>
        <a:lstStyle/>
        <a:p>
          <a:r>
            <a:rPr lang="en-US" dirty="0"/>
            <a:t>Build</a:t>
          </a:r>
        </a:p>
      </dgm:t>
    </dgm:pt>
    <dgm:pt modelId="{782B9060-AE10-4CE0-86C0-A56238B1B4D2}" type="parTrans" cxnId="{273ADE76-28AC-415E-9402-8E182A42A73A}">
      <dgm:prSet/>
      <dgm:spPr/>
      <dgm:t>
        <a:bodyPr/>
        <a:lstStyle/>
        <a:p>
          <a:endParaRPr lang="en-US"/>
        </a:p>
      </dgm:t>
    </dgm:pt>
    <dgm:pt modelId="{994EC37D-A694-4F44-B565-3FEB66107ECE}" type="sibTrans" cxnId="{273ADE76-28AC-415E-9402-8E182A42A73A}">
      <dgm:prSet/>
      <dgm:spPr/>
      <dgm:t>
        <a:bodyPr/>
        <a:lstStyle/>
        <a:p>
          <a:endParaRPr lang="en-US"/>
        </a:p>
      </dgm:t>
    </dgm:pt>
    <dgm:pt modelId="{CF7BA895-6B90-4249-9EF3-B463D6303AEE}">
      <dgm:prSet/>
      <dgm:spPr/>
      <dgm:t>
        <a:bodyPr/>
        <a:lstStyle/>
        <a:p>
          <a:r>
            <a:rPr lang="en-US" dirty="0"/>
            <a:t>data frame</a:t>
          </a:r>
        </a:p>
      </dgm:t>
    </dgm:pt>
    <dgm:pt modelId="{185B4DF0-5286-4E8F-A79B-F4DE33D1C7E0}" type="parTrans" cxnId="{2A7091F3-B354-4490-8769-CDF47229E3F2}">
      <dgm:prSet/>
      <dgm:spPr/>
      <dgm:t>
        <a:bodyPr/>
        <a:lstStyle/>
        <a:p>
          <a:endParaRPr lang="en-US"/>
        </a:p>
      </dgm:t>
    </dgm:pt>
    <dgm:pt modelId="{91DBD64C-4178-405D-BE83-947A5AB2697F}" type="sibTrans" cxnId="{2A7091F3-B354-4490-8769-CDF47229E3F2}">
      <dgm:prSet/>
      <dgm:spPr/>
      <dgm:t>
        <a:bodyPr/>
        <a:lstStyle/>
        <a:p>
          <a:endParaRPr lang="en-US"/>
        </a:p>
      </dgm:t>
    </dgm:pt>
    <dgm:pt modelId="{0EFF99BF-D6CD-4DBA-830D-70BA326E2DE0}">
      <dgm:prSet/>
      <dgm:spPr/>
      <dgm:t>
        <a:bodyPr/>
        <a:lstStyle/>
        <a:p>
          <a:r>
            <a:rPr lang="en-US" dirty="0"/>
            <a:t>Clean</a:t>
          </a:r>
          <a:r>
            <a:rPr lang="en-US" baseline="0" dirty="0"/>
            <a:t> &amp; Filter</a:t>
          </a:r>
          <a:endParaRPr lang="en-US" dirty="0"/>
        </a:p>
      </dgm:t>
    </dgm:pt>
    <dgm:pt modelId="{66E9C0D3-2069-4222-9A90-A4896F07285E}" type="parTrans" cxnId="{5107FACD-1DCB-46EF-B1D3-35F60EF19FF8}">
      <dgm:prSet/>
      <dgm:spPr/>
      <dgm:t>
        <a:bodyPr/>
        <a:lstStyle/>
        <a:p>
          <a:endParaRPr lang="en-US"/>
        </a:p>
      </dgm:t>
    </dgm:pt>
    <dgm:pt modelId="{3DAA5BF6-6C02-4A96-9C9C-473A21394883}" type="sibTrans" cxnId="{5107FACD-1DCB-46EF-B1D3-35F60EF19FF8}">
      <dgm:prSet/>
      <dgm:spPr/>
      <dgm:t>
        <a:bodyPr/>
        <a:lstStyle/>
        <a:p>
          <a:endParaRPr lang="en-US"/>
        </a:p>
      </dgm:t>
    </dgm:pt>
    <dgm:pt modelId="{0616AD50-A2CE-48DB-9202-EC5657E43691}">
      <dgm:prSet/>
      <dgm:spPr/>
      <dgm:t>
        <a:bodyPr/>
        <a:lstStyle/>
        <a:p>
          <a:r>
            <a:rPr lang="en-US" dirty="0"/>
            <a:t>data</a:t>
          </a:r>
        </a:p>
      </dgm:t>
    </dgm:pt>
    <dgm:pt modelId="{E3C78D79-3E50-4C4D-9C11-2D1F55C6F6A1}" type="parTrans" cxnId="{E62BDAA9-99DC-4E5D-8601-4BEB1546BA04}">
      <dgm:prSet/>
      <dgm:spPr/>
      <dgm:t>
        <a:bodyPr/>
        <a:lstStyle/>
        <a:p>
          <a:endParaRPr lang="en-US"/>
        </a:p>
      </dgm:t>
    </dgm:pt>
    <dgm:pt modelId="{ED028E1B-DF5E-4958-A452-DF728A8ED369}" type="sibTrans" cxnId="{E62BDAA9-99DC-4E5D-8601-4BEB1546BA04}">
      <dgm:prSet/>
      <dgm:spPr/>
      <dgm:t>
        <a:bodyPr/>
        <a:lstStyle/>
        <a:p>
          <a:endParaRPr lang="en-US"/>
        </a:p>
      </dgm:t>
    </dgm:pt>
    <dgm:pt modelId="{F3CBBECE-CB6A-4664-B344-FE0319C61965}">
      <dgm:prSet/>
      <dgm:spPr/>
      <dgm:t>
        <a:bodyPr/>
        <a:lstStyle/>
        <a:p>
          <a:r>
            <a:rPr lang="en-US" dirty="0"/>
            <a:t>Visualize</a:t>
          </a:r>
        </a:p>
      </dgm:t>
    </dgm:pt>
    <dgm:pt modelId="{6AAD02D7-477C-4A54-9584-E8A3DC9E3559}" type="parTrans" cxnId="{FC229B69-7FED-49C4-A784-795705199FE7}">
      <dgm:prSet/>
      <dgm:spPr/>
      <dgm:t>
        <a:bodyPr/>
        <a:lstStyle/>
        <a:p>
          <a:endParaRPr lang="en-US"/>
        </a:p>
      </dgm:t>
    </dgm:pt>
    <dgm:pt modelId="{202EBC60-E71C-493D-9640-9CE36C21347B}" type="sibTrans" cxnId="{FC229B69-7FED-49C4-A784-795705199FE7}">
      <dgm:prSet/>
      <dgm:spPr/>
      <dgm:t>
        <a:bodyPr/>
        <a:lstStyle/>
        <a:p>
          <a:endParaRPr lang="en-US"/>
        </a:p>
      </dgm:t>
    </dgm:pt>
    <dgm:pt modelId="{159571B9-7E79-4CB3-8D78-36A20A655BE7}">
      <dgm:prSet/>
      <dgm:spPr/>
      <dgm:t>
        <a:bodyPr/>
        <a:lstStyle/>
        <a:p>
          <a:r>
            <a:rPr lang="en-US" dirty="0"/>
            <a:t>findings</a:t>
          </a:r>
        </a:p>
      </dgm:t>
    </dgm:pt>
    <dgm:pt modelId="{624306DC-4C7B-4852-B44E-6DE5D0978478}" type="parTrans" cxnId="{E1CAD0E8-7282-4A02-89A2-F1586708E1D3}">
      <dgm:prSet/>
      <dgm:spPr/>
      <dgm:t>
        <a:bodyPr/>
        <a:lstStyle/>
        <a:p>
          <a:endParaRPr lang="en-US"/>
        </a:p>
      </dgm:t>
    </dgm:pt>
    <dgm:pt modelId="{6896BC22-6800-4AA5-8F4F-442D6D2034D0}" type="sibTrans" cxnId="{E1CAD0E8-7282-4A02-89A2-F1586708E1D3}">
      <dgm:prSet/>
      <dgm:spPr/>
      <dgm:t>
        <a:bodyPr/>
        <a:lstStyle/>
        <a:p>
          <a:endParaRPr lang="en-US"/>
        </a:p>
      </dgm:t>
    </dgm:pt>
    <dgm:pt modelId="{D8BA5BAE-B412-4C83-A3D0-405E91640403}">
      <dgm:prSet/>
      <dgm:spPr/>
      <dgm:t>
        <a:bodyPr/>
        <a:lstStyle/>
        <a:p>
          <a:r>
            <a:rPr lang="en-US" dirty="0"/>
            <a:t>Analyze</a:t>
          </a:r>
        </a:p>
      </dgm:t>
    </dgm:pt>
    <dgm:pt modelId="{0A531E15-50D3-41A2-9BB8-61398E6D67EA}" type="parTrans" cxnId="{040B250E-8AB1-4549-AB40-087891FCEEA2}">
      <dgm:prSet/>
      <dgm:spPr/>
      <dgm:t>
        <a:bodyPr/>
        <a:lstStyle/>
        <a:p>
          <a:endParaRPr lang="en-US"/>
        </a:p>
      </dgm:t>
    </dgm:pt>
    <dgm:pt modelId="{394AFB94-2AF8-4CBB-876C-8707B317D236}" type="sibTrans" cxnId="{040B250E-8AB1-4549-AB40-087891FCEEA2}">
      <dgm:prSet/>
      <dgm:spPr/>
      <dgm:t>
        <a:bodyPr/>
        <a:lstStyle/>
        <a:p>
          <a:endParaRPr lang="en-US"/>
        </a:p>
      </dgm:t>
    </dgm:pt>
    <dgm:pt modelId="{562262D6-8631-40ED-BA8D-1C299399ECBD}">
      <dgm:prSet/>
      <dgm:spPr/>
      <dgm:t>
        <a:bodyPr/>
        <a:lstStyle/>
        <a:p>
          <a:r>
            <a:rPr lang="en-US" dirty="0"/>
            <a:t>results</a:t>
          </a:r>
        </a:p>
      </dgm:t>
    </dgm:pt>
    <dgm:pt modelId="{51793CBA-3FB1-4C97-BA38-361494323D5B}" type="parTrans" cxnId="{FD51488B-2993-4591-908B-7512E0A0D7EC}">
      <dgm:prSet/>
      <dgm:spPr/>
      <dgm:t>
        <a:bodyPr/>
        <a:lstStyle/>
        <a:p>
          <a:endParaRPr lang="en-US"/>
        </a:p>
      </dgm:t>
    </dgm:pt>
    <dgm:pt modelId="{FED1D765-A40F-497A-BB12-A85BFE9AB1AC}" type="sibTrans" cxnId="{FD51488B-2993-4591-908B-7512E0A0D7EC}">
      <dgm:prSet/>
      <dgm:spPr/>
      <dgm:t>
        <a:bodyPr/>
        <a:lstStyle/>
        <a:p>
          <a:endParaRPr lang="en-US"/>
        </a:p>
      </dgm:t>
    </dgm:pt>
    <dgm:pt modelId="{B9297B03-3D34-463E-BB29-E01796B1D276}" type="pres">
      <dgm:prSet presAssocID="{E87A47AC-9CD1-4A60-9C41-A3B3D9E48B6F}" presName="Name0" presStyleCnt="0">
        <dgm:presLayoutVars>
          <dgm:dir/>
          <dgm:animLvl val="lvl"/>
          <dgm:resizeHandles val="exact"/>
        </dgm:presLayoutVars>
      </dgm:prSet>
      <dgm:spPr/>
    </dgm:pt>
    <dgm:pt modelId="{9B366316-142E-4F6F-A465-2F1C3CA6CE6C}" type="pres">
      <dgm:prSet presAssocID="{D8BA5BAE-B412-4C83-A3D0-405E91640403}" presName="boxAndChildren" presStyleCnt="0"/>
      <dgm:spPr/>
    </dgm:pt>
    <dgm:pt modelId="{CDB3438E-FA1C-4ED3-865D-92C13972BFCC}" type="pres">
      <dgm:prSet presAssocID="{D8BA5BAE-B412-4C83-A3D0-405E91640403}" presName="parentTextBox" presStyleLbl="alignNode1" presStyleIdx="0" presStyleCnt="6"/>
      <dgm:spPr/>
    </dgm:pt>
    <dgm:pt modelId="{57697A2B-4B1C-4B50-8C63-FEB88A1AE180}" type="pres">
      <dgm:prSet presAssocID="{D8BA5BAE-B412-4C83-A3D0-405E91640403}" presName="descendantBox" presStyleLbl="bgAccFollowNode1" presStyleIdx="0" presStyleCnt="6"/>
      <dgm:spPr/>
    </dgm:pt>
    <dgm:pt modelId="{F2D2D196-0BAD-4065-85B4-68844BD0C72A}" type="pres">
      <dgm:prSet presAssocID="{202EBC60-E71C-493D-9640-9CE36C21347B}" presName="sp" presStyleCnt="0"/>
      <dgm:spPr/>
    </dgm:pt>
    <dgm:pt modelId="{84645452-1FDE-470E-B688-38564AE14EF2}" type="pres">
      <dgm:prSet presAssocID="{F3CBBECE-CB6A-4664-B344-FE0319C61965}" presName="arrowAndChildren" presStyleCnt="0"/>
      <dgm:spPr/>
    </dgm:pt>
    <dgm:pt modelId="{C5326260-4629-4650-A493-C9F3A9F89C05}" type="pres">
      <dgm:prSet presAssocID="{F3CBBECE-CB6A-4664-B344-FE0319C61965}" presName="parentTextArrow" presStyleLbl="node1" presStyleIdx="0" presStyleCnt="0"/>
      <dgm:spPr/>
    </dgm:pt>
    <dgm:pt modelId="{336CEE37-9BA6-4FA3-A6CD-10E0A0CD786C}" type="pres">
      <dgm:prSet presAssocID="{F3CBBECE-CB6A-4664-B344-FE0319C61965}" presName="arrow" presStyleLbl="alignNode1" presStyleIdx="1" presStyleCnt="6"/>
      <dgm:spPr/>
    </dgm:pt>
    <dgm:pt modelId="{D5BBB88D-C1C9-47EF-AC9F-86DB2874CA0A}" type="pres">
      <dgm:prSet presAssocID="{F3CBBECE-CB6A-4664-B344-FE0319C61965}" presName="descendantArrow" presStyleLbl="bgAccFollowNode1" presStyleIdx="1" presStyleCnt="6"/>
      <dgm:spPr/>
    </dgm:pt>
    <dgm:pt modelId="{16A78A92-5D48-456B-BD0C-32DD63AC9845}" type="pres">
      <dgm:prSet presAssocID="{3DAA5BF6-6C02-4A96-9C9C-473A21394883}" presName="sp" presStyleCnt="0"/>
      <dgm:spPr/>
    </dgm:pt>
    <dgm:pt modelId="{82C95BBF-486A-4748-BD5B-29C39DBE91CF}" type="pres">
      <dgm:prSet presAssocID="{0EFF99BF-D6CD-4DBA-830D-70BA326E2DE0}" presName="arrowAndChildren" presStyleCnt="0"/>
      <dgm:spPr/>
    </dgm:pt>
    <dgm:pt modelId="{47F9B478-718C-4FE3-BCCB-B3469FB29C29}" type="pres">
      <dgm:prSet presAssocID="{0EFF99BF-D6CD-4DBA-830D-70BA326E2DE0}" presName="parentTextArrow" presStyleLbl="node1" presStyleIdx="0" presStyleCnt="0"/>
      <dgm:spPr/>
    </dgm:pt>
    <dgm:pt modelId="{0BEFB29C-4738-446E-A6CA-7572682EC73A}" type="pres">
      <dgm:prSet presAssocID="{0EFF99BF-D6CD-4DBA-830D-70BA326E2DE0}" presName="arrow" presStyleLbl="alignNode1" presStyleIdx="2" presStyleCnt="6"/>
      <dgm:spPr/>
    </dgm:pt>
    <dgm:pt modelId="{77E51E85-AD3F-4CF2-A41C-486A2B63AB6C}" type="pres">
      <dgm:prSet presAssocID="{0EFF99BF-D6CD-4DBA-830D-70BA326E2DE0}" presName="descendantArrow" presStyleLbl="bgAccFollowNode1" presStyleIdx="2" presStyleCnt="6"/>
      <dgm:spPr/>
    </dgm:pt>
    <dgm:pt modelId="{F3687939-C081-42A0-8920-809E72DD6C09}" type="pres">
      <dgm:prSet presAssocID="{994EC37D-A694-4F44-B565-3FEB66107ECE}" presName="sp" presStyleCnt="0"/>
      <dgm:spPr/>
    </dgm:pt>
    <dgm:pt modelId="{B4ED82E5-8B74-4BE8-84AA-30D17FE21740}" type="pres">
      <dgm:prSet presAssocID="{D87B2CB2-254F-4ADA-A021-BC0C2E663488}" presName="arrowAndChildren" presStyleCnt="0"/>
      <dgm:spPr/>
    </dgm:pt>
    <dgm:pt modelId="{264BC4A0-FADA-4808-9657-EC8C6CC33EDD}" type="pres">
      <dgm:prSet presAssocID="{D87B2CB2-254F-4ADA-A021-BC0C2E663488}" presName="parentTextArrow" presStyleLbl="node1" presStyleIdx="0" presStyleCnt="0"/>
      <dgm:spPr/>
    </dgm:pt>
    <dgm:pt modelId="{57DEEBF6-9139-4B39-BAB1-51ABE4BBDC54}" type="pres">
      <dgm:prSet presAssocID="{D87B2CB2-254F-4ADA-A021-BC0C2E663488}" presName="arrow" presStyleLbl="alignNode1" presStyleIdx="3" presStyleCnt="6"/>
      <dgm:spPr/>
    </dgm:pt>
    <dgm:pt modelId="{2E0B28EF-FF87-45FE-A024-E83C89D228C3}" type="pres">
      <dgm:prSet presAssocID="{D87B2CB2-254F-4ADA-A021-BC0C2E663488}" presName="descendantArrow" presStyleLbl="bgAccFollowNode1" presStyleIdx="3" presStyleCnt="6"/>
      <dgm:spPr/>
    </dgm:pt>
    <dgm:pt modelId="{A500EB7C-9165-4D75-BBEC-7F810DB67A79}" type="pres">
      <dgm:prSet presAssocID="{9AE82AFE-F27F-42A8-905A-9660E5C296E7}" presName="sp" presStyleCnt="0"/>
      <dgm:spPr/>
    </dgm:pt>
    <dgm:pt modelId="{5163C00C-B1AA-4B82-9C8C-4BA57D315288}" type="pres">
      <dgm:prSet presAssocID="{E5E4001F-3AD5-47B9-8E58-027CF136F064}" presName="arrowAndChildren" presStyleCnt="0"/>
      <dgm:spPr/>
    </dgm:pt>
    <dgm:pt modelId="{F8CDF44A-EB48-4EE5-B0A9-8B89618E14D3}" type="pres">
      <dgm:prSet presAssocID="{E5E4001F-3AD5-47B9-8E58-027CF136F064}" presName="parentTextArrow" presStyleLbl="node1" presStyleIdx="0" presStyleCnt="0"/>
      <dgm:spPr/>
    </dgm:pt>
    <dgm:pt modelId="{285859CB-EE49-4011-ADB6-C497094EDD1A}" type="pres">
      <dgm:prSet presAssocID="{E5E4001F-3AD5-47B9-8E58-027CF136F064}" presName="arrow" presStyleLbl="alignNode1" presStyleIdx="4" presStyleCnt="6"/>
      <dgm:spPr/>
    </dgm:pt>
    <dgm:pt modelId="{0D054901-39BB-4ABE-BC23-03007BE3FA77}" type="pres">
      <dgm:prSet presAssocID="{E5E4001F-3AD5-47B9-8E58-027CF136F064}" presName="descendantArrow" presStyleLbl="bgAccFollowNode1" presStyleIdx="4" presStyleCnt="6"/>
      <dgm:spPr/>
    </dgm:pt>
    <dgm:pt modelId="{16F85DDB-B03B-4628-BCD7-E07210E5D3A6}" type="pres">
      <dgm:prSet presAssocID="{46FCEF0E-DFAA-448E-8DD0-58E9BE3456F7}" presName="sp" presStyleCnt="0"/>
      <dgm:spPr/>
    </dgm:pt>
    <dgm:pt modelId="{8D6A9921-5F36-4C0B-BD60-61BAAEB653CE}" type="pres">
      <dgm:prSet presAssocID="{B7361D23-230E-4A2F-9863-546A65CFD6AE}" presName="arrowAndChildren" presStyleCnt="0"/>
      <dgm:spPr/>
    </dgm:pt>
    <dgm:pt modelId="{301553E3-76D1-46D8-B6C8-4B857B05C45A}" type="pres">
      <dgm:prSet presAssocID="{B7361D23-230E-4A2F-9863-546A65CFD6AE}" presName="parentTextArrow" presStyleLbl="node1" presStyleIdx="0" presStyleCnt="0"/>
      <dgm:spPr/>
    </dgm:pt>
    <dgm:pt modelId="{EB3B4F6C-DA12-4BBC-B997-C899A51F5767}" type="pres">
      <dgm:prSet presAssocID="{B7361D23-230E-4A2F-9863-546A65CFD6AE}" presName="arrow" presStyleLbl="alignNode1" presStyleIdx="5" presStyleCnt="6"/>
      <dgm:spPr/>
    </dgm:pt>
    <dgm:pt modelId="{467F2761-561D-4E0D-964E-FCD80D77209C}" type="pres">
      <dgm:prSet presAssocID="{B7361D23-230E-4A2F-9863-546A65CFD6AE}" presName="descendantArrow" presStyleLbl="bgAccFollowNode1" presStyleIdx="5" presStyleCnt="6"/>
      <dgm:spPr/>
    </dgm:pt>
  </dgm:ptLst>
  <dgm:cxnLst>
    <dgm:cxn modelId="{040B250E-8AB1-4549-AB40-087891FCEEA2}" srcId="{E87A47AC-9CD1-4A60-9C41-A3B3D9E48B6F}" destId="{D8BA5BAE-B412-4C83-A3D0-405E91640403}" srcOrd="5" destOrd="0" parTransId="{0A531E15-50D3-41A2-9BB8-61398E6D67EA}" sibTransId="{394AFB94-2AF8-4CBB-876C-8707B317D236}"/>
    <dgm:cxn modelId="{748A2E15-D599-4844-A81C-D680FB3A3900}" type="presOf" srcId="{B7361D23-230E-4A2F-9863-546A65CFD6AE}" destId="{301553E3-76D1-46D8-B6C8-4B857B05C45A}" srcOrd="0" destOrd="0" presId="urn:microsoft.com/office/officeart/2016/7/layout/VerticalDownArrowProcess"/>
    <dgm:cxn modelId="{5BF0CE26-DCC9-4410-B78B-5D01C69CC955}" type="presOf" srcId="{D87B2CB2-254F-4ADA-A021-BC0C2E663488}" destId="{57DEEBF6-9139-4B39-BAB1-51ABE4BBDC54}" srcOrd="1" destOrd="0" presId="urn:microsoft.com/office/officeart/2016/7/layout/VerticalDownArrowProcess"/>
    <dgm:cxn modelId="{E503D031-0670-4F2C-A62A-94EEFCAC9052}" type="presOf" srcId="{B7361D23-230E-4A2F-9863-546A65CFD6AE}" destId="{EB3B4F6C-DA12-4BBC-B997-C899A51F5767}" srcOrd="1" destOrd="0" presId="urn:microsoft.com/office/officeart/2016/7/layout/VerticalDownArrowProcess"/>
    <dgm:cxn modelId="{A3E42936-F940-4060-B5C3-1E2F4D472170}" srcId="{B7361D23-230E-4A2F-9863-546A65CFD6AE}" destId="{055600CE-5005-4D90-A748-F43535C377C9}" srcOrd="0" destOrd="0" parTransId="{19EC59F2-23EF-4F09-B32A-938B83EFA547}" sibTransId="{C9EA906A-E0B1-4C8B-85A2-CD777A460C2D}"/>
    <dgm:cxn modelId="{DF5D9637-3E05-433B-A836-EBA9588AF57C}" type="presOf" srcId="{F5F0EE6F-2CD9-465D-AD81-9055723D1A8D}" destId="{0D054901-39BB-4ABE-BC23-03007BE3FA77}" srcOrd="0" destOrd="0" presId="urn:microsoft.com/office/officeart/2016/7/layout/VerticalDownArrowProcess"/>
    <dgm:cxn modelId="{CFF0AE38-7A82-43AE-937E-F21FF3CA7C9F}" type="presOf" srcId="{0EFF99BF-D6CD-4DBA-830D-70BA326E2DE0}" destId="{0BEFB29C-4738-446E-A6CA-7572682EC73A}" srcOrd="1" destOrd="0" presId="urn:microsoft.com/office/officeart/2016/7/layout/VerticalDownArrowProcess"/>
    <dgm:cxn modelId="{E106135E-792F-4797-845D-63A870749F20}" type="presOf" srcId="{F3CBBECE-CB6A-4664-B344-FE0319C61965}" destId="{C5326260-4629-4650-A493-C9F3A9F89C05}" srcOrd="0" destOrd="0" presId="urn:microsoft.com/office/officeart/2016/7/layout/VerticalDownArrowProcess"/>
    <dgm:cxn modelId="{FC229B69-7FED-49C4-A784-795705199FE7}" srcId="{E87A47AC-9CD1-4A60-9C41-A3B3D9E48B6F}" destId="{F3CBBECE-CB6A-4664-B344-FE0319C61965}" srcOrd="4" destOrd="0" parTransId="{6AAD02D7-477C-4A54-9584-E8A3DC9E3559}" sibTransId="{202EBC60-E71C-493D-9640-9CE36C21347B}"/>
    <dgm:cxn modelId="{273ADE76-28AC-415E-9402-8E182A42A73A}" srcId="{E87A47AC-9CD1-4A60-9C41-A3B3D9E48B6F}" destId="{D87B2CB2-254F-4ADA-A021-BC0C2E663488}" srcOrd="2" destOrd="0" parTransId="{782B9060-AE10-4CE0-86C0-A56238B1B4D2}" sibTransId="{994EC37D-A694-4F44-B565-3FEB66107ECE}"/>
    <dgm:cxn modelId="{E3294A7E-855C-4E3F-80C6-234D746DCF59}" type="presOf" srcId="{0EFF99BF-D6CD-4DBA-830D-70BA326E2DE0}" destId="{47F9B478-718C-4FE3-BCCB-B3469FB29C29}" srcOrd="0" destOrd="0" presId="urn:microsoft.com/office/officeart/2016/7/layout/VerticalDownArrowProcess"/>
    <dgm:cxn modelId="{29672E82-1B8A-47D7-B429-2331130A8148}" type="presOf" srcId="{D8BA5BAE-B412-4C83-A3D0-405E91640403}" destId="{CDB3438E-FA1C-4ED3-865D-92C13972BFCC}" srcOrd="0" destOrd="0" presId="urn:microsoft.com/office/officeart/2016/7/layout/VerticalDownArrowProcess"/>
    <dgm:cxn modelId="{BEC9AF86-C723-4E10-9688-0AA6905C77A4}" srcId="{E5E4001F-3AD5-47B9-8E58-027CF136F064}" destId="{F5F0EE6F-2CD9-465D-AD81-9055723D1A8D}" srcOrd="0" destOrd="0" parTransId="{E3095058-55BF-46C8-A5BF-A65971FD79AE}" sibTransId="{EA036DD2-494C-4BDE-879D-D8CA21C15FB7}"/>
    <dgm:cxn modelId="{CFAEED89-5F4D-4F87-9F39-DB76BCB142FF}" type="presOf" srcId="{E87A47AC-9CD1-4A60-9C41-A3B3D9E48B6F}" destId="{B9297B03-3D34-463E-BB29-E01796B1D276}" srcOrd="0" destOrd="0" presId="urn:microsoft.com/office/officeart/2016/7/layout/VerticalDownArrowProcess"/>
    <dgm:cxn modelId="{FD51488B-2993-4591-908B-7512E0A0D7EC}" srcId="{D8BA5BAE-B412-4C83-A3D0-405E91640403}" destId="{562262D6-8631-40ED-BA8D-1C299399ECBD}" srcOrd="0" destOrd="0" parTransId="{51793CBA-3FB1-4C97-BA38-361494323D5B}" sibTransId="{FED1D765-A40F-497A-BB12-A85BFE9AB1AC}"/>
    <dgm:cxn modelId="{D881748D-51D1-40E9-9174-BEA841B4A2F2}" type="presOf" srcId="{562262D6-8631-40ED-BA8D-1C299399ECBD}" destId="{57697A2B-4B1C-4B50-8C63-FEB88A1AE180}" srcOrd="0" destOrd="0" presId="urn:microsoft.com/office/officeart/2016/7/layout/VerticalDownArrowProcess"/>
    <dgm:cxn modelId="{94EA4290-E7AA-462A-AFED-C84E3306C9D0}" type="presOf" srcId="{159571B9-7E79-4CB3-8D78-36A20A655BE7}" destId="{D5BBB88D-C1C9-47EF-AC9F-86DB2874CA0A}" srcOrd="0" destOrd="0" presId="urn:microsoft.com/office/officeart/2016/7/layout/VerticalDownArrowProcess"/>
    <dgm:cxn modelId="{F872BE9D-D05A-412F-81C3-EC5F1F156E8F}" srcId="{E87A47AC-9CD1-4A60-9C41-A3B3D9E48B6F}" destId="{B7361D23-230E-4A2F-9863-546A65CFD6AE}" srcOrd="0" destOrd="0" parTransId="{4F445D70-627C-4B0B-8048-D41697103ECD}" sibTransId="{46FCEF0E-DFAA-448E-8DD0-58E9BE3456F7}"/>
    <dgm:cxn modelId="{E97EF89D-8785-436D-A3EE-0C8F780F8E48}" type="presOf" srcId="{CF7BA895-6B90-4249-9EF3-B463D6303AEE}" destId="{2E0B28EF-FF87-45FE-A024-E83C89D228C3}" srcOrd="0" destOrd="0" presId="urn:microsoft.com/office/officeart/2016/7/layout/VerticalDownArrowProcess"/>
    <dgm:cxn modelId="{E62BDAA9-99DC-4E5D-8601-4BEB1546BA04}" srcId="{0EFF99BF-D6CD-4DBA-830D-70BA326E2DE0}" destId="{0616AD50-A2CE-48DB-9202-EC5657E43691}" srcOrd="0" destOrd="0" parTransId="{E3C78D79-3E50-4C4D-9C11-2D1F55C6F6A1}" sibTransId="{ED028E1B-DF5E-4958-A452-DF728A8ED369}"/>
    <dgm:cxn modelId="{F8CAFDAC-489E-436E-87B9-0A1A7D7264E6}" type="presOf" srcId="{0616AD50-A2CE-48DB-9202-EC5657E43691}" destId="{77E51E85-AD3F-4CF2-A41C-486A2B63AB6C}" srcOrd="0" destOrd="0" presId="urn:microsoft.com/office/officeart/2016/7/layout/VerticalDownArrowProcess"/>
    <dgm:cxn modelId="{AFA5B0B2-4F28-4FBF-8BEC-CA27B746CA9B}" srcId="{E87A47AC-9CD1-4A60-9C41-A3B3D9E48B6F}" destId="{E5E4001F-3AD5-47B9-8E58-027CF136F064}" srcOrd="1" destOrd="0" parTransId="{B7462716-2A69-4415-B919-A9F201CC5DAF}" sibTransId="{9AE82AFE-F27F-42A8-905A-9660E5C296E7}"/>
    <dgm:cxn modelId="{C0A373B6-0728-4F9F-9997-034273AE5854}" type="presOf" srcId="{055600CE-5005-4D90-A748-F43535C377C9}" destId="{467F2761-561D-4E0D-964E-FCD80D77209C}" srcOrd="0" destOrd="0" presId="urn:microsoft.com/office/officeart/2016/7/layout/VerticalDownArrowProcess"/>
    <dgm:cxn modelId="{F4BC27B9-21C1-4179-9580-E57443C71220}" type="presOf" srcId="{D87B2CB2-254F-4ADA-A021-BC0C2E663488}" destId="{264BC4A0-FADA-4808-9657-EC8C6CC33EDD}" srcOrd="0" destOrd="0" presId="urn:microsoft.com/office/officeart/2016/7/layout/VerticalDownArrowProcess"/>
    <dgm:cxn modelId="{4325FEB9-39ED-4456-81D2-1F975B66037A}" type="presOf" srcId="{E5E4001F-3AD5-47B9-8E58-027CF136F064}" destId="{F8CDF44A-EB48-4EE5-B0A9-8B89618E14D3}" srcOrd="0" destOrd="0" presId="urn:microsoft.com/office/officeart/2016/7/layout/VerticalDownArrowProcess"/>
    <dgm:cxn modelId="{C8EF29BA-7EC0-4FD6-AF24-6DB4C43CE849}" type="presOf" srcId="{F3CBBECE-CB6A-4664-B344-FE0319C61965}" destId="{336CEE37-9BA6-4FA3-A6CD-10E0A0CD786C}" srcOrd="1" destOrd="0" presId="urn:microsoft.com/office/officeart/2016/7/layout/VerticalDownArrowProcess"/>
    <dgm:cxn modelId="{5107FACD-1DCB-46EF-B1D3-35F60EF19FF8}" srcId="{E87A47AC-9CD1-4A60-9C41-A3B3D9E48B6F}" destId="{0EFF99BF-D6CD-4DBA-830D-70BA326E2DE0}" srcOrd="3" destOrd="0" parTransId="{66E9C0D3-2069-4222-9A90-A4896F07285E}" sibTransId="{3DAA5BF6-6C02-4A96-9C9C-473A21394883}"/>
    <dgm:cxn modelId="{23D4E7E5-45BB-4D7E-8492-06A45EE5C7FB}" type="presOf" srcId="{E5E4001F-3AD5-47B9-8E58-027CF136F064}" destId="{285859CB-EE49-4011-ADB6-C497094EDD1A}" srcOrd="1" destOrd="0" presId="urn:microsoft.com/office/officeart/2016/7/layout/VerticalDownArrowProcess"/>
    <dgm:cxn modelId="{E1CAD0E8-7282-4A02-89A2-F1586708E1D3}" srcId="{F3CBBECE-CB6A-4664-B344-FE0319C61965}" destId="{159571B9-7E79-4CB3-8D78-36A20A655BE7}" srcOrd="0" destOrd="0" parTransId="{624306DC-4C7B-4852-B44E-6DE5D0978478}" sibTransId="{6896BC22-6800-4AA5-8F4F-442D6D2034D0}"/>
    <dgm:cxn modelId="{2A7091F3-B354-4490-8769-CDF47229E3F2}" srcId="{D87B2CB2-254F-4ADA-A021-BC0C2E663488}" destId="{CF7BA895-6B90-4249-9EF3-B463D6303AEE}" srcOrd="0" destOrd="0" parTransId="{185B4DF0-5286-4E8F-A79B-F4DE33D1C7E0}" sibTransId="{91DBD64C-4178-405D-BE83-947A5AB2697F}"/>
    <dgm:cxn modelId="{F695B824-8CFB-4C2C-B9A2-69DEFBBA8EFF}" type="presParOf" srcId="{B9297B03-3D34-463E-BB29-E01796B1D276}" destId="{9B366316-142E-4F6F-A465-2F1C3CA6CE6C}" srcOrd="0" destOrd="0" presId="urn:microsoft.com/office/officeart/2016/7/layout/VerticalDownArrowProcess"/>
    <dgm:cxn modelId="{E519A3F6-0BAE-4E1F-9388-1A838082F3A7}" type="presParOf" srcId="{9B366316-142E-4F6F-A465-2F1C3CA6CE6C}" destId="{CDB3438E-FA1C-4ED3-865D-92C13972BFCC}" srcOrd="0" destOrd="0" presId="urn:microsoft.com/office/officeart/2016/7/layout/VerticalDownArrowProcess"/>
    <dgm:cxn modelId="{835FCFB6-C560-4A0E-B341-12A2C006FCFA}" type="presParOf" srcId="{9B366316-142E-4F6F-A465-2F1C3CA6CE6C}" destId="{57697A2B-4B1C-4B50-8C63-FEB88A1AE180}" srcOrd="1" destOrd="0" presId="urn:microsoft.com/office/officeart/2016/7/layout/VerticalDownArrowProcess"/>
    <dgm:cxn modelId="{1F0FAA2B-349C-4E66-9FB8-B88D15923742}" type="presParOf" srcId="{B9297B03-3D34-463E-BB29-E01796B1D276}" destId="{F2D2D196-0BAD-4065-85B4-68844BD0C72A}" srcOrd="1" destOrd="0" presId="urn:microsoft.com/office/officeart/2016/7/layout/VerticalDownArrowProcess"/>
    <dgm:cxn modelId="{9BDD1483-8721-4982-B2EA-685A982ED7E5}" type="presParOf" srcId="{B9297B03-3D34-463E-BB29-E01796B1D276}" destId="{84645452-1FDE-470E-B688-38564AE14EF2}" srcOrd="2" destOrd="0" presId="urn:microsoft.com/office/officeart/2016/7/layout/VerticalDownArrowProcess"/>
    <dgm:cxn modelId="{67A9AE5D-1B94-4D6E-AE51-A95BFF1B92DF}" type="presParOf" srcId="{84645452-1FDE-470E-B688-38564AE14EF2}" destId="{C5326260-4629-4650-A493-C9F3A9F89C05}" srcOrd="0" destOrd="0" presId="urn:microsoft.com/office/officeart/2016/7/layout/VerticalDownArrowProcess"/>
    <dgm:cxn modelId="{BF01554C-171A-49CA-ADAE-407A68275A92}" type="presParOf" srcId="{84645452-1FDE-470E-B688-38564AE14EF2}" destId="{336CEE37-9BA6-4FA3-A6CD-10E0A0CD786C}" srcOrd="1" destOrd="0" presId="urn:microsoft.com/office/officeart/2016/7/layout/VerticalDownArrowProcess"/>
    <dgm:cxn modelId="{993C0734-AC1A-4394-BB57-AEB053360297}" type="presParOf" srcId="{84645452-1FDE-470E-B688-38564AE14EF2}" destId="{D5BBB88D-C1C9-47EF-AC9F-86DB2874CA0A}" srcOrd="2" destOrd="0" presId="urn:microsoft.com/office/officeart/2016/7/layout/VerticalDownArrowProcess"/>
    <dgm:cxn modelId="{32B86E66-A1AA-44EA-AB47-CC50C81F925D}" type="presParOf" srcId="{B9297B03-3D34-463E-BB29-E01796B1D276}" destId="{16A78A92-5D48-456B-BD0C-32DD63AC9845}" srcOrd="3" destOrd="0" presId="urn:microsoft.com/office/officeart/2016/7/layout/VerticalDownArrowProcess"/>
    <dgm:cxn modelId="{5A1862C5-EE56-47BF-AA61-6E36421B50F2}" type="presParOf" srcId="{B9297B03-3D34-463E-BB29-E01796B1D276}" destId="{82C95BBF-486A-4748-BD5B-29C39DBE91CF}" srcOrd="4" destOrd="0" presId="urn:microsoft.com/office/officeart/2016/7/layout/VerticalDownArrowProcess"/>
    <dgm:cxn modelId="{F85FD32E-4ACD-4BE5-BB80-E304ED2541A9}" type="presParOf" srcId="{82C95BBF-486A-4748-BD5B-29C39DBE91CF}" destId="{47F9B478-718C-4FE3-BCCB-B3469FB29C29}" srcOrd="0" destOrd="0" presId="urn:microsoft.com/office/officeart/2016/7/layout/VerticalDownArrowProcess"/>
    <dgm:cxn modelId="{CB28129D-E7DA-48F7-B641-AFCDE38BA4BB}" type="presParOf" srcId="{82C95BBF-486A-4748-BD5B-29C39DBE91CF}" destId="{0BEFB29C-4738-446E-A6CA-7572682EC73A}" srcOrd="1" destOrd="0" presId="urn:microsoft.com/office/officeart/2016/7/layout/VerticalDownArrowProcess"/>
    <dgm:cxn modelId="{4E0E6EF6-432F-4639-8F82-03D36B4BD50E}" type="presParOf" srcId="{82C95BBF-486A-4748-BD5B-29C39DBE91CF}" destId="{77E51E85-AD3F-4CF2-A41C-486A2B63AB6C}" srcOrd="2" destOrd="0" presId="urn:microsoft.com/office/officeart/2016/7/layout/VerticalDownArrowProcess"/>
    <dgm:cxn modelId="{A786D5A9-8203-4389-AA2A-379B6648E516}" type="presParOf" srcId="{B9297B03-3D34-463E-BB29-E01796B1D276}" destId="{F3687939-C081-42A0-8920-809E72DD6C09}" srcOrd="5" destOrd="0" presId="urn:microsoft.com/office/officeart/2016/7/layout/VerticalDownArrowProcess"/>
    <dgm:cxn modelId="{9A53879B-7A2D-4FBB-9C21-0222416B22D9}" type="presParOf" srcId="{B9297B03-3D34-463E-BB29-E01796B1D276}" destId="{B4ED82E5-8B74-4BE8-84AA-30D17FE21740}" srcOrd="6" destOrd="0" presId="urn:microsoft.com/office/officeart/2016/7/layout/VerticalDownArrowProcess"/>
    <dgm:cxn modelId="{E360D0B1-CBF7-43A5-989D-7402F0BA4A2D}" type="presParOf" srcId="{B4ED82E5-8B74-4BE8-84AA-30D17FE21740}" destId="{264BC4A0-FADA-4808-9657-EC8C6CC33EDD}" srcOrd="0" destOrd="0" presId="urn:microsoft.com/office/officeart/2016/7/layout/VerticalDownArrowProcess"/>
    <dgm:cxn modelId="{1EB5E7AF-9D48-4AFA-AB5F-E9A2898BFAD5}" type="presParOf" srcId="{B4ED82E5-8B74-4BE8-84AA-30D17FE21740}" destId="{57DEEBF6-9139-4B39-BAB1-51ABE4BBDC54}" srcOrd="1" destOrd="0" presId="urn:microsoft.com/office/officeart/2016/7/layout/VerticalDownArrowProcess"/>
    <dgm:cxn modelId="{2596E6DD-50CC-4E02-8986-681E89D48F9D}" type="presParOf" srcId="{B4ED82E5-8B74-4BE8-84AA-30D17FE21740}" destId="{2E0B28EF-FF87-45FE-A024-E83C89D228C3}" srcOrd="2" destOrd="0" presId="urn:microsoft.com/office/officeart/2016/7/layout/VerticalDownArrowProcess"/>
    <dgm:cxn modelId="{CAC5E798-A5EB-4EE7-86F2-8C5DC6B7F7CF}" type="presParOf" srcId="{B9297B03-3D34-463E-BB29-E01796B1D276}" destId="{A500EB7C-9165-4D75-BBEC-7F810DB67A79}" srcOrd="7" destOrd="0" presId="urn:microsoft.com/office/officeart/2016/7/layout/VerticalDownArrowProcess"/>
    <dgm:cxn modelId="{9EA24F3F-170E-4C15-AC89-8E2769AB5F62}" type="presParOf" srcId="{B9297B03-3D34-463E-BB29-E01796B1D276}" destId="{5163C00C-B1AA-4B82-9C8C-4BA57D315288}" srcOrd="8" destOrd="0" presId="urn:microsoft.com/office/officeart/2016/7/layout/VerticalDownArrowProcess"/>
    <dgm:cxn modelId="{40199B17-E677-4FC7-8821-DE81345FD77D}" type="presParOf" srcId="{5163C00C-B1AA-4B82-9C8C-4BA57D315288}" destId="{F8CDF44A-EB48-4EE5-B0A9-8B89618E14D3}" srcOrd="0" destOrd="0" presId="urn:microsoft.com/office/officeart/2016/7/layout/VerticalDownArrowProcess"/>
    <dgm:cxn modelId="{B8CD6593-D2E1-4D57-AAB5-A91A7A397312}" type="presParOf" srcId="{5163C00C-B1AA-4B82-9C8C-4BA57D315288}" destId="{285859CB-EE49-4011-ADB6-C497094EDD1A}" srcOrd="1" destOrd="0" presId="urn:microsoft.com/office/officeart/2016/7/layout/VerticalDownArrowProcess"/>
    <dgm:cxn modelId="{6D9D21A6-4013-4ACC-BDDC-DA25BA81FF06}" type="presParOf" srcId="{5163C00C-B1AA-4B82-9C8C-4BA57D315288}" destId="{0D054901-39BB-4ABE-BC23-03007BE3FA77}" srcOrd="2" destOrd="0" presId="urn:microsoft.com/office/officeart/2016/7/layout/VerticalDownArrowProcess"/>
    <dgm:cxn modelId="{F55FD440-6A8D-46D2-A7DE-24B4BDC85231}" type="presParOf" srcId="{B9297B03-3D34-463E-BB29-E01796B1D276}" destId="{16F85DDB-B03B-4628-BCD7-E07210E5D3A6}" srcOrd="9" destOrd="0" presId="urn:microsoft.com/office/officeart/2016/7/layout/VerticalDownArrowProcess"/>
    <dgm:cxn modelId="{30DE41BB-7E40-46D7-91A5-7DE1FAE79DD8}" type="presParOf" srcId="{B9297B03-3D34-463E-BB29-E01796B1D276}" destId="{8D6A9921-5F36-4C0B-BD60-61BAAEB653CE}" srcOrd="10" destOrd="0" presId="urn:microsoft.com/office/officeart/2016/7/layout/VerticalDownArrowProcess"/>
    <dgm:cxn modelId="{FD543C88-0606-45D0-94FB-1EA5E1C5F9B8}" type="presParOf" srcId="{8D6A9921-5F36-4C0B-BD60-61BAAEB653CE}" destId="{301553E3-76D1-46D8-B6C8-4B857B05C45A}" srcOrd="0" destOrd="0" presId="urn:microsoft.com/office/officeart/2016/7/layout/VerticalDownArrowProcess"/>
    <dgm:cxn modelId="{DB1D0688-EA5F-471E-8100-7A84F278E4C6}" type="presParOf" srcId="{8D6A9921-5F36-4C0B-BD60-61BAAEB653CE}" destId="{EB3B4F6C-DA12-4BBC-B997-C899A51F5767}" srcOrd="1" destOrd="0" presId="urn:microsoft.com/office/officeart/2016/7/layout/VerticalDownArrowProcess"/>
    <dgm:cxn modelId="{574AB757-EF2A-423D-959C-508B28E11DA8}" type="presParOf" srcId="{8D6A9921-5F36-4C0B-BD60-61BAAEB653CE}" destId="{467F2761-561D-4E0D-964E-FCD80D77209C}"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9B6F9-39C3-47BF-BC1C-9BC2BFC5F383}">
      <dsp:nvSpPr>
        <dsp:cNvPr id="0" name=""/>
        <dsp:cNvSpPr/>
      </dsp:nvSpPr>
      <dsp:spPr>
        <a:xfrm>
          <a:off x="0" y="468"/>
          <a:ext cx="5638800" cy="645348"/>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2C4EE-F55F-454F-90AF-C196688BB000}">
      <dsp:nvSpPr>
        <dsp:cNvPr id="0" name=""/>
        <dsp:cNvSpPr/>
      </dsp:nvSpPr>
      <dsp:spPr>
        <a:xfrm>
          <a:off x="195217" y="145672"/>
          <a:ext cx="354941" cy="3549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67FB79-ACC2-4EAB-B6FC-74919181F926}">
      <dsp:nvSpPr>
        <dsp:cNvPr id="0" name=""/>
        <dsp:cNvSpPr/>
      </dsp:nvSpPr>
      <dsp:spPr>
        <a:xfrm>
          <a:off x="745377" y="468"/>
          <a:ext cx="4893422" cy="645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99" tIns="68299" rIns="68299" bIns="68299" numCol="1" spcCol="1270" anchor="ctr" anchorCtr="0">
          <a:noAutofit/>
        </a:bodyPr>
        <a:lstStyle/>
        <a:p>
          <a:pPr marL="0" lvl="0" indent="0" algn="l" defTabSz="711200">
            <a:lnSpc>
              <a:spcPct val="100000"/>
            </a:lnSpc>
            <a:spcBef>
              <a:spcPct val="0"/>
            </a:spcBef>
            <a:spcAft>
              <a:spcPct val="35000"/>
            </a:spcAft>
            <a:buNone/>
          </a:pPr>
          <a:r>
            <a:rPr lang="en-US" sz="1600" kern="1200"/>
            <a:t>Data Source</a:t>
          </a:r>
        </a:p>
      </dsp:txBody>
      <dsp:txXfrm>
        <a:off x="745377" y="468"/>
        <a:ext cx="4893422" cy="645348"/>
      </dsp:txXfrm>
    </dsp:sp>
    <dsp:sp modelId="{8B4EF321-F54F-4D5A-A0E2-8CE8870696EE}">
      <dsp:nvSpPr>
        <dsp:cNvPr id="0" name=""/>
        <dsp:cNvSpPr/>
      </dsp:nvSpPr>
      <dsp:spPr>
        <a:xfrm>
          <a:off x="0" y="807154"/>
          <a:ext cx="5638800" cy="645348"/>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AE16CC-1B72-4CE5-B0E6-A5976AB6CF0E}">
      <dsp:nvSpPr>
        <dsp:cNvPr id="0" name=""/>
        <dsp:cNvSpPr/>
      </dsp:nvSpPr>
      <dsp:spPr>
        <a:xfrm>
          <a:off x="195217" y="952357"/>
          <a:ext cx="354941" cy="3549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9A75FA-FAE7-4624-A57D-A9C40FF50FD1}">
      <dsp:nvSpPr>
        <dsp:cNvPr id="0" name=""/>
        <dsp:cNvSpPr/>
      </dsp:nvSpPr>
      <dsp:spPr>
        <a:xfrm>
          <a:off x="745377" y="807154"/>
          <a:ext cx="4893422" cy="645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99" tIns="68299" rIns="68299" bIns="68299" numCol="1" spcCol="1270" anchor="ctr" anchorCtr="0">
          <a:noAutofit/>
        </a:bodyPr>
        <a:lstStyle/>
        <a:p>
          <a:pPr marL="0" lvl="0" indent="0" algn="l" defTabSz="711200">
            <a:lnSpc>
              <a:spcPct val="100000"/>
            </a:lnSpc>
            <a:spcBef>
              <a:spcPct val="0"/>
            </a:spcBef>
            <a:spcAft>
              <a:spcPct val="35000"/>
            </a:spcAft>
            <a:buNone/>
          </a:pPr>
          <a:r>
            <a:rPr lang="en-US" sz="1600" kern="1200"/>
            <a:t>Methodology</a:t>
          </a:r>
        </a:p>
      </dsp:txBody>
      <dsp:txXfrm>
        <a:off x="745377" y="807154"/>
        <a:ext cx="4893422" cy="645348"/>
      </dsp:txXfrm>
    </dsp:sp>
    <dsp:sp modelId="{A9237321-AF0D-4AA0-BD1B-35D9D80C7E13}">
      <dsp:nvSpPr>
        <dsp:cNvPr id="0" name=""/>
        <dsp:cNvSpPr/>
      </dsp:nvSpPr>
      <dsp:spPr>
        <a:xfrm>
          <a:off x="0" y="1613840"/>
          <a:ext cx="5638800" cy="645348"/>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1896E6-CDB9-4DA4-BADE-582D19DD3371}">
      <dsp:nvSpPr>
        <dsp:cNvPr id="0" name=""/>
        <dsp:cNvSpPr/>
      </dsp:nvSpPr>
      <dsp:spPr>
        <a:xfrm>
          <a:off x="195217" y="1759043"/>
          <a:ext cx="354941" cy="3549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C7E1E2-9EEC-46BC-9B6E-9F771157CFB2}">
      <dsp:nvSpPr>
        <dsp:cNvPr id="0" name=""/>
        <dsp:cNvSpPr/>
      </dsp:nvSpPr>
      <dsp:spPr>
        <a:xfrm>
          <a:off x="745377" y="1613840"/>
          <a:ext cx="4893422" cy="645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99" tIns="68299" rIns="68299" bIns="68299" numCol="1" spcCol="1270" anchor="ctr" anchorCtr="0">
          <a:noAutofit/>
        </a:bodyPr>
        <a:lstStyle/>
        <a:p>
          <a:pPr marL="0" lvl="0" indent="0" algn="l" defTabSz="711200">
            <a:lnSpc>
              <a:spcPct val="100000"/>
            </a:lnSpc>
            <a:spcBef>
              <a:spcPct val="0"/>
            </a:spcBef>
            <a:spcAft>
              <a:spcPct val="35000"/>
            </a:spcAft>
            <a:buNone/>
          </a:pPr>
          <a:r>
            <a:rPr lang="en-US" sz="1600" kern="1200"/>
            <a:t>Description of variables</a:t>
          </a:r>
        </a:p>
      </dsp:txBody>
      <dsp:txXfrm>
        <a:off x="745377" y="1613840"/>
        <a:ext cx="4893422" cy="645348"/>
      </dsp:txXfrm>
    </dsp:sp>
    <dsp:sp modelId="{45A9AB82-C04C-44DC-A069-DC6178CAD80D}">
      <dsp:nvSpPr>
        <dsp:cNvPr id="0" name=""/>
        <dsp:cNvSpPr/>
      </dsp:nvSpPr>
      <dsp:spPr>
        <a:xfrm>
          <a:off x="0" y="2420525"/>
          <a:ext cx="5638800" cy="645348"/>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43FFE5-5605-4037-BCA8-0453153485E3}">
      <dsp:nvSpPr>
        <dsp:cNvPr id="0" name=""/>
        <dsp:cNvSpPr/>
      </dsp:nvSpPr>
      <dsp:spPr>
        <a:xfrm>
          <a:off x="195217" y="2565729"/>
          <a:ext cx="354941" cy="3549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23E9A2-A9EF-475B-A41E-1BE91C5F7679}">
      <dsp:nvSpPr>
        <dsp:cNvPr id="0" name=""/>
        <dsp:cNvSpPr/>
      </dsp:nvSpPr>
      <dsp:spPr>
        <a:xfrm>
          <a:off x="745377" y="2420525"/>
          <a:ext cx="4893422" cy="645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99" tIns="68299" rIns="68299" bIns="68299" numCol="1" spcCol="1270" anchor="ctr" anchorCtr="0">
          <a:noAutofit/>
        </a:bodyPr>
        <a:lstStyle/>
        <a:p>
          <a:pPr marL="0" lvl="0" indent="0" algn="l" defTabSz="711200">
            <a:lnSpc>
              <a:spcPct val="100000"/>
            </a:lnSpc>
            <a:spcBef>
              <a:spcPct val="0"/>
            </a:spcBef>
            <a:spcAft>
              <a:spcPct val="35000"/>
            </a:spcAft>
            <a:buNone/>
          </a:pPr>
          <a:r>
            <a:rPr lang="en-US" sz="1600" kern="1200"/>
            <a:t>Findings</a:t>
          </a:r>
        </a:p>
      </dsp:txBody>
      <dsp:txXfrm>
        <a:off x="745377" y="2420525"/>
        <a:ext cx="4893422" cy="645348"/>
      </dsp:txXfrm>
    </dsp:sp>
    <dsp:sp modelId="{3ADEDD43-A942-4AC6-B5C8-6C57ACCF7070}">
      <dsp:nvSpPr>
        <dsp:cNvPr id="0" name=""/>
        <dsp:cNvSpPr/>
      </dsp:nvSpPr>
      <dsp:spPr>
        <a:xfrm>
          <a:off x="0" y="3227211"/>
          <a:ext cx="5638800" cy="645348"/>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79CF75-A867-4481-BC76-99FC3C79BAB4}">
      <dsp:nvSpPr>
        <dsp:cNvPr id="0" name=""/>
        <dsp:cNvSpPr/>
      </dsp:nvSpPr>
      <dsp:spPr>
        <a:xfrm>
          <a:off x="195217" y="3372414"/>
          <a:ext cx="354941" cy="3549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D5934A-5025-449E-A630-7DEC9943977D}">
      <dsp:nvSpPr>
        <dsp:cNvPr id="0" name=""/>
        <dsp:cNvSpPr/>
      </dsp:nvSpPr>
      <dsp:spPr>
        <a:xfrm>
          <a:off x="745377" y="3227211"/>
          <a:ext cx="4893422" cy="645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99" tIns="68299" rIns="68299" bIns="68299" numCol="1" spcCol="1270" anchor="ctr" anchorCtr="0">
          <a:noAutofit/>
        </a:bodyPr>
        <a:lstStyle/>
        <a:p>
          <a:pPr marL="0" lvl="0" indent="0" algn="l" defTabSz="711200">
            <a:lnSpc>
              <a:spcPct val="100000"/>
            </a:lnSpc>
            <a:spcBef>
              <a:spcPct val="0"/>
            </a:spcBef>
            <a:spcAft>
              <a:spcPct val="35000"/>
            </a:spcAft>
            <a:buNone/>
          </a:pPr>
          <a:r>
            <a:rPr lang="en-US" sz="1600" kern="1200" dirty="0"/>
            <a:t>Pain points, struggles, and pitfalls</a:t>
          </a:r>
        </a:p>
      </dsp:txBody>
      <dsp:txXfrm>
        <a:off x="745377" y="3227211"/>
        <a:ext cx="4893422" cy="645348"/>
      </dsp:txXfrm>
    </dsp:sp>
    <dsp:sp modelId="{FA849CD4-1B24-443A-BD70-FFC054F19A63}">
      <dsp:nvSpPr>
        <dsp:cNvPr id="0" name=""/>
        <dsp:cNvSpPr/>
      </dsp:nvSpPr>
      <dsp:spPr>
        <a:xfrm>
          <a:off x="0" y="4033897"/>
          <a:ext cx="5638800" cy="645348"/>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BAAC2-7A25-4B13-959C-F376D30ADA33}">
      <dsp:nvSpPr>
        <dsp:cNvPr id="0" name=""/>
        <dsp:cNvSpPr/>
      </dsp:nvSpPr>
      <dsp:spPr>
        <a:xfrm>
          <a:off x="195217" y="4179100"/>
          <a:ext cx="354941" cy="35494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25F35B-E320-43C8-B5E7-83444188579A}">
      <dsp:nvSpPr>
        <dsp:cNvPr id="0" name=""/>
        <dsp:cNvSpPr/>
      </dsp:nvSpPr>
      <dsp:spPr>
        <a:xfrm>
          <a:off x="745377" y="4033897"/>
          <a:ext cx="4893422" cy="645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99" tIns="68299" rIns="68299" bIns="68299" numCol="1" spcCol="1270" anchor="ctr" anchorCtr="0">
          <a:noAutofit/>
        </a:bodyPr>
        <a:lstStyle/>
        <a:p>
          <a:pPr marL="0" lvl="0" indent="0" algn="l" defTabSz="711200">
            <a:lnSpc>
              <a:spcPct val="100000"/>
            </a:lnSpc>
            <a:spcBef>
              <a:spcPct val="0"/>
            </a:spcBef>
            <a:spcAft>
              <a:spcPct val="35000"/>
            </a:spcAft>
            <a:buNone/>
          </a:pPr>
          <a:r>
            <a:rPr lang="en-US" sz="1600" kern="1200"/>
            <a:t>Conclusion</a:t>
          </a:r>
        </a:p>
      </dsp:txBody>
      <dsp:txXfrm>
        <a:off x="745377" y="4033897"/>
        <a:ext cx="4893422" cy="645348"/>
      </dsp:txXfrm>
    </dsp:sp>
    <dsp:sp modelId="{F66672CF-B01D-46DE-BB1E-2E87A6CDBED2}">
      <dsp:nvSpPr>
        <dsp:cNvPr id="0" name=""/>
        <dsp:cNvSpPr/>
      </dsp:nvSpPr>
      <dsp:spPr>
        <a:xfrm>
          <a:off x="0" y="4840582"/>
          <a:ext cx="5638800" cy="645348"/>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040CF2-F8E7-4EFD-8D7E-27AEE49AAABF}">
      <dsp:nvSpPr>
        <dsp:cNvPr id="0" name=""/>
        <dsp:cNvSpPr/>
      </dsp:nvSpPr>
      <dsp:spPr>
        <a:xfrm>
          <a:off x="195217" y="4985786"/>
          <a:ext cx="354941" cy="35494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0F3D9F-2978-4EC2-BFBD-656925DAE6DA}">
      <dsp:nvSpPr>
        <dsp:cNvPr id="0" name=""/>
        <dsp:cNvSpPr/>
      </dsp:nvSpPr>
      <dsp:spPr>
        <a:xfrm>
          <a:off x="745377" y="4840582"/>
          <a:ext cx="4893422" cy="645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299" tIns="68299" rIns="68299" bIns="68299" numCol="1" spcCol="1270" anchor="ctr" anchorCtr="0">
          <a:noAutofit/>
        </a:bodyPr>
        <a:lstStyle/>
        <a:p>
          <a:pPr marL="0" lvl="0" indent="0" algn="l" defTabSz="711200">
            <a:lnSpc>
              <a:spcPct val="100000"/>
            </a:lnSpc>
            <a:spcBef>
              <a:spcPct val="0"/>
            </a:spcBef>
            <a:spcAft>
              <a:spcPct val="35000"/>
            </a:spcAft>
            <a:buNone/>
          </a:pPr>
          <a:r>
            <a:rPr lang="en-US" sz="1600" kern="1200"/>
            <a:t>Q&amp;A</a:t>
          </a:r>
        </a:p>
      </dsp:txBody>
      <dsp:txXfrm>
        <a:off x="745377" y="4840582"/>
        <a:ext cx="4893422" cy="6453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B3438E-FA1C-4ED3-865D-92C13972BFCC}">
      <dsp:nvSpPr>
        <dsp:cNvPr id="0" name=""/>
        <dsp:cNvSpPr/>
      </dsp:nvSpPr>
      <dsp:spPr>
        <a:xfrm>
          <a:off x="0" y="4847564"/>
          <a:ext cx="1409700" cy="636240"/>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0258" tIns="106680" rIns="100258" bIns="106680" numCol="1" spcCol="1270" anchor="ctr" anchorCtr="0">
          <a:noAutofit/>
        </a:bodyPr>
        <a:lstStyle/>
        <a:p>
          <a:pPr marL="0" lvl="0" indent="0" algn="ctr" defTabSz="666750">
            <a:lnSpc>
              <a:spcPct val="90000"/>
            </a:lnSpc>
            <a:spcBef>
              <a:spcPct val="0"/>
            </a:spcBef>
            <a:spcAft>
              <a:spcPct val="35000"/>
            </a:spcAft>
            <a:buNone/>
          </a:pPr>
          <a:r>
            <a:rPr lang="en-US" sz="1500" kern="1200" dirty="0"/>
            <a:t>Analyze</a:t>
          </a:r>
        </a:p>
      </dsp:txBody>
      <dsp:txXfrm>
        <a:off x="0" y="4847564"/>
        <a:ext cx="1409700" cy="636240"/>
      </dsp:txXfrm>
    </dsp:sp>
    <dsp:sp modelId="{57697A2B-4B1C-4B50-8C63-FEB88A1AE180}">
      <dsp:nvSpPr>
        <dsp:cNvPr id="0" name=""/>
        <dsp:cNvSpPr/>
      </dsp:nvSpPr>
      <dsp:spPr>
        <a:xfrm>
          <a:off x="1409700" y="4847564"/>
          <a:ext cx="4229100" cy="636240"/>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786" tIns="190500" rIns="85786" bIns="190500" numCol="1" spcCol="1270" anchor="ctr" anchorCtr="0">
          <a:noAutofit/>
        </a:bodyPr>
        <a:lstStyle/>
        <a:p>
          <a:pPr marL="0" lvl="0" indent="0" algn="l" defTabSz="666750">
            <a:lnSpc>
              <a:spcPct val="90000"/>
            </a:lnSpc>
            <a:spcBef>
              <a:spcPct val="0"/>
            </a:spcBef>
            <a:spcAft>
              <a:spcPct val="35000"/>
            </a:spcAft>
            <a:buNone/>
          </a:pPr>
          <a:r>
            <a:rPr lang="en-US" sz="1500" kern="1200" dirty="0"/>
            <a:t>results</a:t>
          </a:r>
        </a:p>
      </dsp:txBody>
      <dsp:txXfrm>
        <a:off x="1409700" y="4847564"/>
        <a:ext cx="4229100" cy="636240"/>
      </dsp:txXfrm>
    </dsp:sp>
    <dsp:sp modelId="{336CEE37-9BA6-4FA3-A6CD-10E0A0CD786C}">
      <dsp:nvSpPr>
        <dsp:cNvPr id="0" name=""/>
        <dsp:cNvSpPr/>
      </dsp:nvSpPr>
      <dsp:spPr>
        <a:xfrm rot="10800000">
          <a:off x="0" y="3878570"/>
          <a:ext cx="1409700" cy="978537"/>
        </a:xfrm>
        <a:prstGeom prst="upArrowCallout">
          <a:avLst>
            <a:gd name="adj1" fmla="val 5000"/>
            <a:gd name="adj2" fmla="val 10000"/>
            <a:gd name="adj3" fmla="val 15000"/>
            <a:gd name="adj4" fmla="val 64977"/>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0258" tIns="106680" rIns="100258" bIns="106680" numCol="1" spcCol="1270" anchor="ctr" anchorCtr="0">
          <a:noAutofit/>
        </a:bodyPr>
        <a:lstStyle/>
        <a:p>
          <a:pPr marL="0" lvl="0" indent="0" algn="ctr" defTabSz="666750">
            <a:lnSpc>
              <a:spcPct val="90000"/>
            </a:lnSpc>
            <a:spcBef>
              <a:spcPct val="0"/>
            </a:spcBef>
            <a:spcAft>
              <a:spcPct val="35000"/>
            </a:spcAft>
            <a:buNone/>
          </a:pPr>
          <a:r>
            <a:rPr lang="en-US" sz="1500" kern="1200" dirty="0"/>
            <a:t>Visualize</a:t>
          </a:r>
        </a:p>
      </dsp:txBody>
      <dsp:txXfrm rot="-10800000">
        <a:off x="0" y="3878570"/>
        <a:ext cx="1409700" cy="636049"/>
      </dsp:txXfrm>
    </dsp:sp>
    <dsp:sp modelId="{D5BBB88D-C1C9-47EF-AC9F-86DB2874CA0A}">
      <dsp:nvSpPr>
        <dsp:cNvPr id="0" name=""/>
        <dsp:cNvSpPr/>
      </dsp:nvSpPr>
      <dsp:spPr>
        <a:xfrm>
          <a:off x="1409700" y="3878570"/>
          <a:ext cx="4229100" cy="636049"/>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786" tIns="190500" rIns="85786" bIns="190500" numCol="1" spcCol="1270" anchor="ctr" anchorCtr="0">
          <a:noAutofit/>
        </a:bodyPr>
        <a:lstStyle/>
        <a:p>
          <a:pPr marL="0" lvl="0" indent="0" algn="l" defTabSz="666750">
            <a:lnSpc>
              <a:spcPct val="90000"/>
            </a:lnSpc>
            <a:spcBef>
              <a:spcPct val="0"/>
            </a:spcBef>
            <a:spcAft>
              <a:spcPct val="35000"/>
            </a:spcAft>
            <a:buNone/>
          </a:pPr>
          <a:r>
            <a:rPr lang="en-US" sz="1500" kern="1200" dirty="0"/>
            <a:t>findings</a:t>
          </a:r>
        </a:p>
      </dsp:txBody>
      <dsp:txXfrm>
        <a:off x="1409700" y="3878570"/>
        <a:ext cx="4229100" cy="636049"/>
      </dsp:txXfrm>
    </dsp:sp>
    <dsp:sp modelId="{0BEFB29C-4738-446E-A6CA-7572682EC73A}">
      <dsp:nvSpPr>
        <dsp:cNvPr id="0" name=""/>
        <dsp:cNvSpPr/>
      </dsp:nvSpPr>
      <dsp:spPr>
        <a:xfrm rot="10800000">
          <a:off x="0" y="2909576"/>
          <a:ext cx="1409700" cy="978537"/>
        </a:xfrm>
        <a:prstGeom prst="upArrowCallout">
          <a:avLst>
            <a:gd name="adj1" fmla="val 5000"/>
            <a:gd name="adj2" fmla="val 10000"/>
            <a:gd name="adj3" fmla="val 15000"/>
            <a:gd name="adj4" fmla="val 64977"/>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0258" tIns="106680" rIns="100258"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Clean</a:t>
          </a:r>
          <a:r>
            <a:rPr lang="en-US" sz="1500" kern="1200" baseline="0" dirty="0"/>
            <a:t> &amp; Filter</a:t>
          </a:r>
          <a:endParaRPr lang="en-US" sz="1500" kern="1200" dirty="0"/>
        </a:p>
      </dsp:txBody>
      <dsp:txXfrm rot="-10800000">
        <a:off x="0" y="2909576"/>
        <a:ext cx="1409700" cy="636049"/>
      </dsp:txXfrm>
    </dsp:sp>
    <dsp:sp modelId="{77E51E85-AD3F-4CF2-A41C-486A2B63AB6C}">
      <dsp:nvSpPr>
        <dsp:cNvPr id="0" name=""/>
        <dsp:cNvSpPr/>
      </dsp:nvSpPr>
      <dsp:spPr>
        <a:xfrm>
          <a:off x="1409700" y="2909576"/>
          <a:ext cx="4229100" cy="636049"/>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786" tIns="190500" rIns="85786" bIns="190500" numCol="1" spcCol="1270" anchor="ctr" anchorCtr="0">
          <a:noAutofit/>
        </a:bodyPr>
        <a:lstStyle/>
        <a:p>
          <a:pPr marL="0" lvl="0" indent="0" algn="l" defTabSz="666750">
            <a:lnSpc>
              <a:spcPct val="90000"/>
            </a:lnSpc>
            <a:spcBef>
              <a:spcPct val="0"/>
            </a:spcBef>
            <a:spcAft>
              <a:spcPct val="35000"/>
            </a:spcAft>
            <a:buNone/>
          </a:pPr>
          <a:r>
            <a:rPr lang="en-US" sz="1500" kern="1200" dirty="0"/>
            <a:t>data</a:t>
          </a:r>
        </a:p>
      </dsp:txBody>
      <dsp:txXfrm>
        <a:off x="1409700" y="2909576"/>
        <a:ext cx="4229100" cy="636049"/>
      </dsp:txXfrm>
    </dsp:sp>
    <dsp:sp modelId="{57DEEBF6-9139-4B39-BAB1-51ABE4BBDC54}">
      <dsp:nvSpPr>
        <dsp:cNvPr id="0" name=""/>
        <dsp:cNvSpPr/>
      </dsp:nvSpPr>
      <dsp:spPr>
        <a:xfrm rot="10800000">
          <a:off x="0" y="1940582"/>
          <a:ext cx="1409700" cy="978537"/>
        </a:xfrm>
        <a:prstGeom prst="upArrowCallout">
          <a:avLst>
            <a:gd name="adj1" fmla="val 5000"/>
            <a:gd name="adj2" fmla="val 10000"/>
            <a:gd name="adj3" fmla="val 15000"/>
            <a:gd name="adj4" fmla="val 64977"/>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0258" tIns="106680" rIns="100258" bIns="106680" numCol="1" spcCol="1270" anchor="ctr" anchorCtr="0">
          <a:noAutofit/>
        </a:bodyPr>
        <a:lstStyle/>
        <a:p>
          <a:pPr marL="0" lvl="0" indent="0" algn="ctr" defTabSz="666750">
            <a:lnSpc>
              <a:spcPct val="90000"/>
            </a:lnSpc>
            <a:spcBef>
              <a:spcPct val="0"/>
            </a:spcBef>
            <a:spcAft>
              <a:spcPct val="35000"/>
            </a:spcAft>
            <a:buNone/>
          </a:pPr>
          <a:r>
            <a:rPr lang="en-US" sz="1500" kern="1200" dirty="0"/>
            <a:t>Build</a:t>
          </a:r>
        </a:p>
      </dsp:txBody>
      <dsp:txXfrm rot="-10800000">
        <a:off x="0" y="1940582"/>
        <a:ext cx="1409700" cy="636049"/>
      </dsp:txXfrm>
    </dsp:sp>
    <dsp:sp modelId="{2E0B28EF-FF87-45FE-A024-E83C89D228C3}">
      <dsp:nvSpPr>
        <dsp:cNvPr id="0" name=""/>
        <dsp:cNvSpPr/>
      </dsp:nvSpPr>
      <dsp:spPr>
        <a:xfrm>
          <a:off x="1409700" y="1940582"/>
          <a:ext cx="4229100" cy="636049"/>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786" tIns="190500" rIns="85786" bIns="190500" numCol="1" spcCol="1270" anchor="ctr" anchorCtr="0">
          <a:noAutofit/>
        </a:bodyPr>
        <a:lstStyle/>
        <a:p>
          <a:pPr marL="0" lvl="0" indent="0" algn="l" defTabSz="666750">
            <a:lnSpc>
              <a:spcPct val="90000"/>
            </a:lnSpc>
            <a:spcBef>
              <a:spcPct val="0"/>
            </a:spcBef>
            <a:spcAft>
              <a:spcPct val="35000"/>
            </a:spcAft>
            <a:buNone/>
          </a:pPr>
          <a:r>
            <a:rPr lang="en-US" sz="1500" kern="1200" dirty="0"/>
            <a:t>data frame</a:t>
          </a:r>
        </a:p>
      </dsp:txBody>
      <dsp:txXfrm>
        <a:off x="1409700" y="1940582"/>
        <a:ext cx="4229100" cy="636049"/>
      </dsp:txXfrm>
    </dsp:sp>
    <dsp:sp modelId="{285859CB-EE49-4011-ADB6-C497094EDD1A}">
      <dsp:nvSpPr>
        <dsp:cNvPr id="0" name=""/>
        <dsp:cNvSpPr/>
      </dsp:nvSpPr>
      <dsp:spPr>
        <a:xfrm rot="10800000">
          <a:off x="0" y="971589"/>
          <a:ext cx="1409700" cy="978537"/>
        </a:xfrm>
        <a:prstGeom prst="upArrowCallout">
          <a:avLst>
            <a:gd name="adj1" fmla="val 5000"/>
            <a:gd name="adj2" fmla="val 10000"/>
            <a:gd name="adj3" fmla="val 15000"/>
            <a:gd name="adj4" fmla="val 64977"/>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0258" tIns="106680" rIns="100258" bIns="106680" numCol="1" spcCol="1270" anchor="ctr" anchorCtr="0">
          <a:noAutofit/>
        </a:bodyPr>
        <a:lstStyle/>
        <a:p>
          <a:pPr marL="0" lvl="0" indent="0" algn="ctr" defTabSz="666750">
            <a:lnSpc>
              <a:spcPct val="90000"/>
            </a:lnSpc>
            <a:spcBef>
              <a:spcPct val="0"/>
            </a:spcBef>
            <a:spcAft>
              <a:spcPct val="35000"/>
            </a:spcAft>
            <a:buNone/>
          </a:pPr>
          <a:r>
            <a:rPr lang="en-US" sz="1500" kern="1200" dirty="0"/>
            <a:t>Apply</a:t>
          </a:r>
        </a:p>
      </dsp:txBody>
      <dsp:txXfrm rot="-10800000">
        <a:off x="0" y="971589"/>
        <a:ext cx="1409700" cy="636049"/>
      </dsp:txXfrm>
    </dsp:sp>
    <dsp:sp modelId="{0D054901-39BB-4ABE-BC23-03007BE3FA77}">
      <dsp:nvSpPr>
        <dsp:cNvPr id="0" name=""/>
        <dsp:cNvSpPr/>
      </dsp:nvSpPr>
      <dsp:spPr>
        <a:xfrm>
          <a:off x="1409700" y="971589"/>
          <a:ext cx="4229100" cy="636049"/>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786" tIns="190500" rIns="85786" bIns="190500" numCol="1" spcCol="1270" anchor="ctr" anchorCtr="0">
          <a:noAutofit/>
        </a:bodyPr>
        <a:lstStyle/>
        <a:p>
          <a:pPr marL="0" lvl="0" indent="0" algn="l" defTabSz="666750">
            <a:lnSpc>
              <a:spcPct val="90000"/>
            </a:lnSpc>
            <a:spcBef>
              <a:spcPct val="0"/>
            </a:spcBef>
            <a:spcAft>
              <a:spcPct val="35000"/>
            </a:spcAft>
            <a:buNone/>
          </a:pPr>
          <a:r>
            <a:rPr lang="en-US" sz="1500" kern="1200" dirty="0"/>
            <a:t>parameter (Actor1 = Wagner Group)</a:t>
          </a:r>
        </a:p>
      </dsp:txBody>
      <dsp:txXfrm>
        <a:off x="1409700" y="971589"/>
        <a:ext cx="4229100" cy="636049"/>
      </dsp:txXfrm>
    </dsp:sp>
    <dsp:sp modelId="{EB3B4F6C-DA12-4BBC-B997-C899A51F5767}">
      <dsp:nvSpPr>
        <dsp:cNvPr id="0" name=""/>
        <dsp:cNvSpPr/>
      </dsp:nvSpPr>
      <dsp:spPr>
        <a:xfrm rot="10800000">
          <a:off x="0" y="2595"/>
          <a:ext cx="1409700" cy="978537"/>
        </a:xfrm>
        <a:prstGeom prst="upArrowCallout">
          <a:avLst>
            <a:gd name="adj1" fmla="val 5000"/>
            <a:gd name="adj2" fmla="val 10000"/>
            <a:gd name="adj3" fmla="val 15000"/>
            <a:gd name="adj4" fmla="val 64977"/>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0258" tIns="106680" rIns="100258" bIns="106680" numCol="1" spcCol="1270" anchor="ctr" anchorCtr="0">
          <a:noAutofit/>
        </a:bodyPr>
        <a:lstStyle/>
        <a:p>
          <a:pPr marL="0" lvl="0" indent="0" algn="ctr" defTabSz="666750">
            <a:lnSpc>
              <a:spcPct val="90000"/>
            </a:lnSpc>
            <a:spcBef>
              <a:spcPct val="0"/>
            </a:spcBef>
            <a:spcAft>
              <a:spcPct val="35000"/>
            </a:spcAft>
            <a:buNone/>
          </a:pPr>
          <a:r>
            <a:rPr lang="en-US" sz="1500" kern="1200" dirty="0"/>
            <a:t>Request</a:t>
          </a:r>
        </a:p>
      </dsp:txBody>
      <dsp:txXfrm rot="-10800000">
        <a:off x="0" y="2595"/>
        <a:ext cx="1409700" cy="636049"/>
      </dsp:txXfrm>
    </dsp:sp>
    <dsp:sp modelId="{467F2761-561D-4E0D-964E-FCD80D77209C}">
      <dsp:nvSpPr>
        <dsp:cNvPr id="0" name=""/>
        <dsp:cNvSpPr/>
      </dsp:nvSpPr>
      <dsp:spPr>
        <a:xfrm>
          <a:off x="1409700" y="2595"/>
          <a:ext cx="4229100" cy="636049"/>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786" tIns="190500" rIns="85786" bIns="190500" numCol="1" spcCol="1270" anchor="ctr" anchorCtr="0">
          <a:noAutofit/>
        </a:bodyPr>
        <a:lstStyle/>
        <a:p>
          <a:pPr marL="0" lvl="0" indent="0" algn="l" defTabSz="666750">
            <a:lnSpc>
              <a:spcPct val="90000"/>
            </a:lnSpc>
            <a:spcBef>
              <a:spcPct val="0"/>
            </a:spcBef>
            <a:spcAft>
              <a:spcPct val="35000"/>
            </a:spcAft>
            <a:buNone/>
          </a:pPr>
          <a:r>
            <a:rPr lang="en-US" sz="1500" kern="1200" dirty="0"/>
            <a:t>data via ACLED API</a:t>
          </a:r>
        </a:p>
      </dsp:txBody>
      <dsp:txXfrm>
        <a:off x="1409700" y="2595"/>
        <a:ext cx="4229100" cy="6360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5/10/2023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5/10/2023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4</a:t>
            </a:fld>
            <a:endParaRPr lang="en-US"/>
          </a:p>
        </p:txBody>
      </p:sp>
    </p:spTree>
    <p:extLst>
      <p:ext uri="{BB962C8B-B14F-4D97-AF65-F5344CB8AC3E}">
        <p14:creationId xmlns:p14="http://schemas.microsoft.com/office/powerpoint/2010/main" val="27160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2CC701-D80A-463B-8415-A85485312088}" type="slidenum">
              <a:rPr lang="en-US" smtClean="0"/>
              <a:t>6</a:t>
            </a:fld>
            <a:endParaRPr lang="en-US"/>
          </a:p>
        </p:txBody>
      </p:sp>
    </p:spTree>
    <p:extLst>
      <p:ext uri="{BB962C8B-B14F-4D97-AF65-F5344CB8AC3E}">
        <p14:creationId xmlns:p14="http://schemas.microsoft.com/office/powerpoint/2010/main" val="169998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A2CC701-D80A-463B-8415-A85485312088}" type="slidenum">
              <a:rPr lang="en-US" smtClean="0"/>
              <a:t>9</a:t>
            </a:fld>
            <a:endParaRPr lang="en-US"/>
          </a:p>
        </p:txBody>
      </p:sp>
    </p:spTree>
    <p:extLst>
      <p:ext uri="{BB962C8B-B14F-4D97-AF65-F5344CB8AC3E}">
        <p14:creationId xmlns:p14="http://schemas.microsoft.com/office/powerpoint/2010/main" val="711306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5" name="Group 4" descr="Map of Africa"/>
          <p:cNvGrpSpPr/>
          <p:nvPr/>
        </p:nvGrpSpPr>
        <p:grpSpPr bwMode="gray">
          <a:xfrm>
            <a:off x="6189663" y="-10886"/>
            <a:ext cx="5995988" cy="6234113"/>
            <a:chOff x="6189663" y="3175"/>
            <a:chExt cx="5995988" cy="6234113"/>
          </a:xfrm>
        </p:grpSpPr>
        <p:sp>
          <p:nvSpPr>
            <p:cNvPr id="6" name="Freeform 5"/>
            <p:cNvSpPr>
              <a:spLocks/>
            </p:cNvSpPr>
            <p:nvPr/>
          </p:nvSpPr>
          <p:spPr bwMode="gray">
            <a:xfrm>
              <a:off x="7243763" y="25400"/>
              <a:ext cx="15875" cy="12700"/>
            </a:xfrm>
            <a:custGeom>
              <a:avLst/>
              <a:gdLst>
                <a:gd name="T0" fmla="*/ 3 w 5"/>
                <a:gd name="T1" fmla="*/ 3 h 4"/>
                <a:gd name="T2" fmla="*/ 4 w 5"/>
                <a:gd name="T3" fmla="*/ 3 h 4"/>
                <a:gd name="T4" fmla="*/ 5 w 5"/>
                <a:gd name="T5" fmla="*/ 1 h 4"/>
                <a:gd name="T6" fmla="*/ 1 w 5"/>
                <a:gd name="T7" fmla="*/ 0 h 4"/>
                <a:gd name="T8" fmla="*/ 1 w 5"/>
                <a:gd name="T9" fmla="*/ 2 h 4"/>
                <a:gd name="T10" fmla="*/ 3 w 5"/>
                <a:gd name="T11" fmla="*/ 3 h 4"/>
              </a:gdLst>
              <a:ahLst/>
              <a:cxnLst>
                <a:cxn ang="0">
                  <a:pos x="T0" y="T1"/>
                </a:cxn>
                <a:cxn ang="0">
                  <a:pos x="T2" y="T3"/>
                </a:cxn>
                <a:cxn ang="0">
                  <a:pos x="T4" y="T5"/>
                </a:cxn>
                <a:cxn ang="0">
                  <a:pos x="T6" y="T7"/>
                </a:cxn>
                <a:cxn ang="0">
                  <a:pos x="T8" y="T9"/>
                </a:cxn>
                <a:cxn ang="0">
                  <a:pos x="T10" y="T11"/>
                </a:cxn>
              </a:cxnLst>
              <a:rect l="0" t="0" r="r" b="b"/>
              <a:pathLst>
                <a:path w="5" h="4">
                  <a:moveTo>
                    <a:pt x="3" y="3"/>
                  </a:moveTo>
                  <a:cubicBezTo>
                    <a:pt x="3" y="3"/>
                    <a:pt x="3" y="4"/>
                    <a:pt x="4" y="3"/>
                  </a:cubicBezTo>
                  <a:cubicBezTo>
                    <a:pt x="4" y="3"/>
                    <a:pt x="5" y="1"/>
                    <a:pt x="5" y="1"/>
                  </a:cubicBezTo>
                  <a:cubicBezTo>
                    <a:pt x="4" y="0"/>
                    <a:pt x="2" y="0"/>
                    <a:pt x="1" y="0"/>
                  </a:cubicBezTo>
                  <a:cubicBezTo>
                    <a:pt x="0" y="1"/>
                    <a:pt x="0" y="2"/>
                    <a:pt x="1" y="2"/>
                  </a:cubicBezTo>
                  <a:cubicBezTo>
                    <a:pt x="2" y="2"/>
                    <a:pt x="2" y="2"/>
                    <a:pt x="3"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 name="Freeform 6"/>
            <p:cNvSpPr>
              <a:spLocks/>
            </p:cNvSpPr>
            <p:nvPr/>
          </p:nvSpPr>
          <p:spPr bwMode="gray">
            <a:xfrm>
              <a:off x="7221538" y="3175"/>
              <a:ext cx="9525" cy="9525"/>
            </a:xfrm>
            <a:custGeom>
              <a:avLst/>
              <a:gdLst>
                <a:gd name="T0" fmla="*/ 1 w 3"/>
                <a:gd name="T1" fmla="*/ 2 h 3"/>
                <a:gd name="T2" fmla="*/ 2 w 3"/>
                <a:gd name="T3" fmla="*/ 0 h 3"/>
                <a:gd name="T4" fmla="*/ 1 w 3"/>
                <a:gd name="T5" fmla="*/ 2 h 3"/>
              </a:gdLst>
              <a:ahLst/>
              <a:cxnLst>
                <a:cxn ang="0">
                  <a:pos x="T0" y="T1"/>
                </a:cxn>
                <a:cxn ang="0">
                  <a:pos x="T2" y="T3"/>
                </a:cxn>
                <a:cxn ang="0">
                  <a:pos x="T4" y="T5"/>
                </a:cxn>
              </a:cxnLst>
              <a:rect l="0" t="0" r="r" b="b"/>
              <a:pathLst>
                <a:path w="3" h="3">
                  <a:moveTo>
                    <a:pt x="1" y="2"/>
                  </a:moveTo>
                  <a:cubicBezTo>
                    <a:pt x="2" y="2"/>
                    <a:pt x="3" y="0"/>
                    <a:pt x="2" y="0"/>
                  </a:cubicBezTo>
                  <a:cubicBezTo>
                    <a:pt x="1" y="0"/>
                    <a:pt x="0" y="3"/>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9" name="Freeform 8"/>
            <p:cNvSpPr>
              <a:spLocks/>
            </p:cNvSpPr>
            <p:nvPr/>
          </p:nvSpPr>
          <p:spPr bwMode="gray">
            <a:xfrm>
              <a:off x="8256588" y="955675"/>
              <a:ext cx="225425" cy="130175"/>
            </a:xfrm>
            <a:custGeom>
              <a:avLst/>
              <a:gdLst>
                <a:gd name="T0" fmla="*/ 64 w 71"/>
                <a:gd name="T1" fmla="*/ 10 h 41"/>
                <a:gd name="T2" fmla="*/ 68 w 71"/>
                <a:gd name="T3" fmla="*/ 3 h 41"/>
                <a:gd name="T4" fmla="*/ 71 w 71"/>
                <a:gd name="T5" fmla="*/ 0 h 41"/>
                <a:gd name="T6" fmla="*/ 63 w 71"/>
                <a:gd name="T7" fmla="*/ 2 h 41"/>
                <a:gd name="T8" fmla="*/ 54 w 71"/>
                <a:gd name="T9" fmla="*/ 4 h 41"/>
                <a:gd name="T10" fmla="*/ 47 w 71"/>
                <a:gd name="T11" fmla="*/ 5 h 41"/>
                <a:gd name="T12" fmla="*/ 40 w 71"/>
                <a:gd name="T13" fmla="*/ 6 h 41"/>
                <a:gd name="T14" fmla="*/ 32 w 71"/>
                <a:gd name="T15" fmla="*/ 5 h 41"/>
                <a:gd name="T16" fmla="*/ 25 w 71"/>
                <a:gd name="T17" fmla="*/ 4 h 41"/>
                <a:gd name="T18" fmla="*/ 21 w 71"/>
                <a:gd name="T19" fmla="*/ 2 h 41"/>
                <a:gd name="T20" fmla="*/ 17 w 71"/>
                <a:gd name="T21" fmla="*/ 2 h 41"/>
                <a:gd name="T22" fmla="*/ 9 w 71"/>
                <a:gd name="T23" fmla="*/ 4 h 41"/>
                <a:gd name="T24" fmla="*/ 6 w 71"/>
                <a:gd name="T25" fmla="*/ 4 h 41"/>
                <a:gd name="T26" fmla="*/ 1 w 71"/>
                <a:gd name="T27" fmla="*/ 10 h 41"/>
                <a:gd name="T28" fmla="*/ 4 w 71"/>
                <a:gd name="T29" fmla="*/ 15 h 41"/>
                <a:gd name="T30" fmla="*/ 6 w 71"/>
                <a:gd name="T31" fmla="*/ 19 h 41"/>
                <a:gd name="T32" fmla="*/ 12 w 71"/>
                <a:gd name="T33" fmla="*/ 17 h 41"/>
                <a:gd name="T34" fmla="*/ 16 w 71"/>
                <a:gd name="T35" fmla="*/ 19 h 41"/>
                <a:gd name="T36" fmla="*/ 24 w 71"/>
                <a:gd name="T37" fmla="*/ 23 h 41"/>
                <a:gd name="T38" fmla="*/ 32 w 71"/>
                <a:gd name="T39" fmla="*/ 27 h 41"/>
                <a:gd name="T40" fmla="*/ 35 w 71"/>
                <a:gd name="T41" fmla="*/ 29 h 41"/>
                <a:gd name="T42" fmla="*/ 45 w 71"/>
                <a:gd name="T43" fmla="*/ 35 h 41"/>
                <a:gd name="T44" fmla="*/ 47 w 71"/>
                <a:gd name="T45" fmla="*/ 38 h 41"/>
                <a:gd name="T46" fmla="*/ 54 w 71"/>
                <a:gd name="T47" fmla="*/ 39 h 41"/>
                <a:gd name="T48" fmla="*/ 60 w 71"/>
                <a:gd name="T49" fmla="*/ 40 h 41"/>
                <a:gd name="T50" fmla="*/ 60 w 71"/>
                <a:gd name="T51" fmla="*/ 36 h 41"/>
                <a:gd name="T52" fmla="*/ 62 w 71"/>
                <a:gd name="T53" fmla="*/ 32 h 41"/>
                <a:gd name="T54" fmla="*/ 63 w 71"/>
                <a:gd name="T55" fmla="*/ 30 h 41"/>
                <a:gd name="T56" fmla="*/ 61 w 71"/>
                <a:gd name="T57" fmla="*/ 27 h 41"/>
                <a:gd name="T58" fmla="*/ 59 w 71"/>
                <a:gd name="T59" fmla="*/ 24 h 41"/>
                <a:gd name="T60" fmla="*/ 59 w 71"/>
                <a:gd name="T61" fmla="*/ 19 h 41"/>
                <a:gd name="T62" fmla="*/ 61 w 71"/>
                <a:gd name="T63" fmla="*/ 1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41">
                  <a:moveTo>
                    <a:pt x="63" y="12"/>
                  </a:moveTo>
                  <a:cubicBezTo>
                    <a:pt x="63" y="11"/>
                    <a:pt x="63" y="11"/>
                    <a:pt x="64" y="10"/>
                  </a:cubicBezTo>
                  <a:cubicBezTo>
                    <a:pt x="64" y="9"/>
                    <a:pt x="64" y="8"/>
                    <a:pt x="66" y="7"/>
                  </a:cubicBezTo>
                  <a:cubicBezTo>
                    <a:pt x="67" y="6"/>
                    <a:pt x="67" y="4"/>
                    <a:pt x="68" y="3"/>
                  </a:cubicBezTo>
                  <a:cubicBezTo>
                    <a:pt x="68" y="2"/>
                    <a:pt x="69" y="2"/>
                    <a:pt x="70" y="1"/>
                  </a:cubicBezTo>
                  <a:cubicBezTo>
                    <a:pt x="70" y="1"/>
                    <a:pt x="71" y="1"/>
                    <a:pt x="71" y="0"/>
                  </a:cubicBezTo>
                  <a:cubicBezTo>
                    <a:pt x="70" y="0"/>
                    <a:pt x="68" y="0"/>
                    <a:pt x="67" y="0"/>
                  </a:cubicBezTo>
                  <a:cubicBezTo>
                    <a:pt x="65" y="0"/>
                    <a:pt x="64" y="2"/>
                    <a:pt x="63" y="2"/>
                  </a:cubicBezTo>
                  <a:cubicBezTo>
                    <a:pt x="61" y="2"/>
                    <a:pt x="60" y="1"/>
                    <a:pt x="58" y="2"/>
                  </a:cubicBezTo>
                  <a:cubicBezTo>
                    <a:pt x="57" y="4"/>
                    <a:pt x="56" y="4"/>
                    <a:pt x="54" y="4"/>
                  </a:cubicBezTo>
                  <a:cubicBezTo>
                    <a:pt x="53" y="4"/>
                    <a:pt x="52" y="3"/>
                    <a:pt x="50" y="3"/>
                  </a:cubicBezTo>
                  <a:cubicBezTo>
                    <a:pt x="49" y="3"/>
                    <a:pt x="48" y="4"/>
                    <a:pt x="47" y="5"/>
                  </a:cubicBezTo>
                  <a:cubicBezTo>
                    <a:pt x="47" y="5"/>
                    <a:pt x="46" y="5"/>
                    <a:pt x="45" y="6"/>
                  </a:cubicBezTo>
                  <a:cubicBezTo>
                    <a:pt x="43" y="7"/>
                    <a:pt x="41" y="7"/>
                    <a:pt x="40" y="6"/>
                  </a:cubicBezTo>
                  <a:cubicBezTo>
                    <a:pt x="38" y="6"/>
                    <a:pt x="37" y="5"/>
                    <a:pt x="35" y="5"/>
                  </a:cubicBezTo>
                  <a:cubicBezTo>
                    <a:pt x="34" y="5"/>
                    <a:pt x="33" y="6"/>
                    <a:pt x="32" y="5"/>
                  </a:cubicBezTo>
                  <a:cubicBezTo>
                    <a:pt x="31" y="5"/>
                    <a:pt x="31" y="4"/>
                    <a:pt x="30" y="4"/>
                  </a:cubicBezTo>
                  <a:cubicBezTo>
                    <a:pt x="28" y="4"/>
                    <a:pt x="27" y="4"/>
                    <a:pt x="25" y="4"/>
                  </a:cubicBezTo>
                  <a:cubicBezTo>
                    <a:pt x="24" y="4"/>
                    <a:pt x="23" y="4"/>
                    <a:pt x="23" y="3"/>
                  </a:cubicBezTo>
                  <a:cubicBezTo>
                    <a:pt x="22" y="3"/>
                    <a:pt x="22" y="2"/>
                    <a:pt x="21" y="2"/>
                  </a:cubicBezTo>
                  <a:cubicBezTo>
                    <a:pt x="21" y="1"/>
                    <a:pt x="20" y="1"/>
                    <a:pt x="19" y="1"/>
                  </a:cubicBezTo>
                  <a:cubicBezTo>
                    <a:pt x="19" y="2"/>
                    <a:pt x="18" y="2"/>
                    <a:pt x="17" y="2"/>
                  </a:cubicBezTo>
                  <a:cubicBezTo>
                    <a:pt x="16" y="3"/>
                    <a:pt x="15" y="4"/>
                    <a:pt x="14" y="5"/>
                  </a:cubicBezTo>
                  <a:cubicBezTo>
                    <a:pt x="12" y="5"/>
                    <a:pt x="10" y="5"/>
                    <a:pt x="9" y="4"/>
                  </a:cubicBezTo>
                  <a:cubicBezTo>
                    <a:pt x="9" y="3"/>
                    <a:pt x="9" y="2"/>
                    <a:pt x="8" y="2"/>
                  </a:cubicBezTo>
                  <a:cubicBezTo>
                    <a:pt x="7" y="2"/>
                    <a:pt x="6" y="3"/>
                    <a:pt x="6" y="4"/>
                  </a:cubicBezTo>
                  <a:cubicBezTo>
                    <a:pt x="5" y="5"/>
                    <a:pt x="5" y="6"/>
                    <a:pt x="4" y="7"/>
                  </a:cubicBezTo>
                  <a:cubicBezTo>
                    <a:pt x="3" y="8"/>
                    <a:pt x="1" y="9"/>
                    <a:pt x="1" y="10"/>
                  </a:cubicBezTo>
                  <a:cubicBezTo>
                    <a:pt x="0" y="12"/>
                    <a:pt x="2" y="12"/>
                    <a:pt x="3" y="13"/>
                  </a:cubicBezTo>
                  <a:cubicBezTo>
                    <a:pt x="4" y="14"/>
                    <a:pt x="4" y="14"/>
                    <a:pt x="4" y="15"/>
                  </a:cubicBezTo>
                  <a:cubicBezTo>
                    <a:pt x="4" y="16"/>
                    <a:pt x="5" y="16"/>
                    <a:pt x="5" y="17"/>
                  </a:cubicBezTo>
                  <a:cubicBezTo>
                    <a:pt x="6" y="18"/>
                    <a:pt x="5" y="18"/>
                    <a:pt x="6" y="19"/>
                  </a:cubicBezTo>
                  <a:cubicBezTo>
                    <a:pt x="7" y="20"/>
                    <a:pt x="9" y="17"/>
                    <a:pt x="10" y="16"/>
                  </a:cubicBezTo>
                  <a:cubicBezTo>
                    <a:pt x="11" y="16"/>
                    <a:pt x="12" y="17"/>
                    <a:pt x="12" y="17"/>
                  </a:cubicBezTo>
                  <a:cubicBezTo>
                    <a:pt x="13" y="17"/>
                    <a:pt x="13" y="18"/>
                    <a:pt x="14" y="18"/>
                  </a:cubicBezTo>
                  <a:cubicBezTo>
                    <a:pt x="14" y="19"/>
                    <a:pt x="15" y="19"/>
                    <a:pt x="16" y="19"/>
                  </a:cubicBezTo>
                  <a:cubicBezTo>
                    <a:pt x="17" y="19"/>
                    <a:pt x="18" y="21"/>
                    <a:pt x="19" y="21"/>
                  </a:cubicBezTo>
                  <a:cubicBezTo>
                    <a:pt x="21" y="22"/>
                    <a:pt x="23" y="22"/>
                    <a:pt x="24" y="23"/>
                  </a:cubicBezTo>
                  <a:cubicBezTo>
                    <a:pt x="26" y="23"/>
                    <a:pt x="26" y="25"/>
                    <a:pt x="28" y="26"/>
                  </a:cubicBezTo>
                  <a:cubicBezTo>
                    <a:pt x="29" y="26"/>
                    <a:pt x="31" y="25"/>
                    <a:pt x="32" y="27"/>
                  </a:cubicBezTo>
                  <a:cubicBezTo>
                    <a:pt x="32" y="27"/>
                    <a:pt x="33" y="28"/>
                    <a:pt x="33" y="28"/>
                  </a:cubicBezTo>
                  <a:cubicBezTo>
                    <a:pt x="34" y="29"/>
                    <a:pt x="34" y="29"/>
                    <a:pt x="35" y="29"/>
                  </a:cubicBezTo>
                  <a:cubicBezTo>
                    <a:pt x="38" y="30"/>
                    <a:pt x="40" y="30"/>
                    <a:pt x="43" y="32"/>
                  </a:cubicBezTo>
                  <a:cubicBezTo>
                    <a:pt x="44" y="33"/>
                    <a:pt x="44" y="34"/>
                    <a:pt x="45" y="35"/>
                  </a:cubicBezTo>
                  <a:cubicBezTo>
                    <a:pt x="45" y="36"/>
                    <a:pt x="46" y="36"/>
                    <a:pt x="46" y="37"/>
                  </a:cubicBezTo>
                  <a:cubicBezTo>
                    <a:pt x="46" y="38"/>
                    <a:pt x="47" y="38"/>
                    <a:pt x="47" y="38"/>
                  </a:cubicBezTo>
                  <a:cubicBezTo>
                    <a:pt x="49" y="39"/>
                    <a:pt x="51" y="38"/>
                    <a:pt x="52" y="39"/>
                  </a:cubicBezTo>
                  <a:cubicBezTo>
                    <a:pt x="53" y="39"/>
                    <a:pt x="53" y="39"/>
                    <a:pt x="54" y="39"/>
                  </a:cubicBezTo>
                  <a:cubicBezTo>
                    <a:pt x="56" y="40"/>
                    <a:pt x="57" y="39"/>
                    <a:pt x="59" y="40"/>
                  </a:cubicBezTo>
                  <a:cubicBezTo>
                    <a:pt x="59" y="40"/>
                    <a:pt x="59" y="41"/>
                    <a:pt x="60" y="40"/>
                  </a:cubicBezTo>
                  <a:cubicBezTo>
                    <a:pt x="60" y="40"/>
                    <a:pt x="60" y="39"/>
                    <a:pt x="60" y="38"/>
                  </a:cubicBezTo>
                  <a:cubicBezTo>
                    <a:pt x="60" y="38"/>
                    <a:pt x="58" y="36"/>
                    <a:pt x="60" y="36"/>
                  </a:cubicBezTo>
                  <a:cubicBezTo>
                    <a:pt x="61" y="36"/>
                    <a:pt x="62" y="36"/>
                    <a:pt x="62" y="35"/>
                  </a:cubicBezTo>
                  <a:cubicBezTo>
                    <a:pt x="62" y="34"/>
                    <a:pt x="60" y="32"/>
                    <a:pt x="62" y="32"/>
                  </a:cubicBezTo>
                  <a:cubicBezTo>
                    <a:pt x="62" y="32"/>
                    <a:pt x="63" y="32"/>
                    <a:pt x="63" y="32"/>
                  </a:cubicBezTo>
                  <a:cubicBezTo>
                    <a:pt x="64" y="32"/>
                    <a:pt x="64" y="31"/>
                    <a:pt x="63" y="30"/>
                  </a:cubicBezTo>
                  <a:cubicBezTo>
                    <a:pt x="63" y="30"/>
                    <a:pt x="63" y="29"/>
                    <a:pt x="62" y="29"/>
                  </a:cubicBezTo>
                  <a:cubicBezTo>
                    <a:pt x="62" y="28"/>
                    <a:pt x="62" y="28"/>
                    <a:pt x="61" y="27"/>
                  </a:cubicBezTo>
                  <a:cubicBezTo>
                    <a:pt x="61" y="26"/>
                    <a:pt x="61" y="26"/>
                    <a:pt x="61" y="25"/>
                  </a:cubicBezTo>
                  <a:cubicBezTo>
                    <a:pt x="60" y="25"/>
                    <a:pt x="59" y="25"/>
                    <a:pt x="59" y="24"/>
                  </a:cubicBezTo>
                  <a:cubicBezTo>
                    <a:pt x="59" y="24"/>
                    <a:pt x="59" y="22"/>
                    <a:pt x="59" y="22"/>
                  </a:cubicBezTo>
                  <a:cubicBezTo>
                    <a:pt x="59" y="21"/>
                    <a:pt x="59" y="20"/>
                    <a:pt x="59" y="19"/>
                  </a:cubicBezTo>
                  <a:cubicBezTo>
                    <a:pt x="60" y="19"/>
                    <a:pt x="61" y="19"/>
                    <a:pt x="61" y="18"/>
                  </a:cubicBezTo>
                  <a:cubicBezTo>
                    <a:pt x="61" y="17"/>
                    <a:pt x="61" y="16"/>
                    <a:pt x="61" y="15"/>
                  </a:cubicBezTo>
                  <a:cubicBezTo>
                    <a:pt x="61" y="14"/>
                    <a:pt x="62" y="13"/>
                    <a:pt x="63" y="1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0" name="Freeform 9"/>
            <p:cNvSpPr>
              <a:spLocks/>
            </p:cNvSpPr>
            <p:nvPr/>
          </p:nvSpPr>
          <p:spPr bwMode="gray">
            <a:xfrm>
              <a:off x="7559675" y="817563"/>
              <a:ext cx="82550" cy="60325"/>
            </a:xfrm>
            <a:custGeom>
              <a:avLst/>
              <a:gdLst>
                <a:gd name="T0" fmla="*/ 19 w 26"/>
                <a:gd name="T1" fmla="*/ 0 h 19"/>
                <a:gd name="T2" fmla="*/ 17 w 26"/>
                <a:gd name="T3" fmla="*/ 0 h 19"/>
                <a:gd name="T4" fmla="*/ 13 w 26"/>
                <a:gd name="T5" fmla="*/ 2 h 19"/>
                <a:gd name="T6" fmla="*/ 9 w 26"/>
                <a:gd name="T7" fmla="*/ 5 h 19"/>
                <a:gd name="T8" fmla="*/ 3 w 26"/>
                <a:gd name="T9" fmla="*/ 8 h 19"/>
                <a:gd name="T10" fmla="*/ 3 w 26"/>
                <a:gd name="T11" fmla="*/ 11 h 19"/>
                <a:gd name="T12" fmla="*/ 8 w 26"/>
                <a:gd name="T13" fmla="*/ 12 h 19"/>
                <a:gd name="T14" fmla="*/ 10 w 26"/>
                <a:gd name="T15" fmla="*/ 15 h 19"/>
                <a:gd name="T16" fmla="*/ 12 w 26"/>
                <a:gd name="T17" fmla="*/ 16 h 19"/>
                <a:gd name="T18" fmla="*/ 13 w 26"/>
                <a:gd name="T19" fmla="*/ 18 h 19"/>
                <a:gd name="T20" fmla="*/ 18 w 26"/>
                <a:gd name="T21" fmla="*/ 17 h 19"/>
                <a:gd name="T22" fmla="*/ 21 w 26"/>
                <a:gd name="T23" fmla="*/ 14 h 19"/>
                <a:gd name="T24" fmla="*/ 24 w 26"/>
                <a:gd name="T25" fmla="*/ 10 h 19"/>
                <a:gd name="T26" fmla="*/ 25 w 26"/>
                <a:gd name="T27" fmla="*/ 6 h 19"/>
                <a:gd name="T28" fmla="*/ 21 w 26"/>
                <a:gd name="T29" fmla="*/ 6 h 19"/>
                <a:gd name="T30" fmla="*/ 19 w 26"/>
                <a:gd name="T31" fmla="*/ 4 h 19"/>
                <a:gd name="T32" fmla="*/ 19 w 26"/>
                <a:gd name="T33" fmla="*/ 2 h 19"/>
                <a:gd name="T34" fmla="*/ 19 w 26"/>
                <a:gd name="T3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19">
                  <a:moveTo>
                    <a:pt x="19" y="0"/>
                  </a:moveTo>
                  <a:cubicBezTo>
                    <a:pt x="19" y="0"/>
                    <a:pt x="18" y="0"/>
                    <a:pt x="17" y="0"/>
                  </a:cubicBezTo>
                  <a:cubicBezTo>
                    <a:pt x="16" y="0"/>
                    <a:pt x="14" y="1"/>
                    <a:pt x="13" y="2"/>
                  </a:cubicBezTo>
                  <a:cubicBezTo>
                    <a:pt x="12" y="3"/>
                    <a:pt x="10" y="4"/>
                    <a:pt x="9" y="5"/>
                  </a:cubicBezTo>
                  <a:cubicBezTo>
                    <a:pt x="7" y="6"/>
                    <a:pt x="5" y="7"/>
                    <a:pt x="3" y="8"/>
                  </a:cubicBezTo>
                  <a:cubicBezTo>
                    <a:pt x="2" y="9"/>
                    <a:pt x="0" y="11"/>
                    <a:pt x="3" y="11"/>
                  </a:cubicBezTo>
                  <a:cubicBezTo>
                    <a:pt x="4" y="12"/>
                    <a:pt x="6" y="11"/>
                    <a:pt x="8" y="12"/>
                  </a:cubicBezTo>
                  <a:cubicBezTo>
                    <a:pt x="9" y="12"/>
                    <a:pt x="8" y="15"/>
                    <a:pt x="10" y="15"/>
                  </a:cubicBezTo>
                  <a:cubicBezTo>
                    <a:pt x="10" y="16"/>
                    <a:pt x="11" y="16"/>
                    <a:pt x="12" y="16"/>
                  </a:cubicBezTo>
                  <a:cubicBezTo>
                    <a:pt x="12" y="17"/>
                    <a:pt x="13" y="17"/>
                    <a:pt x="13" y="18"/>
                  </a:cubicBezTo>
                  <a:cubicBezTo>
                    <a:pt x="15" y="19"/>
                    <a:pt x="16" y="18"/>
                    <a:pt x="18" y="17"/>
                  </a:cubicBezTo>
                  <a:cubicBezTo>
                    <a:pt x="20" y="17"/>
                    <a:pt x="21" y="16"/>
                    <a:pt x="21" y="14"/>
                  </a:cubicBezTo>
                  <a:cubicBezTo>
                    <a:pt x="22" y="12"/>
                    <a:pt x="23" y="11"/>
                    <a:pt x="24" y="10"/>
                  </a:cubicBezTo>
                  <a:cubicBezTo>
                    <a:pt x="26" y="9"/>
                    <a:pt x="26" y="7"/>
                    <a:pt x="25" y="6"/>
                  </a:cubicBezTo>
                  <a:cubicBezTo>
                    <a:pt x="24" y="5"/>
                    <a:pt x="22" y="5"/>
                    <a:pt x="21" y="6"/>
                  </a:cubicBezTo>
                  <a:cubicBezTo>
                    <a:pt x="20" y="6"/>
                    <a:pt x="19" y="6"/>
                    <a:pt x="19" y="4"/>
                  </a:cubicBezTo>
                  <a:cubicBezTo>
                    <a:pt x="19" y="4"/>
                    <a:pt x="19" y="3"/>
                    <a:pt x="19" y="2"/>
                  </a:cubicBezTo>
                  <a:cubicBezTo>
                    <a:pt x="19" y="2"/>
                    <a:pt x="20" y="1"/>
                    <a:pt x="19"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1" name="Freeform 10"/>
            <p:cNvSpPr>
              <a:spLocks/>
            </p:cNvSpPr>
            <p:nvPr/>
          </p:nvSpPr>
          <p:spPr bwMode="gray">
            <a:xfrm>
              <a:off x="7661275" y="808038"/>
              <a:ext cx="34925" cy="25400"/>
            </a:xfrm>
            <a:custGeom>
              <a:avLst/>
              <a:gdLst>
                <a:gd name="T0" fmla="*/ 5 w 11"/>
                <a:gd name="T1" fmla="*/ 5 h 8"/>
                <a:gd name="T2" fmla="*/ 6 w 11"/>
                <a:gd name="T3" fmla="*/ 5 h 8"/>
                <a:gd name="T4" fmla="*/ 9 w 11"/>
                <a:gd name="T5" fmla="*/ 7 h 8"/>
                <a:gd name="T6" fmla="*/ 11 w 11"/>
                <a:gd name="T7" fmla="*/ 6 h 8"/>
                <a:gd name="T8" fmla="*/ 11 w 11"/>
                <a:gd name="T9" fmla="*/ 4 h 8"/>
                <a:gd name="T10" fmla="*/ 10 w 11"/>
                <a:gd name="T11" fmla="*/ 2 h 8"/>
                <a:gd name="T12" fmla="*/ 9 w 11"/>
                <a:gd name="T13" fmla="*/ 1 h 8"/>
                <a:gd name="T14" fmla="*/ 7 w 11"/>
                <a:gd name="T15" fmla="*/ 1 h 8"/>
                <a:gd name="T16" fmla="*/ 3 w 11"/>
                <a:gd name="T17" fmla="*/ 0 h 8"/>
                <a:gd name="T18" fmla="*/ 1 w 11"/>
                <a:gd name="T19" fmla="*/ 2 h 8"/>
                <a:gd name="T20" fmla="*/ 3 w 11"/>
                <a:gd name="T21" fmla="*/ 3 h 8"/>
                <a:gd name="T22" fmla="*/ 5 w 11"/>
                <a:gd name="T23"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8">
                  <a:moveTo>
                    <a:pt x="5" y="5"/>
                  </a:moveTo>
                  <a:cubicBezTo>
                    <a:pt x="5" y="5"/>
                    <a:pt x="6" y="5"/>
                    <a:pt x="6" y="5"/>
                  </a:cubicBezTo>
                  <a:cubicBezTo>
                    <a:pt x="7" y="5"/>
                    <a:pt x="9" y="6"/>
                    <a:pt x="9" y="7"/>
                  </a:cubicBezTo>
                  <a:cubicBezTo>
                    <a:pt x="10" y="8"/>
                    <a:pt x="11" y="7"/>
                    <a:pt x="11" y="6"/>
                  </a:cubicBezTo>
                  <a:cubicBezTo>
                    <a:pt x="11" y="5"/>
                    <a:pt x="11" y="4"/>
                    <a:pt x="11" y="4"/>
                  </a:cubicBezTo>
                  <a:cubicBezTo>
                    <a:pt x="11" y="3"/>
                    <a:pt x="10" y="3"/>
                    <a:pt x="10" y="2"/>
                  </a:cubicBezTo>
                  <a:cubicBezTo>
                    <a:pt x="10" y="1"/>
                    <a:pt x="10" y="1"/>
                    <a:pt x="9" y="1"/>
                  </a:cubicBezTo>
                  <a:cubicBezTo>
                    <a:pt x="9" y="0"/>
                    <a:pt x="8" y="1"/>
                    <a:pt x="7" y="1"/>
                  </a:cubicBezTo>
                  <a:cubicBezTo>
                    <a:pt x="5" y="1"/>
                    <a:pt x="4" y="0"/>
                    <a:pt x="3" y="0"/>
                  </a:cubicBezTo>
                  <a:cubicBezTo>
                    <a:pt x="2" y="0"/>
                    <a:pt x="0" y="1"/>
                    <a:pt x="1" y="2"/>
                  </a:cubicBezTo>
                  <a:cubicBezTo>
                    <a:pt x="1" y="3"/>
                    <a:pt x="2" y="3"/>
                    <a:pt x="3" y="3"/>
                  </a:cubicBezTo>
                  <a:cubicBezTo>
                    <a:pt x="4" y="4"/>
                    <a:pt x="4" y="4"/>
                    <a:pt x="5"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2" name="Freeform 11"/>
            <p:cNvSpPr>
              <a:spLocks/>
            </p:cNvSpPr>
            <p:nvPr/>
          </p:nvSpPr>
          <p:spPr bwMode="gray">
            <a:xfrm>
              <a:off x="7991475" y="563563"/>
              <a:ext cx="71438" cy="142875"/>
            </a:xfrm>
            <a:custGeom>
              <a:avLst/>
              <a:gdLst>
                <a:gd name="T0" fmla="*/ 14 w 23"/>
                <a:gd name="T1" fmla="*/ 9 h 45"/>
                <a:gd name="T2" fmla="*/ 9 w 23"/>
                <a:gd name="T3" fmla="*/ 10 h 45"/>
                <a:gd name="T4" fmla="*/ 6 w 23"/>
                <a:gd name="T5" fmla="*/ 13 h 45"/>
                <a:gd name="T6" fmla="*/ 2 w 23"/>
                <a:gd name="T7" fmla="*/ 15 h 45"/>
                <a:gd name="T8" fmla="*/ 0 w 23"/>
                <a:gd name="T9" fmla="*/ 19 h 45"/>
                <a:gd name="T10" fmla="*/ 1 w 23"/>
                <a:gd name="T11" fmla="*/ 23 h 45"/>
                <a:gd name="T12" fmla="*/ 1 w 23"/>
                <a:gd name="T13" fmla="*/ 28 h 45"/>
                <a:gd name="T14" fmla="*/ 5 w 23"/>
                <a:gd name="T15" fmla="*/ 30 h 45"/>
                <a:gd name="T16" fmla="*/ 3 w 23"/>
                <a:gd name="T17" fmla="*/ 33 h 45"/>
                <a:gd name="T18" fmla="*/ 5 w 23"/>
                <a:gd name="T19" fmla="*/ 36 h 45"/>
                <a:gd name="T20" fmla="*/ 5 w 23"/>
                <a:gd name="T21" fmla="*/ 38 h 45"/>
                <a:gd name="T22" fmla="*/ 6 w 23"/>
                <a:gd name="T23" fmla="*/ 39 h 45"/>
                <a:gd name="T24" fmla="*/ 9 w 23"/>
                <a:gd name="T25" fmla="*/ 42 h 45"/>
                <a:gd name="T26" fmla="*/ 11 w 23"/>
                <a:gd name="T27" fmla="*/ 43 h 45"/>
                <a:gd name="T28" fmla="*/ 13 w 23"/>
                <a:gd name="T29" fmla="*/ 44 h 45"/>
                <a:gd name="T30" fmla="*/ 14 w 23"/>
                <a:gd name="T31" fmla="*/ 45 h 45"/>
                <a:gd name="T32" fmla="*/ 15 w 23"/>
                <a:gd name="T33" fmla="*/ 43 h 45"/>
                <a:gd name="T34" fmla="*/ 16 w 23"/>
                <a:gd name="T35" fmla="*/ 39 h 45"/>
                <a:gd name="T36" fmla="*/ 18 w 23"/>
                <a:gd name="T37" fmla="*/ 35 h 45"/>
                <a:gd name="T38" fmla="*/ 19 w 23"/>
                <a:gd name="T39" fmla="*/ 31 h 45"/>
                <a:gd name="T40" fmla="*/ 20 w 23"/>
                <a:gd name="T41" fmla="*/ 29 h 45"/>
                <a:gd name="T42" fmla="*/ 20 w 23"/>
                <a:gd name="T43" fmla="*/ 26 h 45"/>
                <a:gd name="T44" fmla="*/ 22 w 23"/>
                <a:gd name="T45" fmla="*/ 23 h 45"/>
                <a:gd name="T46" fmla="*/ 23 w 23"/>
                <a:gd name="T47" fmla="*/ 19 h 45"/>
                <a:gd name="T48" fmla="*/ 22 w 23"/>
                <a:gd name="T49" fmla="*/ 15 h 45"/>
                <a:gd name="T50" fmla="*/ 22 w 23"/>
                <a:gd name="T51" fmla="*/ 10 h 45"/>
                <a:gd name="T52" fmla="*/ 22 w 23"/>
                <a:gd name="T53" fmla="*/ 8 h 45"/>
                <a:gd name="T54" fmla="*/ 21 w 23"/>
                <a:gd name="T55" fmla="*/ 6 h 45"/>
                <a:gd name="T56" fmla="*/ 20 w 23"/>
                <a:gd name="T57" fmla="*/ 2 h 45"/>
                <a:gd name="T58" fmla="*/ 19 w 23"/>
                <a:gd name="T59" fmla="*/ 1 h 45"/>
                <a:gd name="T60" fmla="*/ 18 w 23"/>
                <a:gd name="T61" fmla="*/ 0 h 45"/>
                <a:gd name="T62" fmla="*/ 18 w 23"/>
                <a:gd name="T63" fmla="*/ 2 h 45"/>
                <a:gd name="T64" fmla="*/ 17 w 23"/>
                <a:gd name="T65" fmla="*/ 8 h 45"/>
                <a:gd name="T66" fmla="*/ 14 w 23"/>
                <a:gd name="T67"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45">
                  <a:moveTo>
                    <a:pt x="14" y="9"/>
                  </a:moveTo>
                  <a:cubicBezTo>
                    <a:pt x="12" y="9"/>
                    <a:pt x="10" y="9"/>
                    <a:pt x="9" y="10"/>
                  </a:cubicBezTo>
                  <a:cubicBezTo>
                    <a:pt x="8" y="11"/>
                    <a:pt x="7" y="12"/>
                    <a:pt x="6" y="13"/>
                  </a:cubicBezTo>
                  <a:cubicBezTo>
                    <a:pt x="5" y="14"/>
                    <a:pt x="4" y="15"/>
                    <a:pt x="2" y="15"/>
                  </a:cubicBezTo>
                  <a:cubicBezTo>
                    <a:pt x="1" y="16"/>
                    <a:pt x="0" y="17"/>
                    <a:pt x="0" y="19"/>
                  </a:cubicBezTo>
                  <a:cubicBezTo>
                    <a:pt x="0" y="21"/>
                    <a:pt x="1" y="22"/>
                    <a:pt x="1" y="23"/>
                  </a:cubicBezTo>
                  <a:cubicBezTo>
                    <a:pt x="1" y="25"/>
                    <a:pt x="1" y="26"/>
                    <a:pt x="1" y="28"/>
                  </a:cubicBezTo>
                  <a:cubicBezTo>
                    <a:pt x="2" y="30"/>
                    <a:pt x="4" y="28"/>
                    <a:pt x="5" y="30"/>
                  </a:cubicBezTo>
                  <a:cubicBezTo>
                    <a:pt x="5" y="32"/>
                    <a:pt x="4" y="33"/>
                    <a:pt x="3" y="33"/>
                  </a:cubicBezTo>
                  <a:cubicBezTo>
                    <a:pt x="2" y="35"/>
                    <a:pt x="4" y="35"/>
                    <a:pt x="5" y="36"/>
                  </a:cubicBezTo>
                  <a:cubicBezTo>
                    <a:pt x="6" y="36"/>
                    <a:pt x="5" y="37"/>
                    <a:pt x="5" y="38"/>
                  </a:cubicBezTo>
                  <a:cubicBezTo>
                    <a:pt x="5" y="39"/>
                    <a:pt x="6" y="39"/>
                    <a:pt x="6" y="39"/>
                  </a:cubicBezTo>
                  <a:cubicBezTo>
                    <a:pt x="7" y="40"/>
                    <a:pt x="8" y="41"/>
                    <a:pt x="9" y="42"/>
                  </a:cubicBezTo>
                  <a:cubicBezTo>
                    <a:pt x="11" y="42"/>
                    <a:pt x="10" y="42"/>
                    <a:pt x="11" y="43"/>
                  </a:cubicBezTo>
                  <a:cubicBezTo>
                    <a:pt x="12" y="43"/>
                    <a:pt x="12" y="43"/>
                    <a:pt x="13" y="44"/>
                  </a:cubicBezTo>
                  <a:cubicBezTo>
                    <a:pt x="14" y="44"/>
                    <a:pt x="14" y="45"/>
                    <a:pt x="14" y="45"/>
                  </a:cubicBezTo>
                  <a:cubicBezTo>
                    <a:pt x="15" y="45"/>
                    <a:pt x="15" y="44"/>
                    <a:pt x="15" y="43"/>
                  </a:cubicBezTo>
                  <a:cubicBezTo>
                    <a:pt x="16" y="42"/>
                    <a:pt x="16" y="40"/>
                    <a:pt x="16" y="39"/>
                  </a:cubicBezTo>
                  <a:cubicBezTo>
                    <a:pt x="16" y="37"/>
                    <a:pt x="17" y="36"/>
                    <a:pt x="18" y="35"/>
                  </a:cubicBezTo>
                  <a:cubicBezTo>
                    <a:pt x="18" y="34"/>
                    <a:pt x="18" y="32"/>
                    <a:pt x="19" y="31"/>
                  </a:cubicBezTo>
                  <a:cubicBezTo>
                    <a:pt x="19" y="30"/>
                    <a:pt x="20" y="29"/>
                    <a:pt x="20" y="29"/>
                  </a:cubicBezTo>
                  <a:cubicBezTo>
                    <a:pt x="20" y="28"/>
                    <a:pt x="20" y="27"/>
                    <a:pt x="20" y="26"/>
                  </a:cubicBezTo>
                  <a:cubicBezTo>
                    <a:pt x="21" y="25"/>
                    <a:pt x="21" y="24"/>
                    <a:pt x="22" y="23"/>
                  </a:cubicBezTo>
                  <a:cubicBezTo>
                    <a:pt x="23" y="22"/>
                    <a:pt x="23" y="21"/>
                    <a:pt x="23" y="19"/>
                  </a:cubicBezTo>
                  <a:cubicBezTo>
                    <a:pt x="23" y="18"/>
                    <a:pt x="23" y="16"/>
                    <a:pt x="22" y="15"/>
                  </a:cubicBezTo>
                  <a:cubicBezTo>
                    <a:pt x="22" y="13"/>
                    <a:pt x="22" y="12"/>
                    <a:pt x="22" y="10"/>
                  </a:cubicBezTo>
                  <a:cubicBezTo>
                    <a:pt x="22" y="9"/>
                    <a:pt x="22" y="8"/>
                    <a:pt x="22" y="8"/>
                  </a:cubicBezTo>
                  <a:cubicBezTo>
                    <a:pt x="22" y="7"/>
                    <a:pt x="21" y="6"/>
                    <a:pt x="21" y="6"/>
                  </a:cubicBezTo>
                  <a:cubicBezTo>
                    <a:pt x="20" y="4"/>
                    <a:pt x="21" y="3"/>
                    <a:pt x="20" y="2"/>
                  </a:cubicBezTo>
                  <a:cubicBezTo>
                    <a:pt x="19" y="1"/>
                    <a:pt x="19" y="1"/>
                    <a:pt x="19" y="1"/>
                  </a:cubicBezTo>
                  <a:cubicBezTo>
                    <a:pt x="18" y="1"/>
                    <a:pt x="19" y="0"/>
                    <a:pt x="18" y="0"/>
                  </a:cubicBezTo>
                  <a:cubicBezTo>
                    <a:pt x="17" y="0"/>
                    <a:pt x="18" y="2"/>
                    <a:pt x="18" y="2"/>
                  </a:cubicBezTo>
                  <a:cubicBezTo>
                    <a:pt x="18" y="4"/>
                    <a:pt x="18" y="6"/>
                    <a:pt x="17" y="8"/>
                  </a:cubicBezTo>
                  <a:cubicBezTo>
                    <a:pt x="16" y="9"/>
                    <a:pt x="15" y="9"/>
                    <a:pt x="14"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3" name="Freeform 12"/>
            <p:cNvSpPr>
              <a:spLocks/>
            </p:cNvSpPr>
            <p:nvPr/>
          </p:nvSpPr>
          <p:spPr bwMode="gray">
            <a:xfrm>
              <a:off x="7959725" y="712788"/>
              <a:ext cx="122238" cy="198438"/>
            </a:xfrm>
            <a:custGeom>
              <a:avLst/>
              <a:gdLst>
                <a:gd name="T0" fmla="*/ 0 w 39"/>
                <a:gd name="T1" fmla="*/ 17 h 63"/>
                <a:gd name="T2" fmla="*/ 3 w 39"/>
                <a:gd name="T3" fmla="*/ 17 h 63"/>
                <a:gd name="T4" fmla="*/ 6 w 39"/>
                <a:gd name="T5" fmla="*/ 18 h 63"/>
                <a:gd name="T6" fmla="*/ 7 w 39"/>
                <a:gd name="T7" fmla="*/ 21 h 63"/>
                <a:gd name="T8" fmla="*/ 8 w 39"/>
                <a:gd name="T9" fmla="*/ 24 h 63"/>
                <a:gd name="T10" fmla="*/ 7 w 39"/>
                <a:gd name="T11" fmla="*/ 30 h 63"/>
                <a:gd name="T12" fmla="*/ 7 w 39"/>
                <a:gd name="T13" fmla="*/ 34 h 63"/>
                <a:gd name="T14" fmla="*/ 7 w 39"/>
                <a:gd name="T15" fmla="*/ 36 h 63"/>
                <a:gd name="T16" fmla="*/ 9 w 39"/>
                <a:gd name="T17" fmla="*/ 38 h 63"/>
                <a:gd name="T18" fmla="*/ 8 w 39"/>
                <a:gd name="T19" fmla="*/ 45 h 63"/>
                <a:gd name="T20" fmla="*/ 6 w 39"/>
                <a:gd name="T21" fmla="*/ 47 h 63"/>
                <a:gd name="T22" fmla="*/ 6 w 39"/>
                <a:gd name="T23" fmla="*/ 51 h 63"/>
                <a:gd name="T24" fmla="*/ 7 w 39"/>
                <a:gd name="T25" fmla="*/ 56 h 63"/>
                <a:gd name="T26" fmla="*/ 10 w 39"/>
                <a:gd name="T27" fmla="*/ 58 h 63"/>
                <a:gd name="T28" fmla="*/ 12 w 39"/>
                <a:gd name="T29" fmla="*/ 60 h 63"/>
                <a:gd name="T30" fmla="*/ 20 w 39"/>
                <a:gd name="T31" fmla="*/ 57 h 63"/>
                <a:gd name="T32" fmla="*/ 20 w 39"/>
                <a:gd name="T33" fmla="*/ 54 h 63"/>
                <a:gd name="T34" fmla="*/ 26 w 39"/>
                <a:gd name="T35" fmla="*/ 53 h 63"/>
                <a:gd name="T36" fmla="*/ 29 w 39"/>
                <a:gd name="T37" fmla="*/ 55 h 63"/>
                <a:gd name="T38" fmla="*/ 31 w 39"/>
                <a:gd name="T39" fmla="*/ 54 h 63"/>
                <a:gd name="T40" fmla="*/ 32 w 39"/>
                <a:gd name="T41" fmla="*/ 51 h 63"/>
                <a:gd name="T42" fmla="*/ 32 w 39"/>
                <a:gd name="T43" fmla="*/ 48 h 63"/>
                <a:gd name="T44" fmla="*/ 34 w 39"/>
                <a:gd name="T45" fmla="*/ 41 h 63"/>
                <a:gd name="T46" fmla="*/ 35 w 39"/>
                <a:gd name="T47" fmla="*/ 38 h 63"/>
                <a:gd name="T48" fmla="*/ 35 w 39"/>
                <a:gd name="T49" fmla="*/ 35 h 63"/>
                <a:gd name="T50" fmla="*/ 36 w 39"/>
                <a:gd name="T51" fmla="*/ 31 h 63"/>
                <a:gd name="T52" fmla="*/ 37 w 39"/>
                <a:gd name="T53" fmla="*/ 28 h 63"/>
                <a:gd name="T54" fmla="*/ 37 w 39"/>
                <a:gd name="T55" fmla="*/ 24 h 63"/>
                <a:gd name="T56" fmla="*/ 38 w 39"/>
                <a:gd name="T57" fmla="*/ 21 h 63"/>
                <a:gd name="T58" fmla="*/ 36 w 39"/>
                <a:gd name="T59" fmla="*/ 15 h 63"/>
                <a:gd name="T60" fmla="*/ 33 w 39"/>
                <a:gd name="T61" fmla="*/ 10 h 63"/>
                <a:gd name="T62" fmla="*/ 31 w 39"/>
                <a:gd name="T63" fmla="*/ 8 h 63"/>
                <a:gd name="T64" fmla="*/ 32 w 39"/>
                <a:gd name="T65" fmla="*/ 5 h 63"/>
                <a:gd name="T66" fmla="*/ 27 w 39"/>
                <a:gd name="T67" fmla="*/ 2 h 63"/>
                <a:gd name="T68" fmla="*/ 25 w 39"/>
                <a:gd name="T69" fmla="*/ 0 h 63"/>
                <a:gd name="T70" fmla="*/ 23 w 39"/>
                <a:gd name="T71" fmla="*/ 2 h 63"/>
                <a:gd name="T72" fmla="*/ 18 w 39"/>
                <a:gd name="T73" fmla="*/ 6 h 63"/>
                <a:gd name="T74" fmla="*/ 13 w 39"/>
                <a:gd name="T75" fmla="*/ 11 h 63"/>
                <a:gd name="T76" fmla="*/ 9 w 39"/>
                <a:gd name="T77" fmla="*/ 10 h 63"/>
                <a:gd name="T78" fmla="*/ 6 w 39"/>
                <a:gd name="T79" fmla="*/ 10 h 63"/>
                <a:gd name="T80" fmla="*/ 4 w 39"/>
                <a:gd name="T81" fmla="*/ 8 h 63"/>
                <a:gd name="T82" fmla="*/ 2 w 39"/>
                <a:gd name="T83" fmla="*/ 10 h 63"/>
                <a:gd name="T84" fmla="*/ 2 w 39"/>
                <a:gd name="T85" fmla="*/ 14 h 63"/>
                <a:gd name="T86" fmla="*/ 0 w 39"/>
                <a:gd name="T87" fmla="*/ 1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 h="63">
                  <a:moveTo>
                    <a:pt x="0" y="17"/>
                  </a:moveTo>
                  <a:cubicBezTo>
                    <a:pt x="1" y="18"/>
                    <a:pt x="2" y="17"/>
                    <a:pt x="3" y="17"/>
                  </a:cubicBezTo>
                  <a:cubicBezTo>
                    <a:pt x="4" y="17"/>
                    <a:pt x="5" y="18"/>
                    <a:pt x="6" y="18"/>
                  </a:cubicBezTo>
                  <a:cubicBezTo>
                    <a:pt x="6" y="19"/>
                    <a:pt x="6" y="20"/>
                    <a:pt x="7" y="21"/>
                  </a:cubicBezTo>
                  <a:cubicBezTo>
                    <a:pt x="7" y="22"/>
                    <a:pt x="8" y="23"/>
                    <a:pt x="8" y="24"/>
                  </a:cubicBezTo>
                  <a:cubicBezTo>
                    <a:pt x="9" y="26"/>
                    <a:pt x="7" y="28"/>
                    <a:pt x="7" y="30"/>
                  </a:cubicBezTo>
                  <a:cubicBezTo>
                    <a:pt x="6" y="32"/>
                    <a:pt x="7" y="33"/>
                    <a:pt x="7" y="34"/>
                  </a:cubicBezTo>
                  <a:cubicBezTo>
                    <a:pt x="8" y="35"/>
                    <a:pt x="7" y="36"/>
                    <a:pt x="7" y="36"/>
                  </a:cubicBezTo>
                  <a:cubicBezTo>
                    <a:pt x="8" y="37"/>
                    <a:pt x="8" y="37"/>
                    <a:pt x="9" y="38"/>
                  </a:cubicBezTo>
                  <a:cubicBezTo>
                    <a:pt x="11" y="40"/>
                    <a:pt x="9" y="42"/>
                    <a:pt x="8" y="45"/>
                  </a:cubicBezTo>
                  <a:cubicBezTo>
                    <a:pt x="7" y="46"/>
                    <a:pt x="6" y="46"/>
                    <a:pt x="6" y="47"/>
                  </a:cubicBezTo>
                  <a:cubicBezTo>
                    <a:pt x="6" y="49"/>
                    <a:pt x="6" y="50"/>
                    <a:pt x="6" y="51"/>
                  </a:cubicBezTo>
                  <a:cubicBezTo>
                    <a:pt x="6" y="53"/>
                    <a:pt x="4" y="55"/>
                    <a:pt x="7" y="56"/>
                  </a:cubicBezTo>
                  <a:cubicBezTo>
                    <a:pt x="8" y="57"/>
                    <a:pt x="9" y="57"/>
                    <a:pt x="10" y="58"/>
                  </a:cubicBezTo>
                  <a:cubicBezTo>
                    <a:pt x="10" y="58"/>
                    <a:pt x="11" y="59"/>
                    <a:pt x="12" y="60"/>
                  </a:cubicBezTo>
                  <a:cubicBezTo>
                    <a:pt x="15" y="63"/>
                    <a:pt x="18" y="60"/>
                    <a:pt x="20" y="57"/>
                  </a:cubicBezTo>
                  <a:cubicBezTo>
                    <a:pt x="21" y="56"/>
                    <a:pt x="20" y="55"/>
                    <a:pt x="20" y="54"/>
                  </a:cubicBezTo>
                  <a:cubicBezTo>
                    <a:pt x="21" y="51"/>
                    <a:pt x="25" y="53"/>
                    <a:pt x="26" y="53"/>
                  </a:cubicBezTo>
                  <a:cubicBezTo>
                    <a:pt x="28" y="53"/>
                    <a:pt x="28" y="54"/>
                    <a:pt x="29" y="55"/>
                  </a:cubicBezTo>
                  <a:cubicBezTo>
                    <a:pt x="30" y="56"/>
                    <a:pt x="31" y="56"/>
                    <a:pt x="31" y="54"/>
                  </a:cubicBezTo>
                  <a:cubicBezTo>
                    <a:pt x="32" y="53"/>
                    <a:pt x="32" y="52"/>
                    <a:pt x="32" y="51"/>
                  </a:cubicBezTo>
                  <a:cubicBezTo>
                    <a:pt x="32" y="50"/>
                    <a:pt x="32" y="49"/>
                    <a:pt x="32" y="48"/>
                  </a:cubicBezTo>
                  <a:cubicBezTo>
                    <a:pt x="33" y="45"/>
                    <a:pt x="33" y="44"/>
                    <a:pt x="34" y="41"/>
                  </a:cubicBezTo>
                  <a:cubicBezTo>
                    <a:pt x="34" y="40"/>
                    <a:pt x="35" y="40"/>
                    <a:pt x="35" y="38"/>
                  </a:cubicBezTo>
                  <a:cubicBezTo>
                    <a:pt x="35" y="37"/>
                    <a:pt x="35" y="36"/>
                    <a:pt x="35" y="35"/>
                  </a:cubicBezTo>
                  <a:cubicBezTo>
                    <a:pt x="35" y="34"/>
                    <a:pt x="35" y="32"/>
                    <a:pt x="36" y="31"/>
                  </a:cubicBezTo>
                  <a:cubicBezTo>
                    <a:pt x="36" y="30"/>
                    <a:pt x="36" y="29"/>
                    <a:pt x="37" y="28"/>
                  </a:cubicBezTo>
                  <a:cubicBezTo>
                    <a:pt x="37" y="27"/>
                    <a:pt x="37" y="26"/>
                    <a:pt x="37" y="24"/>
                  </a:cubicBezTo>
                  <a:cubicBezTo>
                    <a:pt x="38" y="23"/>
                    <a:pt x="38" y="22"/>
                    <a:pt x="38" y="21"/>
                  </a:cubicBezTo>
                  <a:cubicBezTo>
                    <a:pt x="39" y="19"/>
                    <a:pt x="37" y="17"/>
                    <a:pt x="36" y="15"/>
                  </a:cubicBezTo>
                  <a:cubicBezTo>
                    <a:pt x="36" y="13"/>
                    <a:pt x="36" y="11"/>
                    <a:pt x="33" y="10"/>
                  </a:cubicBezTo>
                  <a:cubicBezTo>
                    <a:pt x="33" y="9"/>
                    <a:pt x="31" y="9"/>
                    <a:pt x="31" y="8"/>
                  </a:cubicBezTo>
                  <a:cubicBezTo>
                    <a:pt x="30" y="7"/>
                    <a:pt x="32" y="6"/>
                    <a:pt x="32" y="5"/>
                  </a:cubicBezTo>
                  <a:cubicBezTo>
                    <a:pt x="33" y="1"/>
                    <a:pt x="29" y="3"/>
                    <a:pt x="27" y="2"/>
                  </a:cubicBezTo>
                  <a:cubicBezTo>
                    <a:pt x="26" y="1"/>
                    <a:pt x="27" y="0"/>
                    <a:pt x="25" y="0"/>
                  </a:cubicBezTo>
                  <a:cubicBezTo>
                    <a:pt x="24" y="0"/>
                    <a:pt x="23" y="1"/>
                    <a:pt x="23" y="2"/>
                  </a:cubicBezTo>
                  <a:cubicBezTo>
                    <a:pt x="21" y="4"/>
                    <a:pt x="19" y="4"/>
                    <a:pt x="18" y="6"/>
                  </a:cubicBezTo>
                  <a:cubicBezTo>
                    <a:pt x="16" y="8"/>
                    <a:pt x="15" y="10"/>
                    <a:pt x="13" y="11"/>
                  </a:cubicBezTo>
                  <a:cubicBezTo>
                    <a:pt x="11" y="11"/>
                    <a:pt x="10" y="11"/>
                    <a:pt x="9" y="10"/>
                  </a:cubicBezTo>
                  <a:cubicBezTo>
                    <a:pt x="8" y="10"/>
                    <a:pt x="7" y="11"/>
                    <a:pt x="6" y="10"/>
                  </a:cubicBezTo>
                  <a:cubicBezTo>
                    <a:pt x="4" y="10"/>
                    <a:pt x="4" y="8"/>
                    <a:pt x="4" y="8"/>
                  </a:cubicBezTo>
                  <a:cubicBezTo>
                    <a:pt x="2" y="7"/>
                    <a:pt x="2" y="10"/>
                    <a:pt x="2" y="10"/>
                  </a:cubicBezTo>
                  <a:cubicBezTo>
                    <a:pt x="2" y="12"/>
                    <a:pt x="2" y="13"/>
                    <a:pt x="2" y="14"/>
                  </a:cubicBezTo>
                  <a:cubicBezTo>
                    <a:pt x="1" y="15"/>
                    <a:pt x="0" y="15"/>
                    <a:pt x="0" y="1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4" name="Freeform 13"/>
            <p:cNvSpPr>
              <a:spLocks/>
            </p:cNvSpPr>
            <p:nvPr/>
          </p:nvSpPr>
          <p:spPr bwMode="gray">
            <a:xfrm>
              <a:off x="8097838" y="576263"/>
              <a:ext cx="25400" cy="19050"/>
            </a:xfrm>
            <a:custGeom>
              <a:avLst/>
              <a:gdLst>
                <a:gd name="T0" fmla="*/ 1 w 8"/>
                <a:gd name="T1" fmla="*/ 3 h 6"/>
                <a:gd name="T2" fmla="*/ 3 w 8"/>
                <a:gd name="T3" fmla="*/ 4 h 6"/>
                <a:gd name="T4" fmla="*/ 5 w 8"/>
                <a:gd name="T5" fmla="*/ 5 h 6"/>
                <a:gd name="T6" fmla="*/ 7 w 8"/>
                <a:gd name="T7" fmla="*/ 5 h 6"/>
                <a:gd name="T8" fmla="*/ 7 w 8"/>
                <a:gd name="T9" fmla="*/ 3 h 6"/>
                <a:gd name="T10" fmla="*/ 7 w 8"/>
                <a:gd name="T11" fmla="*/ 1 h 6"/>
                <a:gd name="T12" fmla="*/ 6 w 8"/>
                <a:gd name="T13" fmla="*/ 2 h 6"/>
                <a:gd name="T14" fmla="*/ 1 w 8"/>
                <a:gd name="T15" fmla="*/ 2 h 6"/>
                <a:gd name="T16" fmla="*/ 1 w 8"/>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6">
                  <a:moveTo>
                    <a:pt x="1" y="3"/>
                  </a:moveTo>
                  <a:cubicBezTo>
                    <a:pt x="1" y="4"/>
                    <a:pt x="2" y="4"/>
                    <a:pt x="3" y="4"/>
                  </a:cubicBezTo>
                  <a:cubicBezTo>
                    <a:pt x="4" y="5"/>
                    <a:pt x="4" y="4"/>
                    <a:pt x="5" y="5"/>
                  </a:cubicBezTo>
                  <a:cubicBezTo>
                    <a:pt x="6" y="5"/>
                    <a:pt x="6" y="6"/>
                    <a:pt x="7" y="5"/>
                  </a:cubicBezTo>
                  <a:cubicBezTo>
                    <a:pt x="7" y="5"/>
                    <a:pt x="7" y="4"/>
                    <a:pt x="7" y="3"/>
                  </a:cubicBezTo>
                  <a:cubicBezTo>
                    <a:pt x="7" y="2"/>
                    <a:pt x="8" y="2"/>
                    <a:pt x="7" y="1"/>
                  </a:cubicBezTo>
                  <a:cubicBezTo>
                    <a:pt x="6" y="0"/>
                    <a:pt x="6" y="1"/>
                    <a:pt x="6" y="2"/>
                  </a:cubicBezTo>
                  <a:cubicBezTo>
                    <a:pt x="4" y="3"/>
                    <a:pt x="2" y="1"/>
                    <a:pt x="1" y="2"/>
                  </a:cubicBezTo>
                  <a:cubicBezTo>
                    <a:pt x="0" y="2"/>
                    <a:pt x="0" y="3"/>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5" name="Freeform 14"/>
            <p:cNvSpPr>
              <a:spLocks/>
            </p:cNvSpPr>
            <p:nvPr/>
          </p:nvSpPr>
          <p:spPr bwMode="gray">
            <a:xfrm>
              <a:off x="7488238" y="884238"/>
              <a:ext cx="26988" cy="30163"/>
            </a:xfrm>
            <a:custGeom>
              <a:avLst/>
              <a:gdLst>
                <a:gd name="T0" fmla="*/ 2 w 9"/>
                <a:gd name="T1" fmla="*/ 8 h 10"/>
                <a:gd name="T2" fmla="*/ 5 w 9"/>
                <a:gd name="T3" fmla="*/ 6 h 10"/>
                <a:gd name="T4" fmla="*/ 8 w 9"/>
                <a:gd name="T5" fmla="*/ 3 h 10"/>
                <a:gd name="T6" fmla="*/ 9 w 9"/>
                <a:gd name="T7" fmla="*/ 2 h 10"/>
                <a:gd name="T8" fmla="*/ 7 w 9"/>
                <a:gd name="T9" fmla="*/ 1 h 10"/>
                <a:gd name="T10" fmla="*/ 5 w 9"/>
                <a:gd name="T11" fmla="*/ 0 h 10"/>
                <a:gd name="T12" fmla="*/ 3 w 9"/>
                <a:gd name="T13" fmla="*/ 2 h 10"/>
                <a:gd name="T14" fmla="*/ 0 w 9"/>
                <a:gd name="T15" fmla="*/ 4 h 10"/>
                <a:gd name="T16" fmla="*/ 1 w 9"/>
                <a:gd name="T17" fmla="*/ 6 h 10"/>
                <a:gd name="T18" fmla="*/ 2 w 9"/>
                <a:gd name="T1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0">
                  <a:moveTo>
                    <a:pt x="2" y="8"/>
                  </a:moveTo>
                  <a:cubicBezTo>
                    <a:pt x="3" y="10"/>
                    <a:pt x="5" y="7"/>
                    <a:pt x="5" y="6"/>
                  </a:cubicBezTo>
                  <a:cubicBezTo>
                    <a:pt x="6" y="5"/>
                    <a:pt x="7" y="4"/>
                    <a:pt x="8" y="3"/>
                  </a:cubicBezTo>
                  <a:cubicBezTo>
                    <a:pt x="8" y="3"/>
                    <a:pt x="9" y="3"/>
                    <a:pt x="9" y="2"/>
                  </a:cubicBezTo>
                  <a:cubicBezTo>
                    <a:pt x="8" y="2"/>
                    <a:pt x="7" y="2"/>
                    <a:pt x="7" y="1"/>
                  </a:cubicBezTo>
                  <a:cubicBezTo>
                    <a:pt x="6" y="1"/>
                    <a:pt x="6" y="0"/>
                    <a:pt x="5" y="0"/>
                  </a:cubicBezTo>
                  <a:cubicBezTo>
                    <a:pt x="4" y="0"/>
                    <a:pt x="4" y="2"/>
                    <a:pt x="3" y="2"/>
                  </a:cubicBezTo>
                  <a:cubicBezTo>
                    <a:pt x="2" y="3"/>
                    <a:pt x="1" y="3"/>
                    <a:pt x="0" y="4"/>
                  </a:cubicBezTo>
                  <a:cubicBezTo>
                    <a:pt x="0" y="5"/>
                    <a:pt x="1" y="5"/>
                    <a:pt x="1" y="6"/>
                  </a:cubicBezTo>
                  <a:cubicBezTo>
                    <a:pt x="2" y="7"/>
                    <a:pt x="2" y="7"/>
                    <a:pt x="2"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6" name="Freeform 15"/>
            <p:cNvSpPr>
              <a:spLocks/>
            </p:cNvSpPr>
            <p:nvPr/>
          </p:nvSpPr>
          <p:spPr bwMode="gray">
            <a:xfrm>
              <a:off x="8224838" y="1069975"/>
              <a:ext cx="6350" cy="6350"/>
            </a:xfrm>
            <a:custGeom>
              <a:avLst/>
              <a:gdLst>
                <a:gd name="T0" fmla="*/ 2 w 2"/>
                <a:gd name="T1" fmla="*/ 1 h 2"/>
                <a:gd name="T2" fmla="*/ 0 w 2"/>
                <a:gd name="T3" fmla="*/ 0 h 2"/>
                <a:gd name="T4" fmla="*/ 0 w 2"/>
                <a:gd name="T5" fmla="*/ 0 h 2"/>
                <a:gd name="T6" fmla="*/ 0 w 2"/>
                <a:gd name="T7" fmla="*/ 1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1" y="0"/>
                    <a:pt x="1" y="0"/>
                    <a:pt x="0" y="0"/>
                  </a:cubicBezTo>
                  <a:cubicBezTo>
                    <a:pt x="0" y="0"/>
                    <a:pt x="0" y="0"/>
                    <a:pt x="0" y="0"/>
                  </a:cubicBezTo>
                  <a:cubicBezTo>
                    <a:pt x="0" y="1"/>
                    <a:pt x="0" y="1"/>
                    <a:pt x="0" y="1"/>
                  </a:cubicBezTo>
                  <a:cubicBezTo>
                    <a:pt x="0" y="2"/>
                    <a:pt x="2" y="2"/>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7" name="Freeform 16"/>
            <p:cNvSpPr>
              <a:spLocks/>
            </p:cNvSpPr>
            <p:nvPr/>
          </p:nvSpPr>
          <p:spPr bwMode="gray">
            <a:xfrm>
              <a:off x="8428038" y="458788"/>
              <a:ext cx="34925" cy="28575"/>
            </a:xfrm>
            <a:custGeom>
              <a:avLst/>
              <a:gdLst>
                <a:gd name="T0" fmla="*/ 8 w 11"/>
                <a:gd name="T1" fmla="*/ 6 h 9"/>
                <a:gd name="T2" fmla="*/ 11 w 11"/>
                <a:gd name="T3" fmla="*/ 9 h 9"/>
                <a:gd name="T4" fmla="*/ 8 w 11"/>
                <a:gd name="T5" fmla="*/ 6 h 9"/>
                <a:gd name="T6" fmla="*/ 5 w 11"/>
                <a:gd name="T7" fmla="*/ 3 h 9"/>
                <a:gd name="T8" fmla="*/ 4 w 11"/>
                <a:gd name="T9" fmla="*/ 3 h 9"/>
                <a:gd name="T10" fmla="*/ 4 w 11"/>
                <a:gd name="T11" fmla="*/ 3 h 9"/>
                <a:gd name="T12" fmla="*/ 3 w 11"/>
                <a:gd name="T13" fmla="*/ 3 h 9"/>
                <a:gd name="T14" fmla="*/ 3 w 11"/>
                <a:gd name="T15" fmla="*/ 3 h 9"/>
                <a:gd name="T16" fmla="*/ 0 w 11"/>
                <a:gd name="T17" fmla="*/ 0 h 9"/>
                <a:gd name="T18" fmla="*/ 2 w 11"/>
                <a:gd name="T19" fmla="*/ 3 h 9"/>
                <a:gd name="T20" fmla="*/ 5 w 11"/>
                <a:gd name="T21" fmla="*/ 6 h 9"/>
                <a:gd name="T22" fmla="*/ 4 w 11"/>
                <a:gd name="T23" fmla="*/ 3 h 9"/>
                <a:gd name="T24" fmla="*/ 8 w 11"/>
                <a:gd name="T25"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9">
                  <a:moveTo>
                    <a:pt x="8" y="6"/>
                  </a:moveTo>
                  <a:cubicBezTo>
                    <a:pt x="9" y="7"/>
                    <a:pt x="10" y="9"/>
                    <a:pt x="11" y="9"/>
                  </a:cubicBezTo>
                  <a:cubicBezTo>
                    <a:pt x="10" y="8"/>
                    <a:pt x="9" y="7"/>
                    <a:pt x="8" y="6"/>
                  </a:cubicBezTo>
                  <a:cubicBezTo>
                    <a:pt x="7" y="5"/>
                    <a:pt x="6" y="4"/>
                    <a:pt x="5" y="3"/>
                  </a:cubicBezTo>
                  <a:cubicBezTo>
                    <a:pt x="5" y="3"/>
                    <a:pt x="4" y="3"/>
                    <a:pt x="4" y="3"/>
                  </a:cubicBezTo>
                  <a:cubicBezTo>
                    <a:pt x="3" y="3"/>
                    <a:pt x="4" y="3"/>
                    <a:pt x="4" y="3"/>
                  </a:cubicBezTo>
                  <a:cubicBezTo>
                    <a:pt x="3" y="3"/>
                    <a:pt x="4" y="4"/>
                    <a:pt x="3" y="3"/>
                  </a:cubicBezTo>
                  <a:cubicBezTo>
                    <a:pt x="3" y="3"/>
                    <a:pt x="3" y="3"/>
                    <a:pt x="3" y="3"/>
                  </a:cubicBezTo>
                  <a:cubicBezTo>
                    <a:pt x="2" y="2"/>
                    <a:pt x="1" y="0"/>
                    <a:pt x="0" y="0"/>
                  </a:cubicBezTo>
                  <a:cubicBezTo>
                    <a:pt x="1" y="1"/>
                    <a:pt x="2" y="2"/>
                    <a:pt x="2" y="3"/>
                  </a:cubicBezTo>
                  <a:cubicBezTo>
                    <a:pt x="3" y="4"/>
                    <a:pt x="4" y="5"/>
                    <a:pt x="5" y="6"/>
                  </a:cubicBezTo>
                  <a:cubicBezTo>
                    <a:pt x="5" y="5"/>
                    <a:pt x="4" y="4"/>
                    <a:pt x="4" y="3"/>
                  </a:cubicBezTo>
                  <a:cubicBezTo>
                    <a:pt x="5" y="3"/>
                    <a:pt x="7" y="6"/>
                    <a:pt x="8"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8" name="Freeform 17"/>
            <p:cNvSpPr>
              <a:spLocks/>
            </p:cNvSpPr>
            <p:nvPr/>
          </p:nvSpPr>
          <p:spPr bwMode="gray">
            <a:xfrm>
              <a:off x="9234488" y="990600"/>
              <a:ext cx="38100" cy="15875"/>
            </a:xfrm>
            <a:custGeom>
              <a:avLst/>
              <a:gdLst>
                <a:gd name="T0" fmla="*/ 7 w 12"/>
                <a:gd name="T1" fmla="*/ 1 h 5"/>
                <a:gd name="T2" fmla="*/ 5 w 12"/>
                <a:gd name="T3" fmla="*/ 0 h 5"/>
                <a:gd name="T4" fmla="*/ 3 w 12"/>
                <a:gd name="T5" fmla="*/ 1 h 5"/>
                <a:gd name="T6" fmla="*/ 1 w 12"/>
                <a:gd name="T7" fmla="*/ 1 h 5"/>
                <a:gd name="T8" fmla="*/ 2 w 12"/>
                <a:gd name="T9" fmla="*/ 3 h 5"/>
                <a:gd name="T10" fmla="*/ 4 w 12"/>
                <a:gd name="T11" fmla="*/ 4 h 5"/>
                <a:gd name="T12" fmla="*/ 5 w 12"/>
                <a:gd name="T13" fmla="*/ 5 h 5"/>
                <a:gd name="T14" fmla="*/ 6 w 12"/>
                <a:gd name="T15" fmla="*/ 5 h 5"/>
                <a:gd name="T16" fmla="*/ 8 w 12"/>
                <a:gd name="T17" fmla="*/ 4 h 5"/>
                <a:gd name="T18" fmla="*/ 9 w 12"/>
                <a:gd name="T19" fmla="*/ 3 h 5"/>
                <a:gd name="T20" fmla="*/ 10 w 12"/>
                <a:gd name="T21" fmla="*/ 3 h 5"/>
                <a:gd name="T22" fmla="*/ 7 w 12"/>
                <a:gd name="T2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5">
                  <a:moveTo>
                    <a:pt x="7" y="1"/>
                  </a:moveTo>
                  <a:cubicBezTo>
                    <a:pt x="6" y="1"/>
                    <a:pt x="6" y="0"/>
                    <a:pt x="5" y="0"/>
                  </a:cubicBezTo>
                  <a:cubicBezTo>
                    <a:pt x="4" y="1"/>
                    <a:pt x="3" y="1"/>
                    <a:pt x="3" y="1"/>
                  </a:cubicBezTo>
                  <a:cubicBezTo>
                    <a:pt x="2" y="1"/>
                    <a:pt x="1" y="1"/>
                    <a:pt x="1" y="1"/>
                  </a:cubicBezTo>
                  <a:cubicBezTo>
                    <a:pt x="0" y="1"/>
                    <a:pt x="2" y="3"/>
                    <a:pt x="2" y="3"/>
                  </a:cubicBezTo>
                  <a:cubicBezTo>
                    <a:pt x="3" y="4"/>
                    <a:pt x="4" y="3"/>
                    <a:pt x="4" y="4"/>
                  </a:cubicBezTo>
                  <a:cubicBezTo>
                    <a:pt x="5" y="4"/>
                    <a:pt x="4" y="5"/>
                    <a:pt x="5" y="5"/>
                  </a:cubicBezTo>
                  <a:cubicBezTo>
                    <a:pt x="5" y="5"/>
                    <a:pt x="6" y="5"/>
                    <a:pt x="6" y="5"/>
                  </a:cubicBezTo>
                  <a:cubicBezTo>
                    <a:pt x="7" y="4"/>
                    <a:pt x="7" y="4"/>
                    <a:pt x="8" y="4"/>
                  </a:cubicBezTo>
                  <a:cubicBezTo>
                    <a:pt x="8" y="4"/>
                    <a:pt x="9" y="3"/>
                    <a:pt x="9" y="3"/>
                  </a:cubicBezTo>
                  <a:cubicBezTo>
                    <a:pt x="9" y="3"/>
                    <a:pt x="10" y="3"/>
                    <a:pt x="10" y="3"/>
                  </a:cubicBezTo>
                  <a:cubicBezTo>
                    <a:pt x="12" y="1"/>
                    <a:pt x="8" y="1"/>
                    <a:pt x="7"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19" name="Freeform 18"/>
            <p:cNvSpPr>
              <a:spLocks/>
            </p:cNvSpPr>
            <p:nvPr/>
          </p:nvSpPr>
          <p:spPr bwMode="gray">
            <a:xfrm>
              <a:off x="8377238" y="417513"/>
              <a:ext cx="6350" cy="6350"/>
            </a:xfrm>
            <a:custGeom>
              <a:avLst/>
              <a:gdLst>
                <a:gd name="T0" fmla="*/ 1 w 2"/>
                <a:gd name="T1" fmla="*/ 1 h 2"/>
                <a:gd name="T2" fmla="*/ 2 w 2"/>
                <a:gd name="T3" fmla="*/ 2 h 2"/>
                <a:gd name="T4" fmla="*/ 2 w 2"/>
                <a:gd name="T5" fmla="*/ 1 h 2"/>
                <a:gd name="T6" fmla="*/ 2 w 2"/>
                <a:gd name="T7" fmla="*/ 0 h 2"/>
                <a:gd name="T8" fmla="*/ 1 w 2"/>
                <a:gd name="T9" fmla="*/ 1 h 2"/>
              </a:gdLst>
              <a:ahLst/>
              <a:cxnLst>
                <a:cxn ang="0">
                  <a:pos x="T0" y="T1"/>
                </a:cxn>
                <a:cxn ang="0">
                  <a:pos x="T2" y="T3"/>
                </a:cxn>
                <a:cxn ang="0">
                  <a:pos x="T4" y="T5"/>
                </a:cxn>
                <a:cxn ang="0">
                  <a:pos x="T6" y="T7"/>
                </a:cxn>
                <a:cxn ang="0">
                  <a:pos x="T8" y="T9"/>
                </a:cxn>
              </a:cxnLst>
              <a:rect l="0" t="0" r="r" b="b"/>
              <a:pathLst>
                <a:path w="2" h="2">
                  <a:moveTo>
                    <a:pt x="1" y="1"/>
                  </a:moveTo>
                  <a:cubicBezTo>
                    <a:pt x="1" y="2"/>
                    <a:pt x="2" y="2"/>
                    <a:pt x="2" y="2"/>
                  </a:cubicBezTo>
                  <a:cubicBezTo>
                    <a:pt x="2" y="2"/>
                    <a:pt x="2" y="1"/>
                    <a:pt x="2" y="1"/>
                  </a:cubicBezTo>
                  <a:cubicBezTo>
                    <a:pt x="2" y="1"/>
                    <a:pt x="1" y="1"/>
                    <a:pt x="2" y="0"/>
                  </a:cubicBezTo>
                  <a:cubicBezTo>
                    <a:pt x="1" y="0"/>
                    <a:pt x="0"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0" name="Freeform 19"/>
            <p:cNvSpPr>
              <a:spLocks/>
            </p:cNvSpPr>
            <p:nvPr/>
          </p:nvSpPr>
          <p:spPr bwMode="gray">
            <a:xfrm>
              <a:off x="8396288" y="379413"/>
              <a:ext cx="25400" cy="25400"/>
            </a:xfrm>
            <a:custGeom>
              <a:avLst/>
              <a:gdLst>
                <a:gd name="T0" fmla="*/ 7 w 8"/>
                <a:gd name="T1" fmla="*/ 6 h 8"/>
                <a:gd name="T2" fmla="*/ 6 w 8"/>
                <a:gd name="T3" fmla="*/ 5 h 8"/>
                <a:gd name="T4" fmla="*/ 6 w 8"/>
                <a:gd name="T5" fmla="*/ 4 h 8"/>
                <a:gd name="T6" fmla="*/ 5 w 8"/>
                <a:gd name="T7" fmla="*/ 3 h 8"/>
                <a:gd name="T8" fmla="*/ 3 w 8"/>
                <a:gd name="T9" fmla="*/ 1 h 8"/>
                <a:gd name="T10" fmla="*/ 2 w 8"/>
                <a:gd name="T11" fmla="*/ 1 h 8"/>
                <a:gd name="T12" fmla="*/ 1 w 8"/>
                <a:gd name="T13" fmla="*/ 2 h 8"/>
                <a:gd name="T14" fmla="*/ 2 w 8"/>
                <a:gd name="T15" fmla="*/ 4 h 8"/>
                <a:gd name="T16" fmla="*/ 3 w 8"/>
                <a:gd name="T17" fmla="*/ 6 h 8"/>
                <a:gd name="T18" fmla="*/ 5 w 8"/>
                <a:gd name="T19" fmla="*/ 6 h 8"/>
                <a:gd name="T20" fmla="*/ 6 w 8"/>
                <a:gd name="T21" fmla="*/ 7 h 8"/>
                <a:gd name="T22" fmla="*/ 7 w 8"/>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8">
                  <a:moveTo>
                    <a:pt x="7" y="6"/>
                  </a:moveTo>
                  <a:cubicBezTo>
                    <a:pt x="7" y="6"/>
                    <a:pt x="6" y="5"/>
                    <a:pt x="6" y="5"/>
                  </a:cubicBezTo>
                  <a:cubicBezTo>
                    <a:pt x="6" y="4"/>
                    <a:pt x="6" y="4"/>
                    <a:pt x="6" y="4"/>
                  </a:cubicBezTo>
                  <a:cubicBezTo>
                    <a:pt x="6" y="3"/>
                    <a:pt x="6" y="3"/>
                    <a:pt x="5" y="3"/>
                  </a:cubicBezTo>
                  <a:cubicBezTo>
                    <a:pt x="4" y="2"/>
                    <a:pt x="4" y="0"/>
                    <a:pt x="3" y="1"/>
                  </a:cubicBezTo>
                  <a:cubicBezTo>
                    <a:pt x="2" y="1"/>
                    <a:pt x="3" y="1"/>
                    <a:pt x="2" y="1"/>
                  </a:cubicBezTo>
                  <a:cubicBezTo>
                    <a:pt x="2" y="2"/>
                    <a:pt x="1" y="2"/>
                    <a:pt x="1" y="2"/>
                  </a:cubicBezTo>
                  <a:cubicBezTo>
                    <a:pt x="0" y="3"/>
                    <a:pt x="1" y="3"/>
                    <a:pt x="2" y="4"/>
                  </a:cubicBezTo>
                  <a:cubicBezTo>
                    <a:pt x="2" y="4"/>
                    <a:pt x="2" y="5"/>
                    <a:pt x="3" y="6"/>
                  </a:cubicBezTo>
                  <a:cubicBezTo>
                    <a:pt x="3" y="6"/>
                    <a:pt x="4" y="6"/>
                    <a:pt x="5" y="6"/>
                  </a:cubicBezTo>
                  <a:cubicBezTo>
                    <a:pt x="5" y="7"/>
                    <a:pt x="6" y="7"/>
                    <a:pt x="6" y="7"/>
                  </a:cubicBezTo>
                  <a:cubicBezTo>
                    <a:pt x="8" y="8"/>
                    <a:pt x="7" y="6"/>
                    <a:pt x="7"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1" name="Freeform 20"/>
            <p:cNvSpPr>
              <a:spLocks/>
            </p:cNvSpPr>
            <p:nvPr/>
          </p:nvSpPr>
          <p:spPr bwMode="gray">
            <a:xfrm>
              <a:off x="8586788" y="582613"/>
              <a:ext cx="33338" cy="9525"/>
            </a:xfrm>
            <a:custGeom>
              <a:avLst/>
              <a:gdLst>
                <a:gd name="T0" fmla="*/ 4 w 11"/>
                <a:gd name="T1" fmla="*/ 1 h 3"/>
                <a:gd name="T2" fmla="*/ 2 w 11"/>
                <a:gd name="T3" fmla="*/ 1 h 3"/>
                <a:gd name="T4" fmla="*/ 6 w 11"/>
                <a:gd name="T5" fmla="*/ 2 h 3"/>
                <a:gd name="T6" fmla="*/ 11 w 11"/>
                <a:gd name="T7" fmla="*/ 3 h 3"/>
                <a:gd name="T8" fmla="*/ 6 w 11"/>
                <a:gd name="T9" fmla="*/ 1 h 3"/>
                <a:gd name="T10" fmla="*/ 4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4" y="1"/>
                  </a:moveTo>
                  <a:cubicBezTo>
                    <a:pt x="4" y="0"/>
                    <a:pt x="0" y="0"/>
                    <a:pt x="2" y="1"/>
                  </a:cubicBezTo>
                  <a:cubicBezTo>
                    <a:pt x="3" y="2"/>
                    <a:pt x="5" y="1"/>
                    <a:pt x="6" y="2"/>
                  </a:cubicBezTo>
                  <a:cubicBezTo>
                    <a:pt x="7" y="2"/>
                    <a:pt x="9" y="3"/>
                    <a:pt x="11" y="3"/>
                  </a:cubicBezTo>
                  <a:cubicBezTo>
                    <a:pt x="11" y="1"/>
                    <a:pt x="7" y="1"/>
                    <a:pt x="6" y="1"/>
                  </a:cubicBezTo>
                  <a:cubicBezTo>
                    <a:pt x="6" y="1"/>
                    <a:pt x="5" y="1"/>
                    <a:pt x="4"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2" name="Freeform 21"/>
            <p:cNvSpPr>
              <a:spLocks/>
            </p:cNvSpPr>
            <p:nvPr/>
          </p:nvSpPr>
          <p:spPr bwMode="gray">
            <a:xfrm>
              <a:off x="8542338" y="566738"/>
              <a:ext cx="34925" cy="6350"/>
            </a:xfrm>
            <a:custGeom>
              <a:avLst/>
              <a:gdLst>
                <a:gd name="T0" fmla="*/ 11 w 11"/>
                <a:gd name="T1" fmla="*/ 2 h 2"/>
                <a:gd name="T2" fmla="*/ 7 w 11"/>
                <a:gd name="T3" fmla="*/ 1 h 2"/>
                <a:gd name="T4" fmla="*/ 4 w 11"/>
                <a:gd name="T5" fmla="*/ 0 h 2"/>
                <a:gd name="T6" fmla="*/ 2 w 11"/>
                <a:gd name="T7" fmla="*/ 0 h 2"/>
                <a:gd name="T8" fmla="*/ 0 w 11"/>
                <a:gd name="T9" fmla="*/ 0 h 2"/>
                <a:gd name="T10" fmla="*/ 1 w 11"/>
                <a:gd name="T11" fmla="*/ 0 h 2"/>
                <a:gd name="T12" fmla="*/ 1 w 11"/>
                <a:gd name="T13" fmla="*/ 1 h 2"/>
                <a:gd name="T14" fmla="*/ 6 w 11"/>
                <a:gd name="T15" fmla="*/ 2 h 2"/>
                <a:gd name="T16" fmla="*/ 9 w 11"/>
                <a:gd name="T17" fmla="*/ 2 h 2"/>
                <a:gd name="T18" fmla="*/ 11 w 11"/>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
                  <a:moveTo>
                    <a:pt x="11" y="2"/>
                  </a:moveTo>
                  <a:cubicBezTo>
                    <a:pt x="11" y="0"/>
                    <a:pt x="8" y="1"/>
                    <a:pt x="7" y="1"/>
                  </a:cubicBezTo>
                  <a:cubicBezTo>
                    <a:pt x="6" y="1"/>
                    <a:pt x="5" y="1"/>
                    <a:pt x="4" y="0"/>
                  </a:cubicBezTo>
                  <a:cubicBezTo>
                    <a:pt x="3" y="0"/>
                    <a:pt x="3" y="0"/>
                    <a:pt x="2" y="0"/>
                  </a:cubicBezTo>
                  <a:cubicBezTo>
                    <a:pt x="2" y="0"/>
                    <a:pt x="0" y="0"/>
                    <a:pt x="0" y="0"/>
                  </a:cubicBezTo>
                  <a:cubicBezTo>
                    <a:pt x="1" y="0"/>
                    <a:pt x="1" y="0"/>
                    <a:pt x="1" y="0"/>
                  </a:cubicBezTo>
                  <a:cubicBezTo>
                    <a:pt x="1" y="1"/>
                    <a:pt x="0" y="0"/>
                    <a:pt x="1" y="1"/>
                  </a:cubicBezTo>
                  <a:cubicBezTo>
                    <a:pt x="2" y="1"/>
                    <a:pt x="4" y="2"/>
                    <a:pt x="6" y="2"/>
                  </a:cubicBezTo>
                  <a:cubicBezTo>
                    <a:pt x="7" y="2"/>
                    <a:pt x="7" y="2"/>
                    <a:pt x="9" y="2"/>
                  </a:cubicBezTo>
                  <a:cubicBezTo>
                    <a:pt x="9" y="2"/>
                    <a:pt x="10" y="2"/>
                    <a:pt x="1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3" name="Freeform 22"/>
            <p:cNvSpPr>
              <a:spLocks/>
            </p:cNvSpPr>
            <p:nvPr/>
          </p:nvSpPr>
          <p:spPr bwMode="gray">
            <a:xfrm>
              <a:off x="8567738" y="560388"/>
              <a:ext cx="52388" cy="22225"/>
            </a:xfrm>
            <a:custGeom>
              <a:avLst/>
              <a:gdLst>
                <a:gd name="T0" fmla="*/ 11 w 17"/>
                <a:gd name="T1" fmla="*/ 3 h 7"/>
                <a:gd name="T2" fmla="*/ 7 w 17"/>
                <a:gd name="T3" fmla="*/ 1 h 7"/>
                <a:gd name="T4" fmla="*/ 6 w 17"/>
                <a:gd name="T5" fmla="*/ 1 h 7"/>
                <a:gd name="T6" fmla="*/ 2 w 17"/>
                <a:gd name="T7" fmla="*/ 1 h 7"/>
                <a:gd name="T8" fmla="*/ 1 w 17"/>
                <a:gd name="T9" fmla="*/ 0 h 7"/>
                <a:gd name="T10" fmla="*/ 1 w 17"/>
                <a:gd name="T11" fmla="*/ 1 h 7"/>
                <a:gd name="T12" fmla="*/ 4 w 17"/>
                <a:gd name="T13" fmla="*/ 2 h 7"/>
                <a:gd name="T14" fmla="*/ 9 w 17"/>
                <a:gd name="T15" fmla="*/ 3 h 7"/>
                <a:gd name="T16" fmla="*/ 13 w 17"/>
                <a:gd name="T17" fmla="*/ 6 h 7"/>
                <a:gd name="T18" fmla="*/ 17 w 17"/>
                <a:gd name="T19" fmla="*/ 7 h 7"/>
                <a:gd name="T20" fmla="*/ 11 w 17"/>
                <a:gd name="T2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7">
                  <a:moveTo>
                    <a:pt x="11" y="3"/>
                  </a:moveTo>
                  <a:cubicBezTo>
                    <a:pt x="9" y="3"/>
                    <a:pt x="8" y="2"/>
                    <a:pt x="7" y="1"/>
                  </a:cubicBezTo>
                  <a:cubicBezTo>
                    <a:pt x="7" y="1"/>
                    <a:pt x="6" y="1"/>
                    <a:pt x="6" y="1"/>
                  </a:cubicBezTo>
                  <a:cubicBezTo>
                    <a:pt x="5" y="1"/>
                    <a:pt x="4" y="2"/>
                    <a:pt x="2" y="1"/>
                  </a:cubicBezTo>
                  <a:cubicBezTo>
                    <a:pt x="2" y="1"/>
                    <a:pt x="2" y="0"/>
                    <a:pt x="1" y="0"/>
                  </a:cubicBezTo>
                  <a:cubicBezTo>
                    <a:pt x="0" y="0"/>
                    <a:pt x="1" y="1"/>
                    <a:pt x="1" y="1"/>
                  </a:cubicBezTo>
                  <a:cubicBezTo>
                    <a:pt x="1" y="2"/>
                    <a:pt x="3" y="2"/>
                    <a:pt x="4" y="2"/>
                  </a:cubicBezTo>
                  <a:cubicBezTo>
                    <a:pt x="5" y="3"/>
                    <a:pt x="7" y="2"/>
                    <a:pt x="9" y="3"/>
                  </a:cubicBezTo>
                  <a:cubicBezTo>
                    <a:pt x="10" y="4"/>
                    <a:pt x="11" y="5"/>
                    <a:pt x="13" y="6"/>
                  </a:cubicBezTo>
                  <a:cubicBezTo>
                    <a:pt x="14" y="6"/>
                    <a:pt x="16" y="7"/>
                    <a:pt x="17" y="7"/>
                  </a:cubicBezTo>
                  <a:cubicBezTo>
                    <a:pt x="17" y="4"/>
                    <a:pt x="12" y="4"/>
                    <a:pt x="1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4" name="Freeform 23"/>
            <p:cNvSpPr>
              <a:spLocks/>
            </p:cNvSpPr>
            <p:nvPr/>
          </p:nvSpPr>
          <p:spPr bwMode="gray">
            <a:xfrm>
              <a:off x="8551863" y="585788"/>
              <a:ext cx="12700" cy="3175"/>
            </a:xfrm>
            <a:custGeom>
              <a:avLst/>
              <a:gdLst>
                <a:gd name="T0" fmla="*/ 0 w 4"/>
                <a:gd name="T1" fmla="*/ 1 h 1"/>
                <a:gd name="T2" fmla="*/ 1 w 4"/>
                <a:gd name="T3" fmla="*/ 1 h 1"/>
                <a:gd name="T4" fmla="*/ 3 w 4"/>
                <a:gd name="T5" fmla="*/ 1 h 1"/>
                <a:gd name="T6" fmla="*/ 2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1" y="1"/>
                    <a:pt x="1" y="1"/>
                  </a:cubicBezTo>
                  <a:cubicBezTo>
                    <a:pt x="2" y="1"/>
                    <a:pt x="2" y="1"/>
                    <a:pt x="3" y="1"/>
                  </a:cubicBezTo>
                  <a:cubicBezTo>
                    <a:pt x="4" y="0"/>
                    <a:pt x="3" y="0"/>
                    <a:pt x="2" y="0"/>
                  </a:cubicBezTo>
                  <a:cubicBezTo>
                    <a:pt x="2" y="0"/>
                    <a:pt x="0"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5" name="Freeform 24"/>
            <p:cNvSpPr>
              <a:spLocks/>
            </p:cNvSpPr>
            <p:nvPr/>
          </p:nvSpPr>
          <p:spPr bwMode="gray">
            <a:xfrm>
              <a:off x="8529638" y="528638"/>
              <a:ext cx="31750" cy="12700"/>
            </a:xfrm>
            <a:custGeom>
              <a:avLst/>
              <a:gdLst>
                <a:gd name="T0" fmla="*/ 1 w 10"/>
                <a:gd name="T1" fmla="*/ 3 h 4"/>
                <a:gd name="T2" fmla="*/ 3 w 10"/>
                <a:gd name="T3" fmla="*/ 4 h 4"/>
                <a:gd name="T4" fmla="*/ 6 w 10"/>
                <a:gd name="T5" fmla="*/ 4 h 4"/>
                <a:gd name="T6" fmla="*/ 9 w 10"/>
                <a:gd name="T7" fmla="*/ 3 h 4"/>
                <a:gd name="T8" fmla="*/ 6 w 10"/>
                <a:gd name="T9" fmla="*/ 2 h 4"/>
                <a:gd name="T10" fmla="*/ 2 w 10"/>
                <a:gd name="T11" fmla="*/ 2 h 4"/>
                <a:gd name="T12" fmla="*/ 0 w 10"/>
                <a:gd name="T13" fmla="*/ 1 h 4"/>
                <a:gd name="T14" fmla="*/ 0 w 10"/>
                <a:gd name="T15" fmla="*/ 2 h 4"/>
                <a:gd name="T16" fmla="*/ 0 w 10"/>
                <a:gd name="T17" fmla="*/ 3 h 4"/>
                <a:gd name="T18" fmla="*/ 1 w 10"/>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4">
                  <a:moveTo>
                    <a:pt x="1" y="3"/>
                  </a:moveTo>
                  <a:cubicBezTo>
                    <a:pt x="2" y="4"/>
                    <a:pt x="2" y="4"/>
                    <a:pt x="3" y="4"/>
                  </a:cubicBezTo>
                  <a:cubicBezTo>
                    <a:pt x="4" y="4"/>
                    <a:pt x="5" y="4"/>
                    <a:pt x="6" y="4"/>
                  </a:cubicBezTo>
                  <a:cubicBezTo>
                    <a:pt x="6" y="4"/>
                    <a:pt x="10" y="4"/>
                    <a:pt x="9" y="3"/>
                  </a:cubicBezTo>
                  <a:cubicBezTo>
                    <a:pt x="9" y="2"/>
                    <a:pt x="6" y="2"/>
                    <a:pt x="6" y="2"/>
                  </a:cubicBezTo>
                  <a:cubicBezTo>
                    <a:pt x="4" y="2"/>
                    <a:pt x="3" y="2"/>
                    <a:pt x="2" y="2"/>
                  </a:cubicBezTo>
                  <a:cubicBezTo>
                    <a:pt x="1" y="2"/>
                    <a:pt x="1" y="0"/>
                    <a:pt x="0" y="1"/>
                  </a:cubicBezTo>
                  <a:cubicBezTo>
                    <a:pt x="0" y="1"/>
                    <a:pt x="0" y="2"/>
                    <a:pt x="0" y="2"/>
                  </a:cubicBezTo>
                  <a:cubicBezTo>
                    <a:pt x="0" y="2"/>
                    <a:pt x="0" y="3"/>
                    <a:pt x="0" y="3"/>
                  </a:cubicBezTo>
                  <a:cubicBezTo>
                    <a:pt x="0" y="3"/>
                    <a:pt x="0" y="3"/>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6" name="Freeform 25"/>
            <p:cNvSpPr>
              <a:spLocks/>
            </p:cNvSpPr>
            <p:nvPr/>
          </p:nvSpPr>
          <p:spPr bwMode="gray">
            <a:xfrm>
              <a:off x="8526463" y="544513"/>
              <a:ext cx="53975" cy="12700"/>
            </a:xfrm>
            <a:custGeom>
              <a:avLst/>
              <a:gdLst>
                <a:gd name="T0" fmla="*/ 0 w 17"/>
                <a:gd name="T1" fmla="*/ 1 h 4"/>
                <a:gd name="T2" fmla="*/ 4 w 17"/>
                <a:gd name="T3" fmla="*/ 3 h 4"/>
                <a:gd name="T4" fmla="*/ 5 w 17"/>
                <a:gd name="T5" fmla="*/ 3 h 4"/>
                <a:gd name="T6" fmla="*/ 7 w 17"/>
                <a:gd name="T7" fmla="*/ 3 h 4"/>
                <a:gd name="T8" fmla="*/ 11 w 17"/>
                <a:gd name="T9" fmla="*/ 3 h 4"/>
                <a:gd name="T10" fmla="*/ 15 w 17"/>
                <a:gd name="T11" fmla="*/ 4 h 4"/>
                <a:gd name="T12" fmla="*/ 16 w 17"/>
                <a:gd name="T13" fmla="*/ 3 h 4"/>
                <a:gd name="T14" fmla="*/ 14 w 17"/>
                <a:gd name="T15" fmla="*/ 3 h 4"/>
                <a:gd name="T16" fmla="*/ 9 w 17"/>
                <a:gd name="T17" fmla="*/ 2 h 4"/>
                <a:gd name="T18" fmla="*/ 7 w 17"/>
                <a:gd name="T19" fmla="*/ 2 h 4"/>
                <a:gd name="T20" fmla="*/ 5 w 17"/>
                <a:gd name="T21" fmla="*/ 1 h 4"/>
                <a:gd name="T22" fmla="*/ 3 w 17"/>
                <a:gd name="T23" fmla="*/ 2 h 4"/>
                <a:gd name="T24" fmla="*/ 0 w 17"/>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4">
                  <a:moveTo>
                    <a:pt x="0" y="1"/>
                  </a:moveTo>
                  <a:cubicBezTo>
                    <a:pt x="0" y="2"/>
                    <a:pt x="3" y="2"/>
                    <a:pt x="4" y="3"/>
                  </a:cubicBezTo>
                  <a:cubicBezTo>
                    <a:pt x="4" y="3"/>
                    <a:pt x="5" y="3"/>
                    <a:pt x="5" y="3"/>
                  </a:cubicBezTo>
                  <a:cubicBezTo>
                    <a:pt x="6" y="3"/>
                    <a:pt x="6" y="3"/>
                    <a:pt x="7" y="3"/>
                  </a:cubicBezTo>
                  <a:cubicBezTo>
                    <a:pt x="8" y="3"/>
                    <a:pt x="10" y="3"/>
                    <a:pt x="11" y="3"/>
                  </a:cubicBezTo>
                  <a:cubicBezTo>
                    <a:pt x="12" y="3"/>
                    <a:pt x="14" y="4"/>
                    <a:pt x="15" y="4"/>
                  </a:cubicBezTo>
                  <a:cubicBezTo>
                    <a:pt x="16" y="4"/>
                    <a:pt x="17" y="4"/>
                    <a:pt x="16" y="3"/>
                  </a:cubicBezTo>
                  <a:cubicBezTo>
                    <a:pt x="15" y="2"/>
                    <a:pt x="14" y="3"/>
                    <a:pt x="14" y="3"/>
                  </a:cubicBezTo>
                  <a:cubicBezTo>
                    <a:pt x="12" y="2"/>
                    <a:pt x="11" y="2"/>
                    <a:pt x="9" y="2"/>
                  </a:cubicBezTo>
                  <a:cubicBezTo>
                    <a:pt x="8" y="2"/>
                    <a:pt x="8" y="2"/>
                    <a:pt x="7" y="2"/>
                  </a:cubicBezTo>
                  <a:cubicBezTo>
                    <a:pt x="6" y="2"/>
                    <a:pt x="6" y="0"/>
                    <a:pt x="5" y="1"/>
                  </a:cubicBezTo>
                  <a:cubicBezTo>
                    <a:pt x="4" y="1"/>
                    <a:pt x="4" y="2"/>
                    <a:pt x="3" y="2"/>
                  </a:cubicBezTo>
                  <a:cubicBezTo>
                    <a:pt x="3" y="2"/>
                    <a:pt x="1"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7" name="Freeform 26"/>
            <p:cNvSpPr>
              <a:spLocks/>
            </p:cNvSpPr>
            <p:nvPr/>
          </p:nvSpPr>
          <p:spPr bwMode="gray">
            <a:xfrm>
              <a:off x="9313863" y="1098550"/>
              <a:ext cx="38100" cy="44450"/>
            </a:xfrm>
            <a:custGeom>
              <a:avLst/>
              <a:gdLst>
                <a:gd name="T0" fmla="*/ 0 w 12"/>
                <a:gd name="T1" fmla="*/ 9 h 14"/>
                <a:gd name="T2" fmla="*/ 1 w 12"/>
                <a:gd name="T3" fmla="*/ 11 h 14"/>
                <a:gd name="T4" fmla="*/ 1 w 12"/>
                <a:gd name="T5" fmla="*/ 13 h 14"/>
                <a:gd name="T6" fmla="*/ 2 w 12"/>
                <a:gd name="T7" fmla="*/ 14 h 14"/>
                <a:gd name="T8" fmla="*/ 6 w 12"/>
                <a:gd name="T9" fmla="*/ 11 h 14"/>
                <a:gd name="T10" fmla="*/ 8 w 12"/>
                <a:gd name="T11" fmla="*/ 10 h 14"/>
                <a:gd name="T12" fmla="*/ 9 w 12"/>
                <a:gd name="T13" fmla="*/ 8 h 14"/>
                <a:gd name="T14" fmla="*/ 9 w 12"/>
                <a:gd name="T15" fmla="*/ 6 h 14"/>
                <a:gd name="T16" fmla="*/ 10 w 12"/>
                <a:gd name="T17" fmla="*/ 5 h 14"/>
                <a:gd name="T18" fmla="*/ 10 w 12"/>
                <a:gd name="T19" fmla="*/ 4 h 14"/>
                <a:gd name="T20" fmla="*/ 12 w 12"/>
                <a:gd name="T21" fmla="*/ 2 h 14"/>
                <a:gd name="T22" fmla="*/ 11 w 12"/>
                <a:gd name="T23" fmla="*/ 0 h 14"/>
                <a:gd name="T24" fmla="*/ 7 w 12"/>
                <a:gd name="T25" fmla="*/ 3 h 14"/>
                <a:gd name="T26" fmla="*/ 3 w 12"/>
                <a:gd name="T27" fmla="*/ 4 h 14"/>
                <a:gd name="T28" fmla="*/ 1 w 12"/>
                <a:gd name="T29" fmla="*/ 7 h 14"/>
                <a:gd name="T30" fmla="*/ 0 w 12"/>
                <a:gd name="T3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14">
                  <a:moveTo>
                    <a:pt x="0" y="9"/>
                  </a:moveTo>
                  <a:cubicBezTo>
                    <a:pt x="0" y="10"/>
                    <a:pt x="0" y="10"/>
                    <a:pt x="1" y="11"/>
                  </a:cubicBezTo>
                  <a:cubicBezTo>
                    <a:pt x="1" y="12"/>
                    <a:pt x="0" y="13"/>
                    <a:pt x="1" y="13"/>
                  </a:cubicBezTo>
                  <a:cubicBezTo>
                    <a:pt x="1" y="14"/>
                    <a:pt x="2" y="14"/>
                    <a:pt x="2" y="14"/>
                  </a:cubicBezTo>
                  <a:cubicBezTo>
                    <a:pt x="4" y="12"/>
                    <a:pt x="4" y="11"/>
                    <a:pt x="6" y="11"/>
                  </a:cubicBezTo>
                  <a:cubicBezTo>
                    <a:pt x="7" y="11"/>
                    <a:pt x="7" y="11"/>
                    <a:pt x="8" y="10"/>
                  </a:cubicBezTo>
                  <a:cubicBezTo>
                    <a:pt x="9" y="10"/>
                    <a:pt x="9" y="9"/>
                    <a:pt x="9" y="8"/>
                  </a:cubicBezTo>
                  <a:cubicBezTo>
                    <a:pt x="9" y="7"/>
                    <a:pt x="9" y="7"/>
                    <a:pt x="9" y="6"/>
                  </a:cubicBezTo>
                  <a:cubicBezTo>
                    <a:pt x="10" y="6"/>
                    <a:pt x="10" y="5"/>
                    <a:pt x="10" y="5"/>
                  </a:cubicBezTo>
                  <a:cubicBezTo>
                    <a:pt x="10" y="4"/>
                    <a:pt x="10" y="4"/>
                    <a:pt x="10" y="4"/>
                  </a:cubicBezTo>
                  <a:cubicBezTo>
                    <a:pt x="10" y="3"/>
                    <a:pt x="11" y="3"/>
                    <a:pt x="12" y="2"/>
                  </a:cubicBezTo>
                  <a:cubicBezTo>
                    <a:pt x="12" y="1"/>
                    <a:pt x="11" y="0"/>
                    <a:pt x="11" y="0"/>
                  </a:cubicBezTo>
                  <a:cubicBezTo>
                    <a:pt x="9" y="0"/>
                    <a:pt x="8" y="2"/>
                    <a:pt x="7" y="3"/>
                  </a:cubicBezTo>
                  <a:cubicBezTo>
                    <a:pt x="5" y="3"/>
                    <a:pt x="4" y="3"/>
                    <a:pt x="3" y="4"/>
                  </a:cubicBezTo>
                  <a:cubicBezTo>
                    <a:pt x="2" y="5"/>
                    <a:pt x="1" y="6"/>
                    <a:pt x="1" y="7"/>
                  </a:cubicBezTo>
                  <a:cubicBezTo>
                    <a:pt x="1" y="8"/>
                    <a:pt x="0" y="8"/>
                    <a:pt x="0" y="9"/>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8" name="Freeform 27"/>
            <p:cNvSpPr>
              <a:spLocks/>
            </p:cNvSpPr>
            <p:nvPr/>
          </p:nvSpPr>
          <p:spPr bwMode="gray">
            <a:xfrm>
              <a:off x="9320213" y="1089025"/>
              <a:ext cx="6350" cy="6350"/>
            </a:xfrm>
            <a:custGeom>
              <a:avLst/>
              <a:gdLst>
                <a:gd name="T0" fmla="*/ 1 w 2"/>
                <a:gd name="T1" fmla="*/ 1 h 2"/>
                <a:gd name="T2" fmla="*/ 1 w 2"/>
                <a:gd name="T3" fmla="*/ 1 h 2"/>
                <a:gd name="T4" fmla="*/ 1 w 2"/>
                <a:gd name="T5" fmla="*/ 0 h 2"/>
                <a:gd name="T6" fmla="*/ 1 w 2"/>
                <a:gd name="T7" fmla="*/ 1 h 2"/>
              </a:gdLst>
              <a:ahLst/>
              <a:cxnLst>
                <a:cxn ang="0">
                  <a:pos x="T0" y="T1"/>
                </a:cxn>
                <a:cxn ang="0">
                  <a:pos x="T2" y="T3"/>
                </a:cxn>
                <a:cxn ang="0">
                  <a:pos x="T4" y="T5"/>
                </a:cxn>
                <a:cxn ang="0">
                  <a:pos x="T6" y="T7"/>
                </a:cxn>
              </a:cxnLst>
              <a:rect l="0" t="0" r="r" b="b"/>
              <a:pathLst>
                <a:path w="2" h="2">
                  <a:moveTo>
                    <a:pt x="1" y="1"/>
                  </a:moveTo>
                  <a:cubicBezTo>
                    <a:pt x="1" y="1"/>
                    <a:pt x="1" y="1"/>
                    <a:pt x="1" y="1"/>
                  </a:cubicBezTo>
                  <a:cubicBezTo>
                    <a:pt x="2" y="0"/>
                    <a:pt x="1" y="0"/>
                    <a:pt x="1" y="0"/>
                  </a:cubicBezTo>
                  <a:cubicBezTo>
                    <a:pt x="0" y="1"/>
                    <a:pt x="0" y="2"/>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9" name="Freeform 28"/>
            <p:cNvSpPr>
              <a:spLocks/>
            </p:cNvSpPr>
            <p:nvPr/>
          </p:nvSpPr>
          <p:spPr bwMode="gray">
            <a:xfrm>
              <a:off x="9029700" y="877888"/>
              <a:ext cx="9525" cy="9525"/>
            </a:xfrm>
            <a:custGeom>
              <a:avLst/>
              <a:gdLst>
                <a:gd name="T0" fmla="*/ 2 w 3"/>
                <a:gd name="T1" fmla="*/ 1 h 3"/>
                <a:gd name="T2" fmla="*/ 1 w 3"/>
                <a:gd name="T3" fmla="*/ 1 h 3"/>
                <a:gd name="T4" fmla="*/ 3 w 3"/>
                <a:gd name="T5" fmla="*/ 3 h 3"/>
                <a:gd name="T6" fmla="*/ 2 w 3"/>
                <a:gd name="T7" fmla="*/ 1 h 3"/>
              </a:gdLst>
              <a:ahLst/>
              <a:cxnLst>
                <a:cxn ang="0">
                  <a:pos x="T0" y="T1"/>
                </a:cxn>
                <a:cxn ang="0">
                  <a:pos x="T2" y="T3"/>
                </a:cxn>
                <a:cxn ang="0">
                  <a:pos x="T4" y="T5"/>
                </a:cxn>
                <a:cxn ang="0">
                  <a:pos x="T6" y="T7"/>
                </a:cxn>
              </a:cxnLst>
              <a:rect l="0" t="0" r="r" b="b"/>
              <a:pathLst>
                <a:path w="3" h="3">
                  <a:moveTo>
                    <a:pt x="2" y="1"/>
                  </a:moveTo>
                  <a:cubicBezTo>
                    <a:pt x="1" y="0"/>
                    <a:pt x="0" y="0"/>
                    <a:pt x="1" y="1"/>
                  </a:cubicBezTo>
                  <a:cubicBezTo>
                    <a:pt x="1" y="2"/>
                    <a:pt x="2" y="3"/>
                    <a:pt x="3" y="3"/>
                  </a:cubicBezTo>
                  <a:cubicBezTo>
                    <a:pt x="3" y="2"/>
                    <a:pt x="2" y="2"/>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0" name="Freeform 29"/>
            <p:cNvSpPr>
              <a:spLocks/>
            </p:cNvSpPr>
            <p:nvPr/>
          </p:nvSpPr>
          <p:spPr bwMode="gray">
            <a:xfrm>
              <a:off x="9628188" y="1158875"/>
              <a:ext cx="163513" cy="85725"/>
            </a:xfrm>
            <a:custGeom>
              <a:avLst/>
              <a:gdLst>
                <a:gd name="T0" fmla="*/ 10 w 52"/>
                <a:gd name="T1" fmla="*/ 12 h 27"/>
                <a:gd name="T2" fmla="*/ 9 w 52"/>
                <a:gd name="T3" fmla="*/ 13 h 27"/>
                <a:gd name="T4" fmla="*/ 8 w 52"/>
                <a:gd name="T5" fmla="*/ 13 h 27"/>
                <a:gd name="T6" fmla="*/ 6 w 52"/>
                <a:gd name="T7" fmla="*/ 14 h 27"/>
                <a:gd name="T8" fmla="*/ 2 w 52"/>
                <a:gd name="T9" fmla="*/ 16 h 27"/>
                <a:gd name="T10" fmla="*/ 1 w 52"/>
                <a:gd name="T11" fmla="*/ 15 h 27"/>
                <a:gd name="T12" fmla="*/ 1 w 52"/>
                <a:gd name="T13" fmla="*/ 17 h 27"/>
                <a:gd name="T14" fmla="*/ 1 w 52"/>
                <a:gd name="T15" fmla="*/ 20 h 27"/>
                <a:gd name="T16" fmla="*/ 2 w 52"/>
                <a:gd name="T17" fmla="*/ 21 h 27"/>
                <a:gd name="T18" fmla="*/ 5 w 52"/>
                <a:gd name="T19" fmla="*/ 25 h 27"/>
                <a:gd name="T20" fmla="*/ 10 w 52"/>
                <a:gd name="T21" fmla="*/ 25 h 27"/>
                <a:gd name="T22" fmla="*/ 14 w 52"/>
                <a:gd name="T23" fmla="*/ 27 h 27"/>
                <a:gd name="T24" fmla="*/ 19 w 52"/>
                <a:gd name="T25" fmla="*/ 26 h 27"/>
                <a:gd name="T26" fmla="*/ 21 w 52"/>
                <a:gd name="T27" fmla="*/ 25 h 27"/>
                <a:gd name="T28" fmla="*/ 23 w 52"/>
                <a:gd name="T29" fmla="*/ 25 h 27"/>
                <a:gd name="T30" fmla="*/ 26 w 52"/>
                <a:gd name="T31" fmla="*/ 24 h 27"/>
                <a:gd name="T32" fmla="*/ 28 w 52"/>
                <a:gd name="T33" fmla="*/ 22 h 27"/>
                <a:gd name="T34" fmla="*/ 30 w 52"/>
                <a:gd name="T35" fmla="*/ 21 h 27"/>
                <a:gd name="T36" fmla="*/ 32 w 52"/>
                <a:gd name="T37" fmla="*/ 18 h 27"/>
                <a:gd name="T38" fmla="*/ 34 w 52"/>
                <a:gd name="T39" fmla="*/ 18 h 27"/>
                <a:gd name="T40" fmla="*/ 38 w 52"/>
                <a:gd name="T41" fmla="*/ 18 h 27"/>
                <a:gd name="T42" fmla="*/ 40 w 52"/>
                <a:gd name="T43" fmla="*/ 16 h 27"/>
                <a:gd name="T44" fmla="*/ 37 w 52"/>
                <a:gd name="T45" fmla="*/ 13 h 27"/>
                <a:gd name="T46" fmla="*/ 38 w 52"/>
                <a:gd name="T47" fmla="*/ 10 h 27"/>
                <a:gd name="T48" fmla="*/ 40 w 52"/>
                <a:gd name="T49" fmla="*/ 9 h 27"/>
                <a:gd name="T50" fmla="*/ 41 w 52"/>
                <a:gd name="T51" fmla="*/ 8 h 27"/>
                <a:gd name="T52" fmla="*/ 45 w 52"/>
                <a:gd name="T53" fmla="*/ 6 h 27"/>
                <a:gd name="T54" fmla="*/ 47 w 52"/>
                <a:gd name="T55" fmla="*/ 4 h 27"/>
                <a:gd name="T56" fmla="*/ 49 w 52"/>
                <a:gd name="T57" fmla="*/ 3 h 27"/>
                <a:gd name="T58" fmla="*/ 51 w 52"/>
                <a:gd name="T59" fmla="*/ 0 h 27"/>
                <a:gd name="T60" fmla="*/ 49 w 52"/>
                <a:gd name="T61" fmla="*/ 1 h 27"/>
                <a:gd name="T62" fmla="*/ 47 w 52"/>
                <a:gd name="T63" fmla="*/ 2 h 27"/>
                <a:gd name="T64" fmla="*/ 43 w 52"/>
                <a:gd name="T65" fmla="*/ 4 h 27"/>
                <a:gd name="T66" fmla="*/ 38 w 52"/>
                <a:gd name="T67" fmla="*/ 6 h 27"/>
                <a:gd name="T68" fmla="*/ 34 w 52"/>
                <a:gd name="T69" fmla="*/ 7 h 27"/>
                <a:gd name="T70" fmla="*/ 29 w 52"/>
                <a:gd name="T71" fmla="*/ 9 h 27"/>
                <a:gd name="T72" fmla="*/ 24 w 52"/>
                <a:gd name="T73" fmla="*/ 9 h 27"/>
                <a:gd name="T74" fmla="*/ 19 w 52"/>
                <a:gd name="T75" fmla="*/ 9 h 27"/>
                <a:gd name="T76" fmla="*/ 17 w 52"/>
                <a:gd name="T77" fmla="*/ 8 h 27"/>
                <a:gd name="T78" fmla="*/ 16 w 52"/>
                <a:gd name="T79" fmla="*/ 7 h 27"/>
                <a:gd name="T80" fmla="*/ 15 w 52"/>
                <a:gd name="T81" fmla="*/ 9 h 27"/>
                <a:gd name="T82" fmla="*/ 14 w 52"/>
                <a:gd name="T83" fmla="*/ 11 h 27"/>
                <a:gd name="T84" fmla="*/ 10 w 52"/>
                <a:gd name="T8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2" h="27">
                  <a:moveTo>
                    <a:pt x="10" y="12"/>
                  </a:moveTo>
                  <a:cubicBezTo>
                    <a:pt x="10" y="12"/>
                    <a:pt x="10" y="12"/>
                    <a:pt x="9" y="13"/>
                  </a:cubicBezTo>
                  <a:cubicBezTo>
                    <a:pt x="9" y="13"/>
                    <a:pt x="8" y="13"/>
                    <a:pt x="8" y="13"/>
                  </a:cubicBezTo>
                  <a:cubicBezTo>
                    <a:pt x="7" y="13"/>
                    <a:pt x="6" y="13"/>
                    <a:pt x="6" y="14"/>
                  </a:cubicBezTo>
                  <a:cubicBezTo>
                    <a:pt x="5" y="15"/>
                    <a:pt x="4" y="17"/>
                    <a:pt x="2" y="16"/>
                  </a:cubicBezTo>
                  <a:cubicBezTo>
                    <a:pt x="2" y="16"/>
                    <a:pt x="1" y="15"/>
                    <a:pt x="1" y="15"/>
                  </a:cubicBezTo>
                  <a:cubicBezTo>
                    <a:pt x="0" y="15"/>
                    <a:pt x="1" y="16"/>
                    <a:pt x="1" y="17"/>
                  </a:cubicBezTo>
                  <a:cubicBezTo>
                    <a:pt x="1" y="18"/>
                    <a:pt x="1" y="19"/>
                    <a:pt x="1" y="20"/>
                  </a:cubicBezTo>
                  <a:cubicBezTo>
                    <a:pt x="2" y="20"/>
                    <a:pt x="2" y="21"/>
                    <a:pt x="2" y="21"/>
                  </a:cubicBezTo>
                  <a:cubicBezTo>
                    <a:pt x="3" y="23"/>
                    <a:pt x="3" y="24"/>
                    <a:pt x="5" y="25"/>
                  </a:cubicBezTo>
                  <a:cubicBezTo>
                    <a:pt x="6" y="26"/>
                    <a:pt x="8" y="25"/>
                    <a:pt x="10" y="25"/>
                  </a:cubicBezTo>
                  <a:cubicBezTo>
                    <a:pt x="11" y="26"/>
                    <a:pt x="13" y="26"/>
                    <a:pt x="14" y="27"/>
                  </a:cubicBezTo>
                  <a:cubicBezTo>
                    <a:pt x="16" y="27"/>
                    <a:pt x="17" y="26"/>
                    <a:pt x="19" y="26"/>
                  </a:cubicBezTo>
                  <a:cubicBezTo>
                    <a:pt x="19" y="25"/>
                    <a:pt x="20" y="25"/>
                    <a:pt x="21" y="25"/>
                  </a:cubicBezTo>
                  <a:cubicBezTo>
                    <a:pt x="22" y="25"/>
                    <a:pt x="22" y="25"/>
                    <a:pt x="23" y="25"/>
                  </a:cubicBezTo>
                  <a:cubicBezTo>
                    <a:pt x="24" y="24"/>
                    <a:pt x="25" y="24"/>
                    <a:pt x="26" y="24"/>
                  </a:cubicBezTo>
                  <a:cubicBezTo>
                    <a:pt x="27" y="23"/>
                    <a:pt x="27" y="23"/>
                    <a:pt x="28" y="22"/>
                  </a:cubicBezTo>
                  <a:cubicBezTo>
                    <a:pt x="29" y="22"/>
                    <a:pt x="29" y="21"/>
                    <a:pt x="30" y="21"/>
                  </a:cubicBezTo>
                  <a:cubicBezTo>
                    <a:pt x="31" y="20"/>
                    <a:pt x="31" y="18"/>
                    <a:pt x="32" y="18"/>
                  </a:cubicBezTo>
                  <a:cubicBezTo>
                    <a:pt x="32" y="18"/>
                    <a:pt x="34" y="18"/>
                    <a:pt x="34" y="18"/>
                  </a:cubicBezTo>
                  <a:cubicBezTo>
                    <a:pt x="35" y="18"/>
                    <a:pt x="36" y="18"/>
                    <a:pt x="38" y="18"/>
                  </a:cubicBezTo>
                  <a:cubicBezTo>
                    <a:pt x="39" y="18"/>
                    <a:pt x="41" y="19"/>
                    <a:pt x="40" y="16"/>
                  </a:cubicBezTo>
                  <a:cubicBezTo>
                    <a:pt x="39" y="15"/>
                    <a:pt x="38" y="14"/>
                    <a:pt x="37" y="13"/>
                  </a:cubicBezTo>
                  <a:cubicBezTo>
                    <a:pt x="36" y="12"/>
                    <a:pt x="36" y="11"/>
                    <a:pt x="38" y="10"/>
                  </a:cubicBezTo>
                  <a:cubicBezTo>
                    <a:pt x="38" y="10"/>
                    <a:pt x="39" y="10"/>
                    <a:pt x="40" y="9"/>
                  </a:cubicBezTo>
                  <a:cubicBezTo>
                    <a:pt x="40" y="9"/>
                    <a:pt x="41" y="8"/>
                    <a:pt x="41" y="8"/>
                  </a:cubicBezTo>
                  <a:cubicBezTo>
                    <a:pt x="42" y="7"/>
                    <a:pt x="44" y="7"/>
                    <a:pt x="45" y="6"/>
                  </a:cubicBezTo>
                  <a:cubicBezTo>
                    <a:pt x="46" y="5"/>
                    <a:pt x="46" y="4"/>
                    <a:pt x="47" y="4"/>
                  </a:cubicBezTo>
                  <a:cubicBezTo>
                    <a:pt x="48" y="3"/>
                    <a:pt x="48" y="3"/>
                    <a:pt x="49" y="3"/>
                  </a:cubicBezTo>
                  <a:cubicBezTo>
                    <a:pt x="50" y="2"/>
                    <a:pt x="52" y="0"/>
                    <a:pt x="51" y="0"/>
                  </a:cubicBezTo>
                  <a:cubicBezTo>
                    <a:pt x="50" y="0"/>
                    <a:pt x="49" y="1"/>
                    <a:pt x="49" y="1"/>
                  </a:cubicBezTo>
                  <a:cubicBezTo>
                    <a:pt x="48" y="1"/>
                    <a:pt x="48" y="2"/>
                    <a:pt x="47" y="2"/>
                  </a:cubicBezTo>
                  <a:cubicBezTo>
                    <a:pt x="45" y="2"/>
                    <a:pt x="44" y="3"/>
                    <a:pt x="43" y="4"/>
                  </a:cubicBezTo>
                  <a:cubicBezTo>
                    <a:pt x="41" y="4"/>
                    <a:pt x="40" y="5"/>
                    <a:pt x="38" y="6"/>
                  </a:cubicBezTo>
                  <a:cubicBezTo>
                    <a:pt x="37" y="6"/>
                    <a:pt x="35" y="6"/>
                    <a:pt x="34" y="7"/>
                  </a:cubicBezTo>
                  <a:cubicBezTo>
                    <a:pt x="32" y="8"/>
                    <a:pt x="31" y="9"/>
                    <a:pt x="29" y="9"/>
                  </a:cubicBezTo>
                  <a:cubicBezTo>
                    <a:pt x="28" y="9"/>
                    <a:pt x="26" y="9"/>
                    <a:pt x="24" y="9"/>
                  </a:cubicBezTo>
                  <a:cubicBezTo>
                    <a:pt x="23" y="9"/>
                    <a:pt x="21" y="9"/>
                    <a:pt x="19" y="9"/>
                  </a:cubicBezTo>
                  <a:cubicBezTo>
                    <a:pt x="19" y="9"/>
                    <a:pt x="18" y="9"/>
                    <a:pt x="17" y="8"/>
                  </a:cubicBezTo>
                  <a:cubicBezTo>
                    <a:pt x="17" y="8"/>
                    <a:pt x="16" y="7"/>
                    <a:pt x="16" y="7"/>
                  </a:cubicBezTo>
                  <a:cubicBezTo>
                    <a:pt x="15" y="7"/>
                    <a:pt x="15" y="8"/>
                    <a:pt x="15" y="9"/>
                  </a:cubicBezTo>
                  <a:cubicBezTo>
                    <a:pt x="15" y="10"/>
                    <a:pt x="15" y="10"/>
                    <a:pt x="14" y="11"/>
                  </a:cubicBezTo>
                  <a:cubicBezTo>
                    <a:pt x="13" y="12"/>
                    <a:pt x="11" y="11"/>
                    <a:pt x="10" y="1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1" name="Freeform 30"/>
            <p:cNvSpPr>
              <a:spLocks/>
            </p:cNvSpPr>
            <p:nvPr/>
          </p:nvSpPr>
          <p:spPr bwMode="gray">
            <a:xfrm>
              <a:off x="8501063" y="557213"/>
              <a:ext cx="15875" cy="9525"/>
            </a:xfrm>
            <a:custGeom>
              <a:avLst/>
              <a:gdLst>
                <a:gd name="T0" fmla="*/ 3 w 5"/>
                <a:gd name="T1" fmla="*/ 0 h 3"/>
                <a:gd name="T2" fmla="*/ 1 w 5"/>
                <a:gd name="T3" fmla="*/ 0 h 3"/>
                <a:gd name="T4" fmla="*/ 1 w 5"/>
                <a:gd name="T5" fmla="*/ 1 h 3"/>
                <a:gd name="T6" fmla="*/ 0 w 5"/>
                <a:gd name="T7" fmla="*/ 2 h 3"/>
                <a:gd name="T8" fmla="*/ 1 w 5"/>
                <a:gd name="T9" fmla="*/ 2 h 3"/>
                <a:gd name="T10" fmla="*/ 2 w 5"/>
                <a:gd name="T11" fmla="*/ 2 h 3"/>
                <a:gd name="T12" fmla="*/ 4 w 5"/>
                <a:gd name="T13" fmla="*/ 1 h 3"/>
                <a:gd name="T14" fmla="*/ 4 w 5"/>
                <a:gd name="T15" fmla="*/ 0 h 3"/>
                <a:gd name="T16" fmla="*/ 3 w 5"/>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3">
                  <a:moveTo>
                    <a:pt x="3" y="0"/>
                  </a:moveTo>
                  <a:cubicBezTo>
                    <a:pt x="2" y="0"/>
                    <a:pt x="2" y="0"/>
                    <a:pt x="1" y="0"/>
                  </a:cubicBezTo>
                  <a:cubicBezTo>
                    <a:pt x="1" y="1"/>
                    <a:pt x="1" y="1"/>
                    <a:pt x="1" y="1"/>
                  </a:cubicBezTo>
                  <a:cubicBezTo>
                    <a:pt x="0" y="2"/>
                    <a:pt x="0" y="2"/>
                    <a:pt x="0" y="2"/>
                  </a:cubicBezTo>
                  <a:cubicBezTo>
                    <a:pt x="0" y="3"/>
                    <a:pt x="0" y="2"/>
                    <a:pt x="1" y="2"/>
                  </a:cubicBezTo>
                  <a:cubicBezTo>
                    <a:pt x="1" y="2"/>
                    <a:pt x="1" y="2"/>
                    <a:pt x="2" y="2"/>
                  </a:cubicBezTo>
                  <a:cubicBezTo>
                    <a:pt x="2" y="2"/>
                    <a:pt x="3" y="2"/>
                    <a:pt x="4" y="1"/>
                  </a:cubicBezTo>
                  <a:cubicBezTo>
                    <a:pt x="4" y="1"/>
                    <a:pt x="5" y="0"/>
                    <a:pt x="4" y="0"/>
                  </a:cubicBezTo>
                  <a:cubicBezTo>
                    <a:pt x="4" y="0"/>
                    <a:pt x="3" y="0"/>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2" name="Freeform 31"/>
            <p:cNvSpPr>
              <a:spLocks/>
            </p:cNvSpPr>
            <p:nvPr/>
          </p:nvSpPr>
          <p:spPr bwMode="gray">
            <a:xfrm>
              <a:off x="8386763" y="379413"/>
              <a:ext cx="15875" cy="53975"/>
            </a:xfrm>
            <a:custGeom>
              <a:avLst/>
              <a:gdLst>
                <a:gd name="T0" fmla="*/ 3 w 5"/>
                <a:gd name="T1" fmla="*/ 5 h 17"/>
                <a:gd name="T2" fmla="*/ 2 w 5"/>
                <a:gd name="T3" fmla="*/ 2 h 17"/>
                <a:gd name="T4" fmla="*/ 1 w 5"/>
                <a:gd name="T5" fmla="*/ 0 h 17"/>
                <a:gd name="T6" fmla="*/ 1 w 5"/>
                <a:gd name="T7" fmla="*/ 3 h 17"/>
                <a:gd name="T8" fmla="*/ 2 w 5"/>
                <a:gd name="T9" fmla="*/ 5 h 17"/>
                <a:gd name="T10" fmla="*/ 0 w 5"/>
                <a:gd name="T11" fmla="*/ 6 h 17"/>
                <a:gd name="T12" fmla="*/ 2 w 5"/>
                <a:gd name="T13" fmla="*/ 8 h 17"/>
                <a:gd name="T14" fmla="*/ 2 w 5"/>
                <a:gd name="T15" fmla="*/ 10 h 17"/>
                <a:gd name="T16" fmla="*/ 3 w 5"/>
                <a:gd name="T17" fmla="*/ 13 h 17"/>
                <a:gd name="T18" fmla="*/ 4 w 5"/>
                <a:gd name="T19" fmla="*/ 15 h 17"/>
                <a:gd name="T20" fmla="*/ 4 w 5"/>
                <a:gd name="T21" fmla="*/ 17 h 17"/>
                <a:gd name="T22" fmla="*/ 5 w 5"/>
                <a:gd name="T23" fmla="*/ 13 h 17"/>
                <a:gd name="T24" fmla="*/ 5 w 5"/>
                <a:gd name="T25" fmla="*/ 8 h 17"/>
                <a:gd name="T26" fmla="*/ 3 w 5"/>
                <a:gd name="T27"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7">
                  <a:moveTo>
                    <a:pt x="3" y="5"/>
                  </a:moveTo>
                  <a:cubicBezTo>
                    <a:pt x="3" y="4"/>
                    <a:pt x="2" y="3"/>
                    <a:pt x="2" y="2"/>
                  </a:cubicBezTo>
                  <a:cubicBezTo>
                    <a:pt x="2" y="1"/>
                    <a:pt x="2" y="0"/>
                    <a:pt x="1" y="0"/>
                  </a:cubicBezTo>
                  <a:cubicBezTo>
                    <a:pt x="0" y="1"/>
                    <a:pt x="1" y="2"/>
                    <a:pt x="1" y="3"/>
                  </a:cubicBezTo>
                  <a:cubicBezTo>
                    <a:pt x="1" y="4"/>
                    <a:pt x="2" y="4"/>
                    <a:pt x="2" y="5"/>
                  </a:cubicBezTo>
                  <a:cubicBezTo>
                    <a:pt x="1" y="5"/>
                    <a:pt x="0" y="5"/>
                    <a:pt x="0" y="6"/>
                  </a:cubicBezTo>
                  <a:cubicBezTo>
                    <a:pt x="0" y="7"/>
                    <a:pt x="1" y="7"/>
                    <a:pt x="2" y="8"/>
                  </a:cubicBezTo>
                  <a:cubicBezTo>
                    <a:pt x="2" y="8"/>
                    <a:pt x="2" y="9"/>
                    <a:pt x="2" y="10"/>
                  </a:cubicBezTo>
                  <a:cubicBezTo>
                    <a:pt x="2" y="11"/>
                    <a:pt x="3" y="12"/>
                    <a:pt x="3" y="13"/>
                  </a:cubicBezTo>
                  <a:cubicBezTo>
                    <a:pt x="4" y="13"/>
                    <a:pt x="4" y="14"/>
                    <a:pt x="4" y="15"/>
                  </a:cubicBezTo>
                  <a:cubicBezTo>
                    <a:pt x="4" y="16"/>
                    <a:pt x="4" y="16"/>
                    <a:pt x="4" y="17"/>
                  </a:cubicBezTo>
                  <a:cubicBezTo>
                    <a:pt x="5" y="17"/>
                    <a:pt x="5" y="14"/>
                    <a:pt x="5" y="13"/>
                  </a:cubicBezTo>
                  <a:cubicBezTo>
                    <a:pt x="5" y="11"/>
                    <a:pt x="5" y="10"/>
                    <a:pt x="5" y="8"/>
                  </a:cubicBezTo>
                  <a:cubicBezTo>
                    <a:pt x="5" y="7"/>
                    <a:pt x="4" y="6"/>
                    <a:pt x="3"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3" name="Freeform 32"/>
            <p:cNvSpPr>
              <a:spLocks/>
            </p:cNvSpPr>
            <p:nvPr/>
          </p:nvSpPr>
          <p:spPr bwMode="gray">
            <a:xfrm>
              <a:off x="8415338" y="411163"/>
              <a:ext cx="3175" cy="9525"/>
            </a:xfrm>
            <a:custGeom>
              <a:avLst/>
              <a:gdLst>
                <a:gd name="T0" fmla="*/ 0 w 1"/>
                <a:gd name="T1" fmla="*/ 0 h 3"/>
                <a:gd name="T2" fmla="*/ 0 w 1"/>
                <a:gd name="T3" fmla="*/ 0 h 3"/>
                <a:gd name="T4" fmla="*/ 0 w 1"/>
                <a:gd name="T5" fmla="*/ 1 h 3"/>
                <a:gd name="T6" fmla="*/ 0 w 1"/>
                <a:gd name="T7" fmla="*/ 0 h 3"/>
              </a:gdLst>
              <a:ahLst/>
              <a:cxnLst>
                <a:cxn ang="0">
                  <a:pos x="T0" y="T1"/>
                </a:cxn>
                <a:cxn ang="0">
                  <a:pos x="T2" y="T3"/>
                </a:cxn>
                <a:cxn ang="0">
                  <a:pos x="T4" y="T5"/>
                </a:cxn>
                <a:cxn ang="0">
                  <a:pos x="T6" y="T7"/>
                </a:cxn>
              </a:cxnLst>
              <a:rect l="0" t="0" r="r" b="b"/>
              <a:pathLst>
                <a:path w="1" h="3">
                  <a:moveTo>
                    <a:pt x="0" y="0"/>
                  </a:moveTo>
                  <a:cubicBezTo>
                    <a:pt x="0" y="0"/>
                    <a:pt x="0" y="0"/>
                    <a:pt x="0" y="0"/>
                  </a:cubicBezTo>
                  <a:cubicBezTo>
                    <a:pt x="0" y="1"/>
                    <a:pt x="0" y="1"/>
                    <a:pt x="0" y="1"/>
                  </a:cubicBezTo>
                  <a:cubicBezTo>
                    <a:pt x="0" y="3"/>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4" name="Freeform 33"/>
            <p:cNvSpPr>
              <a:spLocks/>
            </p:cNvSpPr>
            <p:nvPr/>
          </p:nvSpPr>
          <p:spPr bwMode="gray">
            <a:xfrm>
              <a:off x="8415338" y="420688"/>
              <a:ext cx="31750" cy="38100"/>
            </a:xfrm>
            <a:custGeom>
              <a:avLst/>
              <a:gdLst>
                <a:gd name="T0" fmla="*/ 7 w 10"/>
                <a:gd name="T1" fmla="*/ 8 h 12"/>
                <a:gd name="T2" fmla="*/ 8 w 10"/>
                <a:gd name="T3" fmla="*/ 10 h 12"/>
                <a:gd name="T4" fmla="*/ 9 w 10"/>
                <a:gd name="T5" fmla="*/ 11 h 12"/>
                <a:gd name="T6" fmla="*/ 10 w 10"/>
                <a:gd name="T7" fmla="*/ 10 h 12"/>
                <a:gd name="T8" fmla="*/ 9 w 10"/>
                <a:gd name="T9" fmla="*/ 9 h 12"/>
                <a:gd name="T10" fmla="*/ 7 w 10"/>
                <a:gd name="T11" fmla="*/ 6 h 12"/>
                <a:gd name="T12" fmla="*/ 4 w 10"/>
                <a:gd name="T13" fmla="*/ 3 h 12"/>
                <a:gd name="T14" fmla="*/ 1 w 10"/>
                <a:gd name="T15" fmla="*/ 0 h 12"/>
                <a:gd name="T16" fmla="*/ 3 w 10"/>
                <a:gd name="T17" fmla="*/ 3 h 12"/>
                <a:gd name="T18" fmla="*/ 5 w 10"/>
                <a:gd name="T19" fmla="*/ 6 h 12"/>
                <a:gd name="T20" fmla="*/ 7 w 10"/>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2">
                  <a:moveTo>
                    <a:pt x="7" y="8"/>
                  </a:moveTo>
                  <a:cubicBezTo>
                    <a:pt x="8" y="9"/>
                    <a:pt x="8" y="9"/>
                    <a:pt x="8" y="10"/>
                  </a:cubicBezTo>
                  <a:cubicBezTo>
                    <a:pt x="8" y="10"/>
                    <a:pt x="8" y="11"/>
                    <a:pt x="9" y="11"/>
                  </a:cubicBezTo>
                  <a:cubicBezTo>
                    <a:pt x="9" y="12"/>
                    <a:pt x="10" y="11"/>
                    <a:pt x="10" y="10"/>
                  </a:cubicBezTo>
                  <a:cubicBezTo>
                    <a:pt x="10" y="10"/>
                    <a:pt x="10" y="9"/>
                    <a:pt x="9" y="9"/>
                  </a:cubicBezTo>
                  <a:cubicBezTo>
                    <a:pt x="8" y="8"/>
                    <a:pt x="8" y="7"/>
                    <a:pt x="7" y="6"/>
                  </a:cubicBezTo>
                  <a:cubicBezTo>
                    <a:pt x="6" y="5"/>
                    <a:pt x="5" y="4"/>
                    <a:pt x="4" y="3"/>
                  </a:cubicBezTo>
                  <a:cubicBezTo>
                    <a:pt x="4" y="3"/>
                    <a:pt x="2" y="0"/>
                    <a:pt x="1" y="0"/>
                  </a:cubicBezTo>
                  <a:cubicBezTo>
                    <a:pt x="0" y="1"/>
                    <a:pt x="2" y="3"/>
                    <a:pt x="3" y="3"/>
                  </a:cubicBezTo>
                  <a:cubicBezTo>
                    <a:pt x="3" y="4"/>
                    <a:pt x="4" y="5"/>
                    <a:pt x="5" y="6"/>
                  </a:cubicBezTo>
                  <a:cubicBezTo>
                    <a:pt x="6" y="7"/>
                    <a:pt x="6" y="7"/>
                    <a:pt x="7"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5" name="Freeform 34"/>
            <p:cNvSpPr>
              <a:spLocks/>
            </p:cNvSpPr>
            <p:nvPr/>
          </p:nvSpPr>
          <p:spPr bwMode="gray">
            <a:xfrm>
              <a:off x="8415338" y="442913"/>
              <a:ext cx="9525" cy="19050"/>
            </a:xfrm>
            <a:custGeom>
              <a:avLst/>
              <a:gdLst>
                <a:gd name="T0" fmla="*/ 3 w 3"/>
                <a:gd name="T1" fmla="*/ 5 h 6"/>
                <a:gd name="T2" fmla="*/ 2 w 3"/>
                <a:gd name="T3" fmla="*/ 2 h 6"/>
                <a:gd name="T4" fmla="*/ 1 w 3"/>
                <a:gd name="T5" fmla="*/ 0 h 6"/>
                <a:gd name="T6" fmla="*/ 1 w 3"/>
                <a:gd name="T7" fmla="*/ 2 h 6"/>
                <a:gd name="T8" fmla="*/ 3 w 3"/>
                <a:gd name="T9" fmla="*/ 5 h 6"/>
              </a:gdLst>
              <a:ahLst/>
              <a:cxnLst>
                <a:cxn ang="0">
                  <a:pos x="T0" y="T1"/>
                </a:cxn>
                <a:cxn ang="0">
                  <a:pos x="T2" y="T3"/>
                </a:cxn>
                <a:cxn ang="0">
                  <a:pos x="T4" y="T5"/>
                </a:cxn>
                <a:cxn ang="0">
                  <a:pos x="T6" y="T7"/>
                </a:cxn>
                <a:cxn ang="0">
                  <a:pos x="T8" y="T9"/>
                </a:cxn>
              </a:cxnLst>
              <a:rect l="0" t="0" r="r" b="b"/>
              <a:pathLst>
                <a:path w="3" h="6">
                  <a:moveTo>
                    <a:pt x="3" y="5"/>
                  </a:moveTo>
                  <a:cubicBezTo>
                    <a:pt x="3" y="4"/>
                    <a:pt x="2" y="3"/>
                    <a:pt x="2" y="2"/>
                  </a:cubicBezTo>
                  <a:cubicBezTo>
                    <a:pt x="2" y="1"/>
                    <a:pt x="2" y="0"/>
                    <a:pt x="1" y="0"/>
                  </a:cubicBezTo>
                  <a:cubicBezTo>
                    <a:pt x="0" y="0"/>
                    <a:pt x="1" y="1"/>
                    <a:pt x="1" y="2"/>
                  </a:cubicBezTo>
                  <a:cubicBezTo>
                    <a:pt x="1" y="2"/>
                    <a:pt x="2" y="6"/>
                    <a:pt x="3" y="5"/>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6" name="Freeform 35"/>
            <p:cNvSpPr>
              <a:spLocks/>
            </p:cNvSpPr>
            <p:nvPr/>
          </p:nvSpPr>
          <p:spPr bwMode="gray">
            <a:xfrm>
              <a:off x="8408988" y="446088"/>
              <a:ext cx="6350" cy="9525"/>
            </a:xfrm>
            <a:custGeom>
              <a:avLst/>
              <a:gdLst>
                <a:gd name="T0" fmla="*/ 2 w 2"/>
                <a:gd name="T1" fmla="*/ 2 h 3"/>
                <a:gd name="T2" fmla="*/ 0 w 2"/>
                <a:gd name="T3" fmla="*/ 0 h 3"/>
                <a:gd name="T4" fmla="*/ 2 w 2"/>
                <a:gd name="T5" fmla="*/ 2 h 3"/>
              </a:gdLst>
              <a:ahLst/>
              <a:cxnLst>
                <a:cxn ang="0">
                  <a:pos x="T0" y="T1"/>
                </a:cxn>
                <a:cxn ang="0">
                  <a:pos x="T2" y="T3"/>
                </a:cxn>
                <a:cxn ang="0">
                  <a:pos x="T4" y="T5"/>
                </a:cxn>
              </a:cxnLst>
              <a:rect l="0" t="0" r="r" b="b"/>
              <a:pathLst>
                <a:path w="2" h="3">
                  <a:moveTo>
                    <a:pt x="2" y="2"/>
                  </a:moveTo>
                  <a:cubicBezTo>
                    <a:pt x="2" y="1"/>
                    <a:pt x="1" y="0"/>
                    <a:pt x="0" y="0"/>
                  </a:cubicBezTo>
                  <a:cubicBezTo>
                    <a:pt x="0" y="1"/>
                    <a:pt x="2" y="3"/>
                    <a:pt x="2"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7" name="Freeform 36"/>
            <p:cNvSpPr>
              <a:spLocks/>
            </p:cNvSpPr>
            <p:nvPr/>
          </p:nvSpPr>
          <p:spPr bwMode="gray">
            <a:xfrm>
              <a:off x="8405813" y="430213"/>
              <a:ext cx="6350" cy="12700"/>
            </a:xfrm>
            <a:custGeom>
              <a:avLst/>
              <a:gdLst>
                <a:gd name="T0" fmla="*/ 0 w 2"/>
                <a:gd name="T1" fmla="*/ 2 h 4"/>
                <a:gd name="T2" fmla="*/ 1 w 2"/>
                <a:gd name="T3" fmla="*/ 4 h 4"/>
                <a:gd name="T4" fmla="*/ 0 w 2"/>
                <a:gd name="T5" fmla="*/ 1 h 4"/>
                <a:gd name="T6" fmla="*/ 0 w 2"/>
                <a:gd name="T7" fmla="*/ 2 h 4"/>
              </a:gdLst>
              <a:ahLst/>
              <a:cxnLst>
                <a:cxn ang="0">
                  <a:pos x="T0" y="T1"/>
                </a:cxn>
                <a:cxn ang="0">
                  <a:pos x="T2" y="T3"/>
                </a:cxn>
                <a:cxn ang="0">
                  <a:pos x="T4" y="T5"/>
                </a:cxn>
                <a:cxn ang="0">
                  <a:pos x="T6" y="T7"/>
                </a:cxn>
              </a:cxnLst>
              <a:rect l="0" t="0" r="r" b="b"/>
              <a:pathLst>
                <a:path w="2" h="4">
                  <a:moveTo>
                    <a:pt x="0" y="2"/>
                  </a:moveTo>
                  <a:cubicBezTo>
                    <a:pt x="0" y="3"/>
                    <a:pt x="1" y="3"/>
                    <a:pt x="1" y="4"/>
                  </a:cubicBezTo>
                  <a:cubicBezTo>
                    <a:pt x="2" y="4"/>
                    <a:pt x="1" y="1"/>
                    <a:pt x="0" y="1"/>
                  </a:cubicBezTo>
                  <a:cubicBezTo>
                    <a:pt x="0" y="0"/>
                    <a:pt x="0" y="2"/>
                    <a:pt x="0"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8" name="Freeform 37"/>
            <p:cNvSpPr>
              <a:spLocks/>
            </p:cNvSpPr>
            <p:nvPr/>
          </p:nvSpPr>
          <p:spPr bwMode="gray">
            <a:xfrm>
              <a:off x="8475663" y="503238"/>
              <a:ext cx="6350" cy="6350"/>
            </a:xfrm>
            <a:custGeom>
              <a:avLst/>
              <a:gdLst>
                <a:gd name="T0" fmla="*/ 0 w 2"/>
                <a:gd name="T1" fmla="*/ 0 h 2"/>
                <a:gd name="T2" fmla="*/ 2 w 2"/>
                <a:gd name="T3" fmla="*/ 2 h 2"/>
                <a:gd name="T4" fmla="*/ 1 w 2"/>
                <a:gd name="T5" fmla="*/ 1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2" y="2"/>
                    <a:pt x="2" y="2"/>
                  </a:cubicBezTo>
                  <a:cubicBezTo>
                    <a:pt x="2" y="1"/>
                    <a:pt x="2" y="1"/>
                    <a:pt x="1" y="1"/>
                  </a:cubicBezTo>
                  <a:cubicBezTo>
                    <a:pt x="1" y="0"/>
                    <a:pt x="0"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39" name="Freeform 38"/>
            <p:cNvSpPr>
              <a:spLocks/>
            </p:cNvSpPr>
            <p:nvPr/>
          </p:nvSpPr>
          <p:spPr bwMode="gray">
            <a:xfrm>
              <a:off x="8418513" y="404813"/>
              <a:ext cx="6350" cy="9525"/>
            </a:xfrm>
            <a:custGeom>
              <a:avLst/>
              <a:gdLst>
                <a:gd name="T0" fmla="*/ 2 w 2"/>
                <a:gd name="T1" fmla="*/ 3 h 3"/>
                <a:gd name="T2" fmla="*/ 1 w 2"/>
                <a:gd name="T3" fmla="*/ 1 h 3"/>
                <a:gd name="T4" fmla="*/ 1 w 2"/>
                <a:gd name="T5" fmla="*/ 3 h 3"/>
                <a:gd name="T6" fmla="*/ 2 w 2"/>
                <a:gd name="T7" fmla="*/ 3 h 3"/>
              </a:gdLst>
              <a:ahLst/>
              <a:cxnLst>
                <a:cxn ang="0">
                  <a:pos x="T0" y="T1"/>
                </a:cxn>
                <a:cxn ang="0">
                  <a:pos x="T2" y="T3"/>
                </a:cxn>
                <a:cxn ang="0">
                  <a:pos x="T4" y="T5"/>
                </a:cxn>
                <a:cxn ang="0">
                  <a:pos x="T6" y="T7"/>
                </a:cxn>
              </a:cxnLst>
              <a:rect l="0" t="0" r="r" b="b"/>
              <a:pathLst>
                <a:path w="2" h="3">
                  <a:moveTo>
                    <a:pt x="2" y="3"/>
                  </a:moveTo>
                  <a:cubicBezTo>
                    <a:pt x="2" y="2"/>
                    <a:pt x="2" y="0"/>
                    <a:pt x="1" y="1"/>
                  </a:cubicBezTo>
                  <a:cubicBezTo>
                    <a:pt x="0" y="1"/>
                    <a:pt x="1" y="3"/>
                    <a:pt x="1" y="3"/>
                  </a:cubicBezTo>
                  <a:cubicBezTo>
                    <a:pt x="1" y="3"/>
                    <a:pt x="2" y="3"/>
                    <a:pt x="2"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0" name="Freeform 39"/>
            <p:cNvSpPr>
              <a:spLocks/>
            </p:cNvSpPr>
            <p:nvPr/>
          </p:nvSpPr>
          <p:spPr bwMode="gray">
            <a:xfrm>
              <a:off x="8507413" y="525463"/>
              <a:ext cx="19050" cy="12700"/>
            </a:xfrm>
            <a:custGeom>
              <a:avLst/>
              <a:gdLst>
                <a:gd name="T0" fmla="*/ 4 w 6"/>
                <a:gd name="T1" fmla="*/ 3 h 4"/>
                <a:gd name="T2" fmla="*/ 4 w 6"/>
                <a:gd name="T3" fmla="*/ 1 h 4"/>
                <a:gd name="T4" fmla="*/ 1 w 6"/>
                <a:gd name="T5" fmla="*/ 1 h 4"/>
                <a:gd name="T6" fmla="*/ 0 w 6"/>
                <a:gd name="T7" fmla="*/ 1 h 4"/>
                <a:gd name="T8" fmla="*/ 2 w 6"/>
                <a:gd name="T9" fmla="*/ 2 h 4"/>
                <a:gd name="T10" fmla="*/ 3 w 6"/>
                <a:gd name="T11" fmla="*/ 2 h 4"/>
                <a:gd name="T12" fmla="*/ 4 w 6"/>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4" y="3"/>
                  </a:moveTo>
                  <a:cubicBezTo>
                    <a:pt x="6" y="4"/>
                    <a:pt x="5" y="2"/>
                    <a:pt x="4" y="1"/>
                  </a:cubicBezTo>
                  <a:cubicBezTo>
                    <a:pt x="3" y="1"/>
                    <a:pt x="2" y="1"/>
                    <a:pt x="1" y="1"/>
                  </a:cubicBezTo>
                  <a:cubicBezTo>
                    <a:pt x="1" y="1"/>
                    <a:pt x="0" y="0"/>
                    <a:pt x="0" y="1"/>
                  </a:cubicBezTo>
                  <a:cubicBezTo>
                    <a:pt x="1" y="1"/>
                    <a:pt x="1" y="2"/>
                    <a:pt x="2" y="2"/>
                  </a:cubicBezTo>
                  <a:cubicBezTo>
                    <a:pt x="2" y="2"/>
                    <a:pt x="3" y="2"/>
                    <a:pt x="3" y="2"/>
                  </a:cubicBezTo>
                  <a:cubicBezTo>
                    <a:pt x="4" y="2"/>
                    <a:pt x="4" y="3"/>
                    <a:pt x="4"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1" name="Freeform 40"/>
            <p:cNvSpPr>
              <a:spLocks/>
            </p:cNvSpPr>
            <p:nvPr/>
          </p:nvSpPr>
          <p:spPr bwMode="gray">
            <a:xfrm>
              <a:off x="8424863" y="468313"/>
              <a:ext cx="44450" cy="38100"/>
            </a:xfrm>
            <a:custGeom>
              <a:avLst/>
              <a:gdLst>
                <a:gd name="T0" fmla="*/ 5 w 14"/>
                <a:gd name="T1" fmla="*/ 6 h 12"/>
                <a:gd name="T2" fmla="*/ 13 w 14"/>
                <a:gd name="T3" fmla="*/ 12 h 12"/>
                <a:gd name="T4" fmla="*/ 8 w 14"/>
                <a:gd name="T5" fmla="*/ 7 h 12"/>
                <a:gd name="T6" fmla="*/ 5 w 14"/>
                <a:gd name="T7" fmla="*/ 4 h 12"/>
                <a:gd name="T8" fmla="*/ 1 w 14"/>
                <a:gd name="T9" fmla="*/ 1 h 12"/>
                <a:gd name="T10" fmla="*/ 2 w 14"/>
                <a:gd name="T11" fmla="*/ 3 h 12"/>
                <a:gd name="T12" fmla="*/ 5 w 1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4" h="12">
                  <a:moveTo>
                    <a:pt x="5" y="6"/>
                  </a:moveTo>
                  <a:cubicBezTo>
                    <a:pt x="6" y="7"/>
                    <a:pt x="12" y="11"/>
                    <a:pt x="13" y="12"/>
                  </a:cubicBezTo>
                  <a:cubicBezTo>
                    <a:pt x="14" y="12"/>
                    <a:pt x="9" y="8"/>
                    <a:pt x="8" y="7"/>
                  </a:cubicBezTo>
                  <a:cubicBezTo>
                    <a:pt x="6" y="7"/>
                    <a:pt x="6" y="5"/>
                    <a:pt x="5" y="4"/>
                  </a:cubicBezTo>
                  <a:cubicBezTo>
                    <a:pt x="4" y="4"/>
                    <a:pt x="2" y="0"/>
                    <a:pt x="1" y="1"/>
                  </a:cubicBezTo>
                  <a:cubicBezTo>
                    <a:pt x="0" y="1"/>
                    <a:pt x="2" y="2"/>
                    <a:pt x="2" y="3"/>
                  </a:cubicBezTo>
                  <a:cubicBezTo>
                    <a:pt x="3" y="4"/>
                    <a:pt x="4" y="5"/>
                    <a:pt x="5"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2" name="Freeform 41"/>
            <p:cNvSpPr>
              <a:spLocks/>
            </p:cNvSpPr>
            <p:nvPr/>
          </p:nvSpPr>
          <p:spPr bwMode="gray">
            <a:xfrm>
              <a:off x="9263063" y="1060450"/>
              <a:ext cx="28575" cy="22225"/>
            </a:xfrm>
            <a:custGeom>
              <a:avLst/>
              <a:gdLst>
                <a:gd name="T0" fmla="*/ 7 w 9"/>
                <a:gd name="T1" fmla="*/ 1 h 7"/>
                <a:gd name="T2" fmla="*/ 1 w 9"/>
                <a:gd name="T3" fmla="*/ 4 h 7"/>
                <a:gd name="T4" fmla="*/ 0 w 9"/>
                <a:gd name="T5" fmla="*/ 7 h 7"/>
                <a:gd name="T6" fmla="*/ 3 w 9"/>
                <a:gd name="T7" fmla="*/ 4 h 7"/>
                <a:gd name="T8" fmla="*/ 6 w 9"/>
                <a:gd name="T9" fmla="*/ 4 h 7"/>
                <a:gd name="T10" fmla="*/ 7 w 9"/>
                <a:gd name="T11" fmla="*/ 1 h 7"/>
              </a:gdLst>
              <a:ahLst/>
              <a:cxnLst>
                <a:cxn ang="0">
                  <a:pos x="T0" y="T1"/>
                </a:cxn>
                <a:cxn ang="0">
                  <a:pos x="T2" y="T3"/>
                </a:cxn>
                <a:cxn ang="0">
                  <a:pos x="T4" y="T5"/>
                </a:cxn>
                <a:cxn ang="0">
                  <a:pos x="T6" y="T7"/>
                </a:cxn>
                <a:cxn ang="0">
                  <a:pos x="T8" y="T9"/>
                </a:cxn>
                <a:cxn ang="0">
                  <a:pos x="T10" y="T11"/>
                </a:cxn>
              </a:cxnLst>
              <a:rect l="0" t="0" r="r" b="b"/>
              <a:pathLst>
                <a:path w="9" h="7">
                  <a:moveTo>
                    <a:pt x="7" y="1"/>
                  </a:moveTo>
                  <a:cubicBezTo>
                    <a:pt x="4" y="0"/>
                    <a:pt x="3" y="2"/>
                    <a:pt x="1" y="4"/>
                  </a:cubicBezTo>
                  <a:cubicBezTo>
                    <a:pt x="1" y="5"/>
                    <a:pt x="0" y="5"/>
                    <a:pt x="0" y="7"/>
                  </a:cubicBezTo>
                  <a:cubicBezTo>
                    <a:pt x="1" y="7"/>
                    <a:pt x="2" y="5"/>
                    <a:pt x="3" y="4"/>
                  </a:cubicBezTo>
                  <a:cubicBezTo>
                    <a:pt x="4" y="4"/>
                    <a:pt x="5" y="4"/>
                    <a:pt x="6" y="4"/>
                  </a:cubicBezTo>
                  <a:cubicBezTo>
                    <a:pt x="8" y="3"/>
                    <a:pt x="9" y="2"/>
                    <a:pt x="7"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3" name="Freeform 42"/>
            <p:cNvSpPr>
              <a:spLocks/>
            </p:cNvSpPr>
            <p:nvPr/>
          </p:nvSpPr>
          <p:spPr bwMode="gray">
            <a:xfrm>
              <a:off x="9128125" y="814388"/>
              <a:ext cx="30163" cy="19050"/>
            </a:xfrm>
            <a:custGeom>
              <a:avLst/>
              <a:gdLst>
                <a:gd name="T0" fmla="*/ 7 w 10"/>
                <a:gd name="T1" fmla="*/ 2 h 6"/>
                <a:gd name="T2" fmla="*/ 5 w 10"/>
                <a:gd name="T3" fmla="*/ 0 h 6"/>
                <a:gd name="T4" fmla="*/ 3 w 10"/>
                <a:gd name="T5" fmla="*/ 1 h 6"/>
                <a:gd name="T6" fmla="*/ 2 w 10"/>
                <a:gd name="T7" fmla="*/ 1 h 6"/>
                <a:gd name="T8" fmla="*/ 3 w 10"/>
                <a:gd name="T9" fmla="*/ 5 h 6"/>
                <a:gd name="T10" fmla="*/ 4 w 10"/>
                <a:gd name="T11" fmla="*/ 3 h 6"/>
                <a:gd name="T12" fmla="*/ 6 w 10"/>
                <a:gd name="T13" fmla="*/ 6 h 6"/>
                <a:gd name="T14" fmla="*/ 8 w 10"/>
                <a:gd name="T15" fmla="*/ 4 h 6"/>
                <a:gd name="T16" fmla="*/ 9 w 10"/>
                <a:gd name="T17" fmla="*/ 2 h 6"/>
                <a:gd name="T18" fmla="*/ 9 w 10"/>
                <a:gd name="T19" fmla="*/ 0 h 6"/>
                <a:gd name="T20" fmla="*/ 7 w 10"/>
                <a:gd name="T2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6">
                  <a:moveTo>
                    <a:pt x="7" y="2"/>
                  </a:moveTo>
                  <a:cubicBezTo>
                    <a:pt x="5" y="2"/>
                    <a:pt x="6" y="1"/>
                    <a:pt x="5" y="0"/>
                  </a:cubicBezTo>
                  <a:cubicBezTo>
                    <a:pt x="4" y="0"/>
                    <a:pt x="4" y="1"/>
                    <a:pt x="3" y="1"/>
                  </a:cubicBezTo>
                  <a:cubicBezTo>
                    <a:pt x="3" y="1"/>
                    <a:pt x="2" y="1"/>
                    <a:pt x="2" y="1"/>
                  </a:cubicBezTo>
                  <a:cubicBezTo>
                    <a:pt x="0" y="1"/>
                    <a:pt x="1" y="5"/>
                    <a:pt x="3" y="5"/>
                  </a:cubicBezTo>
                  <a:cubicBezTo>
                    <a:pt x="4" y="4"/>
                    <a:pt x="4" y="4"/>
                    <a:pt x="4" y="3"/>
                  </a:cubicBezTo>
                  <a:cubicBezTo>
                    <a:pt x="6" y="2"/>
                    <a:pt x="6" y="5"/>
                    <a:pt x="6" y="6"/>
                  </a:cubicBezTo>
                  <a:cubicBezTo>
                    <a:pt x="8" y="6"/>
                    <a:pt x="7" y="5"/>
                    <a:pt x="8" y="4"/>
                  </a:cubicBezTo>
                  <a:cubicBezTo>
                    <a:pt x="8" y="3"/>
                    <a:pt x="8" y="2"/>
                    <a:pt x="9" y="2"/>
                  </a:cubicBezTo>
                  <a:cubicBezTo>
                    <a:pt x="10" y="1"/>
                    <a:pt x="10" y="0"/>
                    <a:pt x="9" y="0"/>
                  </a:cubicBezTo>
                  <a:cubicBezTo>
                    <a:pt x="8" y="0"/>
                    <a:pt x="8" y="1"/>
                    <a:pt x="7"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4" name="Freeform 43"/>
            <p:cNvSpPr>
              <a:spLocks/>
            </p:cNvSpPr>
            <p:nvPr/>
          </p:nvSpPr>
          <p:spPr bwMode="gray">
            <a:xfrm>
              <a:off x="9147175" y="1073150"/>
              <a:ext cx="4763" cy="9525"/>
            </a:xfrm>
            <a:custGeom>
              <a:avLst/>
              <a:gdLst>
                <a:gd name="T0" fmla="*/ 1 w 2"/>
                <a:gd name="T1" fmla="*/ 0 h 3"/>
                <a:gd name="T2" fmla="*/ 1 w 2"/>
                <a:gd name="T3" fmla="*/ 3 h 3"/>
                <a:gd name="T4" fmla="*/ 2 w 2"/>
                <a:gd name="T5" fmla="*/ 2 h 3"/>
                <a:gd name="T6" fmla="*/ 2 w 2"/>
                <a:gd name="T7" fmla="*/ 0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1"/>
                    <a:pt x="0" y="2"/>
                    <a:pt x="1" y="3"/>
                  </a:cubicBezTo>
                  <a:cubicBezTo>
                    <a:pt x="1" y="3"/>
                    <a:pt x="2" y="3"/>
                    <a:pt x="2" y="2"/>
                  </a:cubicBezTo>
                  <a:cubicBezTo>
                    <a:pt x="2" y="2"/>
                    <a:pt x="2" y="1"/>
                    <a:pt x="2" y="0"/>
                  </a:cubicBezTo>
                  <a:cubicBezTo>
                    <a:pt x="1" y="0"/>
                    <a:pt x="1"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5" name="Freeform 44"/>
            <p:cNvSpPr>
              <a:spLocks/>
            </p:cNvSpPr>
            <p:nvPr/>
          </p:nvSpPr>
          <p:spPr bwMode="gray">
            <a:xfrm>
              <a:off x="9151938" y="1092200"/>
              <a:ext cx="9525" cy="22225"/>
            </a:xfrm>
            <a:custGeom>
              <a:avLst/>
              <a:gdLst>
                <a:gd name="T0" fmla="*/ 0 w 3"/>
                <a:gd name="T1" fmla="*/ 0 h 7"/>
                <a:gd name="T2" fmla="*/ 0 w 3"/>
                <a:gd name="T3" fmla="*/ 2 h 7"/>
                <a:gd name="T4" fmla="*/ 1 w 3"/>
                <a:gd name="T5" fmla="*/ 4 h 7"/>
                <a:gd name="T6" fmla="*/ 3 w 3"/>
                <a:gd name="T7" fmla="*/ 5 h 7"/>
                <a:gd name="T8" fmla="*/ 2 w 3"/>
                <a:gd name="T9" fmla="*/ 3 h 7"/>
                <a:gd name="T10" fmla="*/ 0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0" y="0"/>
                  </a:moveTo>
                  <a:cubicBezTo>
                    <a:pt x="0" y="1"/>
                    <a:pt x="0" y="2"/>
                    <a:pt x="0" y="2"/>
                  </a:cubicBezTo>
                  <a:cubicBezTo>
                    <a:pt x="0" y="3"/>
                    <a:pt x="1" y="3"/>
                    <a:pt x="1" y="4"/>
                  </a:cubicBezTo>
                  <a:cubicBezTo>
                    <a:pt x="2" y="4"/>
                    <a:pt x="2" y="7"/>
                    <a:pt x="3" y="5"/>
                  </a:cubicBezTo>
                  <a:cubicBezTo>
                    <a:pt x="3" y="4"/>
                    <a:pt x="2" y="4"/>
                    <a:pt x="2" y="3"/>
                  </a:cubicBezTo>
                  <a:cubicBezTo>
                    <a:pt x="1" y="2"/>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6" name="Freeform 45"/>
            <p:cNvSpPr>
              <a:spLocks/>
            </p:cNvSpPr>
            <p:nvPr/>
          </p:nvSpPr>
          <p:spPr bwMode="gray">
            <a:xfrm>
              <a:off x="9151938" y="1016000"/>
              <a:ext cx="9525" cy="9525"/>
            </a:xfrm>
            <a:custGeom>
              <a:avLst/>
              <a:gdLst>
                <a:gd name="T0" fmla="*/ 1 w 3"/>
                <a:gd name="T1" fmla="*/ 1 h 3"/>
                <a:gd name="T2" fmla="*/ 1 w 3"/>
                <a:gd name="T3" fmla="*/ 2 h 3"/>
                <a:gd name="T4" fmla="*/ 1 w 3"/>
                <a:gd name="T5" fmla="*/ 1 h 3"/>
              </a:gdLst>
              <a:ahLst/>
              <a:cxnLst>
                <a:cxn ang="0">
                  <a:pos x="T0" y="T1"/>
                </a:cxn>
                <a:cxn ang="0">
                  <a:pos x="T2" y="T3"/>
                </a:cxn>
                <a:cxn ang="0">
                  <a:pos x="T4" y="T5"/>
                </a:cxn>
              </a:cxnLst>
              <a:rect l="0" t="0" r="r" b="b"/>
              <a:pathLst>
                <a:path w="3" h="3">
                  <a:moveTo>
                    <a:pt x="1" y="1"/>
                  </a:moveTo>
                  <a:cubicBezTo>
                    <a:pt x="0" y="1"/>
                    <a:pt x="0" y="3"/>
                    <a:pt x="1" y="2"/>
                  </a:cubicBezTo>
                  <a:cubicBezTo>
                    <a:pt x="3" y="2"/>
                    <a:pt x="2" y="0"/>
                    <a:pt x="1"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7" name="Freeform 46"/>
            <p:cNvSpPr>
              <a:spLocks/>
            </p:cNvSpPr>
            <p:nvPr/>
          </p:nvSpPr>
          <p:spPr bwMode="gray">
            <a:xfrm>
              <a:off x="9158288" y="776288"/>
              <a:ext cx="15875" cy="6350"/>
            </a:xfrm>
            <a:custGeom>
              <a:avLst/>
              <a:gdLst>
                <a:gd name="T0" fmla="*/ 4 w 5"/>
                <a:gd name="T1" fmla="*/ 1 h 2"/>
                <a:gd name="T2" fmla="*/ 2 w 5"/>
                <a:gd name="T3" fmla="*/ 0 h 2"/>
                <a:gd name="T4" fmla="*/ 1 w 5"/>
                <a:gd name="T5" fmla="*/ 0 h 2"/>
                <a:gd name="T6" fmla="*/ 0 w 5"/>
                <a:gd name="T7" fmla="*/ 1 h 2"/>
                <a:gd name="T8" fmla="*/ 4 w 5"/>
                <a:gd name="T9" fmla="*/ 2 h 2"/>
                <a:gd name="T10" fmla="*/ 4 w 5"/>
                <a:gd name="T11" fmla="*/ 1 h 2"/>
              </a:gdLst>
              <a:ahLst/>
              <a:cxnLst>
                <a:cxn ang="0">
                  <a:pos x="T0" y="T1"/>
                </a:cxn>
                <a:cxn ang="0">
                  <a:pos x="T2" y="T3"/>
                </a:cxn>
                <a:cxn ang="0">
                  <a:pos x="T4" y="T5"/>
                </a:cxn>
                <a:cxn ang="0">
                  <a:pos x="T6" y="T7"/>
                </a:cxn>
                <a:cxn ang="0">
                  <a:pos x="T8" y="T9"/>
                </a:cxn>
                <a:cxn ang="0">
                  <a:pos x="T10" y="T11"/>
                </a:cxn>
              </a:cxnLst>
              <a:rect l="0" t="0" r="r" b="b"/>
              <a:pathLst>
                <a:path w="5" h="2">
                  <a:moveTo>
                    <a:pt x="4" y="1"/>
                  </a:moveTo>
                  <a:cubicBezTo>
                    <a:pt x="3" y="0"/>
                    <a:pt x="2" y="1"/>
                    <a:pt x="2" y="0"/>
                  </a:cubicBezTo>
                  <a:cubicBezTo>
                    <a:pt x="2" y="0"/>
                    <a:pt x="1" y="0"/>
                    <a:pt x="1" y="0"/>
                  </a:cubicBezTo>
                  <a:cubicBezTo>
                    <a:pt x="0" y="0"/>
                    <a:pt x="0" y="0"/>
                    <a:pt x="0" y="1"/>
                  </a:cubicBezTo>
                  <a:cubicBezTo>
                    <a:pt x="1" y="2"/>
                    <a:pt x="3" y="2"/>
                    <a:pt x="4" y="2"/>
                  </a:cubicBezTo>
                  <a:cubicBezTo>
                    <a:pt x="5" y="2"/>
                    <a:pt x="5" y="1"/>
                    <a:pt x="4"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8" name="Freeform 47"/>
            <p:cNvSpPr>
              <a:spLocks/>
            </p:cNvSpPr>
            <p:nvPr/>
          </p:nvSpPr>
          <p:spPr bwMode="gray">
            <a:xfrm>
              <a:off x="9134475" y="1035050"/>
              <a:ext cx="39688" cy="28575"/>
            </a:xfrm>
            <a:custGeom>
              <a:avLst/>
              <a:gdLst>
                <a:gd name="T0" fmla="*/ 7 w 13"/>
                <a:gd name="T1" fmla="*/ 3 h 9"/>
                <a:gd name="T2" fmla="*/ 5 w 13"/>
                <a:gd name="T3" fmla="*/ 5 h 9"/>
                <a:gd name="T4" fmla="*/ 2 w 13"/>
                <a:gd name="T5" fmla="*/ 3 h 9"/>
                <a:gd name="T6" fmla="*/ 2 w 13"/>
                <a:gd name="T7" fmla="*/ 6 h 9"/>
                <a:gd name="T8" fmla="*/ 4 w 13"/>
                <a:gd name="T9" fmla="*/ 6 h 9"/>
                <a:gd name="T10" fmla="*/ 6 w 13"/>
                <a:gd name="T11" fmla="*/ 7 h 9"/>
                <a:gd name="T12" fmla="*/ 9 w 13"/>
                <a:gd name="T13" fmla="*/ 8 h 9"/>
                <a:gd name="T14" fmla="*/ 10 w 13"/>
                <a:gd name="T15" fmla="*/ 6 h 9"/>
                <a:gd name="T16" fmla="*/ 11 w 13"/>
                <a:gd name="T17" fmla="*/ 5 h 9"/>
                <a:gd name="T18" fmla="*/ 7 w 13"/>
                <a:gd name="T1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9">
                  <a:moveTo>
                    <a:pt x="7" y="3"/>
                  </a:moveTo>
                  <a:cubicBezTo>
                    <a:pt x="7" y="4"/>
                    <a:pt x="6" y="5"/>
                    <a:pt x="5" y="5"/>
                  </a:cubicBezTo>
                  <a:cubicBezTo>
                    <a:pt x="3" y="5"/>
                    <a:pt x="4" y="2"/>
                    <a:pt x="2" y="3"/>
                  </a:cubicBezTo>
                  <a:cubicBezTo>
                    <a:pt x="0" y="4"/>
                    <a:pt x="1" y="6"/>
                    <a:pt x="2" y="6"/>
                  </a:cubicBezTo>
                  <a:cubicBezTo>
                    <a:pt x="3" y="7"/>
                    <a:pt x="4" y="6"/>
                    <a:pt x="4" y="6"/>
                  </a:cubicBezTo>
                  <a:cubicBezTo>
                    <a:pt x="5" y="5"/>
                    <a:pt x="6" y="6"/>
                    <a:pt x="6" y="7"/>
                  </a:cubicBezTo>
                  <a:cubicBezTo>
                    <a:pt x="7" y="8"/>
                    <a:pt x="8" y="9"/>
                    <a:pt x="9" y="8"/>
                  </a:cubicBezTo>
                  <a:cubicBezTo>
                    <a:pt x="10" y="8"/>
                    <a:pt x="10" y="7"/>
                    <a:pt x="10" y="6"/>
                  </a:cubicBezTo>
                  <a:cubicBezTo>
                    <a:pt x="10" y="5"/>
                    <a:pt x="10" y="5"/>
                    <a:pt x="11" y="5"/>
                  </a:cubicBezTo>
                  <a:cubicBezTo>
                    <a:pt x="13" y="2"/>
                    <a:pt x="8" y="0"/>
                    <a:pt x="7"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49" name="Freeform 48"/>
            <p:cNvSpPr>
              <a:spLocks/>
            </p:cNvSpPr>
            <p:nvPr/>
          </p:nvSpPr>
          <p:spPr bwMode="gray">
            <a:xfrm>
              <a:off x="9077325" y="1076325"/>
              <a:ext cx="19050" cy="9525"/>
            </a:xfrm>
            <a:custGeom>
              <a:avLst/>
              <a:gdLst>
                <a:gd name="T0" fmla="*/ 1 w 6"/>
                <a:gd name="T1" fmla="*/ 3 h 3"/>
                <a:gd name="T2" fmla="*/ 4 w 6"/>
                <a:gd name="T3" fmla="*/ 2 h 3"/>
                <a:gd name="T4" fmla="*/ 6 w 6"/>
                <a:gd name="T5" fmla="*/ 1 h 3"/>
                <a:gd name="T6" fmla="*/ 5 w 6"/>
                <a:gd name="T7" fmla="*/ 0 h 3"/>
                <a:gd name="T8" fmla="*/ 3 w 6"/>
                <a:gd name="T9" fmla="*/ 1 h 3"/>
                <a:gd name="T10" fmla="*/ 1 w 6"/>
                <a:gd name="T11" fmla="*/ 3 h 3"/>
              </a:gdLst>
              <a:ahLst/>
              <a:cxnLst>
                <a:cxn ang="0">
                  <a:pos x="T0" y="T1"/>
                </a:cxn>
                <a:cxn ang="0">
                  <a:pos x="T2" y="T3"/>
                </a:cxn>
                <a:cxn ang="0">
                  <a:pos x="T4" y="T5"/>
                </a:cxn>
                <a:cxn ang="0">
                  <a:pos x="T6" y="T7"/>
                </a:cxn>
                <a:cxn ang="0">
                  <a:pos x="T8" y="T9"/>
                </a:cxn>
                <a:cxn ang="0">
                  <a:pos x="T10" y="T11"/>
                </a:cxn>
              </a:cxnLst>
              <a:rect l="0" t="0" r="r" b="b"/>
              <a:pathLst>
                <a:path w="6" h="3">
                  <a:moveTo>
                    <a:pt x="1" y="3"/>
                  </a:moveTo>
                  <a:cubicBezTo>
                    <a:pt x="2" y="3"/>
                    <a:pt x="3" y="2"/>
                    <a:pt x="4" y="2"/>
                  </a:cubicBezTo>
                  <a:cubicBezTo>
                    <a:pt x="5" y="2"/>
                    <a:pt x="6" y="2"/>
                    <a:pt x="6" y="1"/>
                  </a:cubicBezTo>
                  <a:cubicBezTo>
                    <a:pt x="6" y="1"/>
                    <a:pt x="6" y="0"/>
                    <a:pt x="5" y="0"/>
                  </a:cubicBezTo>
                  <a:cubicBezTo>
                    <a:pt x="5" y="0"/>
                    <a:pt x="4" y="1"/>
                    <a:pt x="3" y="1"/>
                  </a:cubicBezTo>
                  <a:cubicBezTo>
                    <a:pt x="2" y="1"/>
                    <a:pt x="0" y="2"/>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0" name="Freeform 49"/>
            <p:cNvSpPr>
              <a:spLocks/>
            </p:cNvSpPr>
            <p:nvPr/>
          </p:nvSpPr>
          <p:spPr bwMode="gray">
            <a:xfrm>
              <a:off x="9086850" y="1019175"/>
              <a:ext cx="3175" cy="9525"/>
            </a:xfrm>
            <a:custGeom>
              <a:avLst/>
              <a:gdLst>
                <a:gd name="T0" fmla="*/ 0 w 1"/>
                <a:gd name="T1" fmla="*/ 1 h 3"/>
                <a:gd name="T2" fmla="*/ 0 w 1"/>
                <a:gd name="T3" fmla="*/ 2 h 3"/>
                <a:gd name="T4" fmla="*/ 0 w 1"/>
                <a:gd name="T5" fmla="*/ 1 h 3"/>
              </a:gdLst>
              <a:ahLst/>
              <a:cxnLst>
                <a:cxn ang="0">
                  <a:pos x="T0" y="T1"/>
                </a:cxn>
                <a:cxn ang="0">
                  <a:pos x="T2" y="T3"/>
                </a:cxn>
                <a:cxn ang="0">
                  <a:pos x="T4" y="T5"/>
                </a:cxn>
              </a:cxnLst>
              <a:rect l="0" t="0" r="r" b="b"/>
              <a:pathLst>
                <a:path w="1" h="3">
                  <a:moveTo>
                    <a:pt x="0" y="1"/>
                  </a:moveTo>
                  <a:cubicBezTo>
                    <a:pt x="0" y="2"/>
                    <a:pt x="0" y="3"/>
                    <a:pt x="0" y="2"/>
                  </a:cubicBezTo>
                  <a:cubicBezTo>
                    <a:pt x="1" y="2"/>
                    <a:pt x="0" y="0"/>
                    <a:pt x="0"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1" name="Freeform 50"/>
            <p:cNvSpPr>
              <a:spLocks/>
            </p:cNvSpPr>
            <p:nvPr/>
          </p:nvSpPr>
          <p:spPr bwMode="gray">
            <a:xfrm>
              <a:off x="9077325" y="1000125"/>
              <a:ext cx="15875" cy="15875"/>
            </a:xfrm>
            <a:custGeom>
              <a:avLst/>
              <a:gdLst>
                <a:gd name="T0" fmla="*/ 3 w 5"/>
                <a:gd name="T1" fmla="*/ 0 h 5"/>
                <a:gd name="T2" fmla="*/ 2 w 5"/>
                <a:gd name="T3" fmla="*/ 2 h 5"/>
                <a:gd name="T4" fmla="*/ 1 w 5"/>
                <a:gd name="T5" fmla="*/ 4 h 5"/>
                <a:gd name="T6" fmla="*/ 3 w 5"/>
                <a:gd name="T7" fmla="*/ 2 h 5"/>
                <a:gd name="T8" fmla="*/ 3 w 5"/>
                <a:gd name="T9" fmla="*/ 0 h 5"/>
              </a:gdLst>
              <a:ahLst/>
              <a:cxnLst>
                <a:cxn ang="0">
                  <a:pos x="T0" y="T1"/>
                </a:cxn>
                <a:cxn ang="0">
                  <a:pos x="T2" y="T3"/>
                </a:cxn>
                <a:cxn ang="0">
                  <a:pos x="T4" y="T5"/>
                </a:cxn>
                <a:cxn ang="0">
                  <a:pos x="T6" y="T7"/>
                </a:cxn>
                <a:cxn ang="0">
                  <a:pos x="T8" y="T9"/>
                </a:cxn>
              </a:cxnLst>
              <a:rect l="0" t="0" r="r" b="b"/>
              <a:pathLst>
                <a:path w="5" h="5">
                  <a:moveTo>
                    <a:pt x="3" y="0"/>
                  </a:moveTo>
                  <a:cubicBezTo>
                    <a:pt x="2" y="0"/>
                    <a:pt x="2" y="1"/>
                    <a:pt x="2" y="2"/>
                  </a:cubicBezTo>
                  <a:cubicBezTo>
                    <a:pt x="2" y="3"/>
                    <a:pt x="0" y="4"/>
                    <a:pt x="1" y="4"/>
                  </a:cubicBezTo>
                  <a:cubicBezTo>
                    <a:pt x="2" y="5"/>
                    <a:pt x="2" y="3"/>
                    <a:pt x="3" y="2"/>
                  </a:cubicBezTo>
                  <a:cubicBezTo>
                    <a:pt x="3" y="2"/>
                    <a:pt x="5" y="1"/>
                    <a:pt x="3"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2" name="Freeform 51"/>
            <p:cNvSpPr>
              <a:spLocks/>
            </p:cNvSpPr>
            <p:nvPr/>
          </p:nvSpPr>
          <p:spPr bwMode="gray">
            <a:xfrm>
              <a:off x="9109075" y="974725"/>
              <a:ext cx="34925" cy="38100"/>
            </a:xfrm>
            <a:custGeom>
              <a:avLst/>
              <a:gdLst>
                <a:gd name="T0" fmla="*/ 4 w 11"/>
                <a:gd name="T1" fmla="*/ 3 h 12"/>
                <a:gd name="T2" fmla="*/ 3 w 11"/>
                <a:gd name="T3" fmla="*/ 2 h 12"/>
                <a:gd name="T4" fmla="*/ 1 w 11"/>
                <a:gd name="T5" fmla="*/ 0 h 12"/>
                <a:gd name="T6" fmla="*/ 0 w 11"/>
                <a:gd name="T7" fmla="*/ 1 h 12"/>
                <a:gd name="T8" fmla="*/ 2 w 11"/>
                <a:gd name="T9" fmla="*/ 4 h 12"/>
                <a:gd name="T10" fmla="*/ 5 w 11"/>
                <a:gd name="T11" fmla="*/ 8 h 12"/>
                <a:gd name="T12" fmla="*/ 8 w 11"/>
                <a:gd name="T13" fmla="*/ 11 h 12"/>
                <a:gd name="T14" fmla="*/ 10 w 11"/>
                <a:gd name="T15" fmla="*/ 12 h 12"/>
                <a:gd name="T16" fmla="*/ 10 w 11"/>
                <a:gd name="T17" fmla="*/ 11 h 12"/>
                <a:gd name="T18" fmla="*/ 10 w 11"/>
                <a:gd name="T19" fmla="*/ 10 h 12"/>
                <a:gd name="T20" fmla="*/ 9 w 11"/>
                <a:gd name="T21" fmla="*/ 9 h 12"/>
                <a:gd name="T22" fmla="*/ 8 w 11"/>
                <a:gd name="T23" fmla="*/ 8 h 12"/>
                <a:gd name="T24" fmla="*/ 6 w 11"/>
                <a:gd name="T25" fmla="*/ 8 h 12"/>
                <a:gd name="T26" fmla="*/ 5 w 11"/>
                <a:gd name="T27" fmla="*/ 7 h 12"/>
                <a:gd name="T28" fmla="*/ 4 w 11"/>
                <a:gd name="T29"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2">
                  <a:moveTo>
                    <a:pt x="4" y="3"/>
                  </a:moveTo>
                  <a:cubicBezTo>
                    <a:pt x="3" y="3"/>
                    <a:pt x="3" y="3"/>
                    <a:pt x="3" y="2"/>
                  </a:cubicBezTo>
                  <a:cubicBezTo>
                    <a:pt x="2" y="1"/>
                    <a:pt x="2" y="0"/>
                    <a:pt x="1" y="0"/>
                  </a:cubicBezTo>
                  <a:cubicBezTo>
                    <a:pt x="1" y="0"/>
                    <a:pt x="0" y="1"/>
                    <a:pt x="0" y="1"/>
                  </a:cubicBezTo>
                  <a:cubicBezTo>
                    <a:pt x="0" y="2"/>
                    <a:pt x="1" y="4"/>
                    <a:pt x="2" y="4"/>
                  </a:cubicBezTo>
                  <a:cubicBezTo>
                    <a:pt x="4" y="5"/>
                    <a:pt x="4" y="6"/>
                    <a:pt x="5" y="8"/>
                  </a:cubicBezTo>
                  <a:cubicBezTo>
                    <a:pt x="6" y="9"/>
                    <a:pt x="7" y="10"/>
                    <a:pt x="8" y="11"/>
                  </a:cubicBezTo>
                  <a:cubicBezTo>
                    <a:pt x="9" y="11"/>
                    <a:pt x="9" y="12"/>
                    <a:pt x="10" y="12"/>
                  </a:cubicBezTo>
                  <a:cubicBezTo>
                    <a:pt x="11" y="12"/>
                    <a:pt x="11" y="11"/>
                    <a:pt x="10" y="11"/>
                  </a:cubicBezTo>
                  <a:cubicBezTo>
                    <a:pt x="10" y="10"/>
                    <a:pt x="10" y="10"/>
                    <a:pt x="10" y="10"/>
                  </a:cubicBezTo>
                  <a:cubicBezTo>
                    <a:pt x="10" y="10"/>
                    <a:pt x="10" y="9"/>
                    <a:pt x="9" y="9"/>
                  </a:cubicBezTo>
                  <a:cubicBezTo>
                    <a:pt x="9" y="9"/>
                    <a:pt x="9" y="8"/>
                    <a:pt x="8" y="8"/>
                  </a:cubicBezTo>
                  <a:cubicBezTo>
                    <a:pt x="7" y="8"/>
                    <a:pt x="6" y="9"/>
                    <a:pt x="6" y="8"/>
                  </a:cubicBezTo>
                  <a:cubicBezTo>
                    <a:pt x="5" y="8"/>
                    <a:pt x="5" y="7"/>
                    <a:pt x="5" y="7"/>
                  </a:cubicBezTo>
                  <a:cubicBezTo>
                    <a:pt x="6" y="5"/>
                    <a:pt x="6" y="4"/>
                    <a:pt x="4"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3" name="Freeform 52"/>
            <p:cNvSpPr>
              <a:spLocks/>
            </p:cNvSpPr>
            <p:nvPr/>
          </p:nvSpPr>
          <p:spPr bwMode="gray">
            <a:xfrm>
              <a:off x="9093200" y="747713"/>
              <a:ext cx="22225" cy="25400"/>
            </a:xfrm>
            <a:custGeom>
              <a:avLst/>
              <a:gdLst>
                <a:gd name="T0" fmla="*/ 5 w 7"/>
                <a:gd name="T1" fmla="*/ 2 h 8"/>
                <a:gd name="T2" fmla="*/ 4 w 7"/>
                <a:gd name="T3" fmla="*/ 1 h 8"/>
                <a:gd name="T4" fmla="*/ 3 w 7"/>
                <a:gd name="T5" fmla="*/ 1 h 8"/>
                <a:gd name="T6" fmla="*/ 1 w 7"/>
                <a:gd name="T7" fmla="*/ 2 h 8"/>
                <a:gd name="T8" fmla="*/ 1 w 7"/>
                <a:gd name="T9" fmla="*/ 4 h 8"/>
                <a:gd name="T10" fmla="*/ 3 w 7"/>
                <a:gd name="T11" fmla="*/ 5 h 8"/>
                <a:gd name="T12" fmla="*/ 3 w 7"/>
                <a:gd name="T13" fmla="*/ 7 h 8"/>
                <a:gd name="T14" fmla="*/ 4 w 7"/>
                <a:gd name="T15" fmla="*/ 6 h 8"/>
                <a:gd name="T16" fmla="*/ 6 w 7"/>
                <a:gd name="T17" fmla="*/ 5 h 8"/>
                <a:gd name="T18" fmla="*/ 7 w 7"/>
                <a:gd name="T19" fmla="*/ 3 h 8"/>
                <a:gd name="T20" fmla="*/ 5 w 7"/>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5" y="2"/>
                  </a:moveTo>
                  <a:cubicBezTo>
                    <a:pt x="5" y="1"/>
                    <a:pt x="5" y="0"/>
                    <a:pt x="4" y="1"/>
                  </a:cubicBezTo>
                  <a:cubicBezTo>
                    <a:pt x="3" y="1"/>
                    <a:pt x="3" y="1"/>
                    <a:pt x="3" y="1"/>
                  </a:cubicBezTo>
                  <a:cubicBezTo>
                    <a:pt x="2" y="2"/>
                    <a:pt x="2" y="1"/>
                    <a:pt x="1" y="2"/>
                  </a:cubicBezTo>
                  <a:cubicBezTo>
                    <a:pt x="0" y="2"/>
                    <a:pt x="0" y="3"/>
                    <a:pt x="1" y="4"/>
                  </a:cubicBezTo>
                  <a:cubicBezTo>
                    <a:pt x="2" y="5"/>
                    <a:pt x="2" y="4"/>
                    <a:pt x="3" y="5"/>
                  </a:cubicBezTo>
                  <a:cubicBezTo>
                    <a:pt x="3" y="6"/>
                    <a:pt x="2" y="7"/>
                    <a:pt x="3" y="7"/>
                  </a:cubicBezTo>
                  <a:cubicBezTo>
                    <a:pt x="4" y="8"/>
                    <a:pt x="4" y="7"/>
                    <a:pt x="4" y="6"/>
                  </a:cubicBezTo>
                  <a:cubicBezTo>
                    <a:pt x="5" y="5"/>
                    <a:pt x="5" y="6"/>
                    <a:pt x="6" y="5"/>
                  </a:cubicBezTo>
                  <a:cubicBezTo>
                    <a:pt x="7" y="5"/>
                    <a:pt x="7" y="4"/>
                    <a:pt x="7" y="3"/>
                  </a:cubicBezTo>
                  <a:cubicBezTo>
                    <a:pt x="6" y="2"/>
                    <a:pt x="5" y="3"/>
                    <a:pt x="5"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4" name="Freeform 53"/>
            <p:cNvSpPr>
              <a:spLocks/>
            </p:cNvSpPr>
            <p:nvPr/>
          </p:nvSpPr>
          <p:spPr bwMode="gray">
            <a:xfrm>
              <a:off x="9177338" y="798513"/>
              <a:ext cx="15875" cy="9525"/>
            </a:xfrm>
            <a:custGeom>
              <a:avLst/>
              <a:gdLst>
                <a:gd name="T0" fmla="*/ 1 w 5"/>
                <a:gd name="T1" fmla="*/ 3 h 3"/>
                <a:gd name="T2" fmla="*/ 3 w 5"/>
                <a:gd name="T3" fmla="*/ 3 h 3"/>
                <a:gd name="T4" fmla="*/ 5 w 5"/>
                <a:gd name="T5" fmla="*/ 2 h 3"/>
                <a:gd name="T6" fmla="*/ 1 w 5"/>
                <a:gd name="T7" fmla="*/ 3 h 3"/>
              </a:gdLst>
              <a:ahLst/>
              <a:cxnLst>
                <a:cxn ang="0">
                  <a:pos x="T0" y="T1"/>
                </a:cxn>
                <a:cxn ang="0">
                  <a:pos x="T2" y="T3"/>
                </a:cxn>
                <a:cxn ang="0">
                  <a:pos x="T4" y="T5"/>
                </a:cxn>
                <a:cxn ang="0">
                  <a:pos x="T6" y="T7"/>
                </a:cxn>
              </a:cxnLst>
              <a:rect l="0" t="0" r="r" b="b"/>
              <a:pathLst>
                <a:path w="5" h="3">
                  <a:moveTo>
                    <a:pt x="1" y="3"/>
                  </a:moveTo>
                  <a:cubicBezTo>
                    <a:pt x="2" y="3"/>
                    <a:pt x="3" y="3"/>
                    <a:pt x="3" y="3"/>
                  </a:cubicBezTo>
                  <a:cubicBezTo>
                    <a:pt x="4" y="2"/>
                    <a:pt x="5" y="2"/>
                    <a:pt x="5" y="2"/>
                  </a:cubicBezTo>
                  <a:cubicBezTo>
                    <a:pt x="5" y="0"/>
                    <a:pt x="0" y="1"/>
                    <a:pt x="1"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5" name="Freeform 54"/>
            <p:cNvSpPr>
              <a:spLocks/>
            </p:cNvSpPr>
            <p:nvPr/>
          </p:nvSpPr>
          <p:spPr bwMode="gray">
            <a:xfrm>
              <a:off x="9193213" y="1000125"/>
              <a:ext cx="28575" cy="19050"/>
            </a:xfrm>
            <a:custGeom>
              <a:avLst/>
              <a:gdLst>
                <a:gd name="T0" fmla="*/ 4 w 9"/>
                <a:gd name="T1" fmla="*/ 4 h 6"/>
                <a:gd name="T2" fmla="*/ 8 w 9"/>
                <a:gd name="T3" fmla="*/ 2 h 6"/>
                <a:gd name="T4" fmla="*/ 6 w 9"/>
                <a:gd name="T5" fmla="*/ 2 h 6"/>
                <a:gd name="T6" fmla="*/ 4 w 9"/>
                <a:gd name="T7" fmla="*/ 3 h 6"/>
                <a:gd name="T8" fmla="*/ 2 w 9"/>
                <a:gd name="T9" fmla="*/ 4 h 6"/>
                <a:gd name="T10" fmla="*/ 1 w 9"/>
                <a:gd name="T11" fmla="*/ 6 h 6"/>
                <a:gd name="T12" fmla="*/ 4 w 9"/>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4" y="4"/>
                  </a:moveTo>
                  <a:cubicBezTo>
                    <a:pt x="5" y="3"/>
                    <a:pt x="7" y="3"/>
                    <a:pt x="8" y="2"/>
                  </a:cubicBezTo>
                  <a:cubicBezTo>
                    <a:pt x="9" y="0"/>
                    <a:pt x="6" y="2"/>
                    <a:pt x="6" y="2"/>
                  </a:cubicBezTo>
                  <a:cubicBezTo>
                    <a:pt x="5" y="2"/>
                    <a:pt x="5" y="2"/>
                    <a:pt x="4" y="3"/>
                  </a:cubicBezTo>
                  <a:cubicBezTo>
                    <a:pt x="3" y="3"/>
                    <a:pt x="2" y="4"/>
                    <a:pt x="2" y="4"/>
                  </a:cubicBezTo>
                  <a:cubicBezTo>
                    <a:pt x="1" y="4"/>
                    <a:pt x="0" y="5"/>
                    <a:pt x="1" y="6"/>
                  </a:cubicBezTo>
                  <a:cubicBezTo>
                    <a:pt x="2" y="6"/>
                    <a:pt x="3" y="5"/>
                    <a:pt x="4"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6" name="Freeform 55"/>
            <p:cNvSpPr>
              <a:spLocks/>
            </p:cNvSpPr>
            <p:nvPr/>
          </p:nvSpPr>
          <p:spPr bwMode="gray">
            <a:xfrm>
              <a:off x="9259888" y="1050925"/>
              <a:ext cx="9525" cy="12700"/>
            </a:xfrm>
            <a:custGeom>
              <a:avLst/>
              <a:gdLst>
                <a:gd name="T0" fmla="*/ 1 w 3"/>
                <a:gd name="T1" fmla="*/ 0 h 4"/>
                <a:gd name="T2" fmla="*/ 0 w 3"/>
                <a:gd name="T3" fmla="*/ 1 h 4"/>
                <a:gd name="T4" fmla="*/ 1 w 3"/>
                <a:gd name="T5" fmla="*/ 2 h 4"/>
                <a:gd name="T6" fmla="*/ 2 w 3"/>
                <a:gd name="T7" fmla="*/ 3 h 4"/>
                <a:gd name="T8" fmla="*/ 1 w 3"/>
                <a:gd name="T9" fmla="*/ 1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1" y="0"/>
                    <a:pt x="0" y="0"/>
                    <a:pt x="0" y="1"/>
                  </a:cubicBezTo>
                  <a:cubicBezTo>
                    <a:pt x="0" y="1"/>
                    <a:pt x="0" y="2"/>
                    <a:pt x="1" y="2"/>
                  </a:cubicBezTo>
                  <a:cubicBezTo>
                    <a:pt x="1" y="3"/>
                    <a:pt x="1" y="4"/>
                    <a:pt x="2" y="3"/>
                  </a:cubicBezTo>
                  <a:cubicBezTo>
                    <a:pt x="3" y="3"/>
                    <a:pt x="2" y="2"/>
                    <a:pt x="1" y="1"/>
                  </a:cubicBezTo>
                  <a:cubicBezTo>
                    <a:pt x="1" y="1"/>
                    <a:pt x="1" y="0"/>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7" name="Freeform 56"/>
            <p:cNvSpPr>
              <a:spLocks/>
            </p:cNvSpPr>
            <p:nvPr/>
          </p:nvSpPr>
          <p:spPr bwMode="gray">
            <a:xfrm>
              <a:off x="9272588" y="1149350"/>
              <a:ext cx="12700" cy="31750"/>
            </a:xfrm>
            <a:custGeom>
              <a:avLst/>
              <a:gdLst>
                <a:gd name="T0" fmla="*/ 2 w 4"/>
                <a:gd name="T1" fmla="*/ 0 h 10"/>
                <a:gd name="T2" fmla="*/ 0 w 4"/>
                <a:gd name="T3" fmla="*/ 4 h 10"/>
                <a:gd name="T4" fmla="*/ 0 w 4"/>
                <a:gd name="T5" fmla="*/ 6 h 10"/>
                <a:gd name="T6" fmla="*/ 1 w 4"/>
                <a:gd name="T7" fmla="*/ 10 h 10"/>
                <a:gd name="T8" fmla="*/ 2 w 4"/>
                <a:gd name="T9" fmla="*/ 6 h 10"/>
                <a:gd name="T10" fmla="*/ 3 w 4"/>
                <a:gd name="T11" fmla="*/ 2 h 10"/>
                <a:gd name="T12" fmla="*/ 2 w 4"/>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2" y="0"/>
                  </a:moveTo>
                  <a:cubicBezTo>
                    <a:pt x="1" y="0"/>
                    <a:pt x="1" y="2"/>
                    <a:pt x="0" y="4"/>
                  </a:cubicBezTo>
                  <a:cubicBezTo>
                    <a:pt x="0" y="4"/>
                    <a:pt x="0" y="5"/>
                    <a:pt x="0" y="6"/>
                  </a:cubicBezTo>
                  <a:cubicBezTo>
                    <a:pt x="0" y="7"/>
                    <a:pt x="0" y="10"/>
                    <a:pt x="1" y="10"/>
                  </a:cubicBezTo>
                  <a:cubicBezTo>
                    <a:pt x="3" y="10"/>
                    <a:pt x="2" y="6"/>
                    <a:pt x="2" y="6"/>
                  </a:cubicBezTo>
                  <a:cubicBezTo>
                    <a:pt x="1" y="4"/>
                    <a:pt x="1" y="3"/>
                    <a:pt x="3" y="2"/>
                  </a:cubicBezTo>
                  <a:cubicBezTo>
                    <a:pt x="3" y="1"/>
                    <a:pt x="4" y="0"/>
                    <a:pt x="2"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8" name="Freeform 57"/>
            <p:cNvSpPr>
              <a:spLocks/>
            </p:cNvSpPr>
            <p:nvPr/>
          </p:nvSpPr>
          <p:spPr bwMode="gray">
            <a:xfrm>
              <a:off x="9183688" y="923925"/>
              <a:ext cx="25400" cy="41275"/>
            </a:xfrm>
            <a:custGeom>
              <a:avLst/>
              <a:gdLst>
                <a:gd name="T0" fmla="*/ 1 w 8"/>
                <a:gd name="T1" fmla="*/ 10 h 13"/>
                <a:gd name="T2" fmla="*/ 2 w 8"/>
                <a:gd name="T3" fmla="*/ 11 h 13"/>
                <a:gd name="T4" fmla="*/ 4 w 8"/>
                <a:gd name="T5" fmla="*/ 13 h 13"/>
                <a:gd name="T6" fmla="*/ 6 w 8"/>
                <a:gd name="T7" fmla="*/ 9 h 13"/>
                <a:gd name="T8" fmla="*/ 8 w 8"/>
                <a:gd name="T9" fmla="*/ 6 h 13"/>
                <a:gd name="T10" fmla="*/ 6 w 8"/>
                <a:gd name="T11" fmla="*/ 4 h 13"/>
                <a:gd name="T12" fmla="*/ 6 w 8"/>
                <a:gd name="T13" fmla="*/ 2 h 13"/>
                <a:gd name="T14" fmla="*/ 3 w 8"/>
                <a:gd name="T15" fmla="*/ 0 h 13"/>
                <a:gd name="T16" fmla="*/ 1 w 8"/>
                <a:gd name="T17" fmla="*/ 5 h 13"/>
                <a:gd name="T18" fmla="*/ 1 w 8"/>
                <a:gd name="T19"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3">
                  <a:moveTo>
                    <a:pt x="1" y="10"/>
                  </a:moveTo>
                  <a:cubicBezTo>
                    <a:pt x="2" y="10"/>
                    <a:pt x="2" y="11"/>
                    <a:pt x="2" y="11"/>
                  </a:cubicBezTo>
                  <a:cubicBezTo>
                    <a:pt x="3" y="12"/>
                    <a:pt x="3" y="13"/>
                    <a:pt x="4" y="13"/>
                  </a:cubicBezTo>
                  <a:cubicBezTo>
                    <a:pt x="6" y="13"/>
                    <a:pt x="5" y="10"/>
                    <a:pt x="6" y="9"/>
                  </a:cubicBezTo>
                  <a:cubicBezTo>
                    <a:pt x="7" y="8"/>
                    <a:pt x="8" y="8"/>
                    <a:pt x="8" y="6"/>
                  </a:cubicBezTo>
                  <a:cubicBezTo>
                    <a:pt x="7" y="5"/>
                    <a:pt x="6" y="5"/>
                    <a:pt x="6" y="4"/>
                  </a:cubicBezTo>
                  <a:cubicBezTo>
                    <a:pt x="6" y="3"/>
                    <a:pt x="7" y="2"/>
                    <a:pt x="6" y="2"/>
                  </a:cubicBezTo>
                  <a:cubicBezTo>
                    <a:pt x="6" y="1"/>
                    <a:pt x="4" y="0"/>
                    <a:pt x="3" y="0"/>
                  </a:cubicBezTo>
                  <a:cubicBezTo>
                    <a:pt x="1" y="1"/>
                    <a:pt x="1" y="4"/>
                    <a:pt x="1" y="5"/>
                  </a:cubicBezTo>
                  <a:cubicBezTo>
                    <a:pt x="1" y="7"/>
                    <a:pt x="0" y="9"/>
                    <a:pt x="1" y="1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59" name="Freeform 58"/>
            <p:cNvSpPr>
              <a:spLocks/>
            </p:cNvSpPr>
            <p:nvPr/>
          </p:nvSpPr>
          <p:spPr bwMode="gray">
            <a:xfrm>
              <a:off x="9017000" y="990600"/>
              <a:ext cx="12700" cy="12700"/>
            </a:xfrm>
            <a:custGeom>
              <a:avLst/>
              <a:gdLst>
                <a:gd name="T0" fmla="*/ 3 w 4"/>
                <a:gd name="T1" fmla="*/ 1 h 4"/>
                <a:gd name="T2" fmla="*/ 2 w 4"/>
                <a:gd name="T3" fmla="*/ 1 h 4"/>
                <a:gd name="T4" fmla="*/ 1 w 4"/>
                <a:gd name="T5" fmla="*/ 2 h 4"/>
                <a:gd name="T6" fmla="*/ 2 w 4"/>
                <a:gd name="T7" fmla="*/ 4 h 4"/>
                <a:gd name="T8" fmla="*/ 3 w 4"/>
                <a:gd name="T9" fmla="*/ 3 h 4"/>
                <a:gd name="T10" fmla="*/ 3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3" y="1"/>
                  </a:moveTo>
                  <a:cubicBezTo>
                    <a:pt x="3" y="1"/>
                    <a:pt x="3" y="1"/>
                    <a:pt x="2" y="1"/>
                  </a:cubicBezTo>
                  <a:cubicBezTo>
                    <a:pt x="2" y="0"/>
                    <a:pt x="0" y="1"/>
                    <a:pt x="1" y="2"/>
                  </a:cubicBezTo>
                  <a:cubicBezTo>
                    <a:pt x="1" y="3"/>
                    <a:pt x="2" y="4"/>
                    <a:pt x="2" y="4"/>
                  </a:cubicBezTo>
                  <a:cubicBezTo>
                    <a:pt x="3" y="4"/>
                    <a:pt x="3" y="4"/>
                    <a:pt x="3" y="3"/>
                  </a:cubicBezTo>
                  <a:cubicBezTo>
                    <a:pt x="4" y="3"/>
                    <a:pt x="4" y="2"/>
                    <a:pt x="3"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0" name="Freeform 59"/>
            <p:cNvSpPr>
              <a:spLocks/>
            </p:cNvSpPr>
            <p:nvPr/>
          </p:nvSpPr>
          <p:spPr bwMode="gray">
            <a:xfrm>
              <a:off x="9105900" y="1050925"/>
              <a:ext cx="6350" cy="12700"/>
            </a:xfrm>
            <a:custGeom>
              <a:avLst/>
              <a:gdLst>
                <a:gd name="T0" fmla="*/ 0 w 2"/>
                <a:gd name="T1" fmla="*/ 0 h 4"/>
                <a:gd name="T2" fmla="*/ 0 w 2"/>
                <a:gd name="T3" fmla="*/ 2 h 4"/>
                <a:gd name="T4" fmla="*/ 0 w 2"/>
                <a:gd name="T5" fmla="*/ 3 h 4"/>
                <a:gd name="T6" fmla="*/ 1 w 2"/>
                <a:gd name="T7" fmla="*/ 4 h 4"/>
                <a:gd name="T8" fmla="*/ 1 w 2"/>
                <a:gd name="T9" fmla="*/ 2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cubicBezTo>
                    <a:pt x="0" y="0"/>
                    <a:pt x="0" y="1"/>
                    <a:pt x="0" y="2"/>
                  </a:cubicBezTo>
                  <a:cubicBezTo>
                    <a:pt x="0" y="2"/>
                    <a:pt x="0" y="3"/>
                    <a:pt x="0" y="3"/>
                  </a:cubicBezTo>
                  <a:cubicBezTo>
                    <a:pt x="1" y="4"/>
                    <a:pt x="1" y="4"/>
                    <a:pt x="1" y="4"/>
                  </a:cubicBezTo>
                  <a:cubicBezTo>
                    <a:pt x="2" y="3"/>
                    <a:pt x="1" y="3"/>
                    <a:pt x="1" y="2"/>
                  </a:cubicBezTo>
                  <a:cubicBezTo>
                    <a:pt x="1" y="2"/>
                    <a:pt x="1" y="0"/>
                    <a:pt x="0"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1" name="Freeform 60"/>
            <p:cNvSpPr>
              <a:spLocks/>
            </p:cNvSpPr>
            <p:nvPr/>
          </p:nvSpPr>
          <p:spPr bwMode="gray">
            <a:xfrm>
              <a:off x="9118600" y="1019175"/>
              <a:ext cx="6350" cy="6350"/>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2" y="1"/>
                    <a:pt x="2" y="0"/>
                    <a:pt x="1" y="0"/>
                  </a:cubicBezTo>
                  <a:cubicBezTo>
                    <a:pt x="0" y="1"/>
                    <a:pt x="0" y="2"/>
                    <a:pt x="1"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2" name="Freeform 61"/>
            <p:cNvSpPr>
              <a:spLocks/>
            </p:cNvSpPr>
            <p:nvPr/>
          </p:nvSpPr>
          <p:spPr bwMode="gray">
            <a:xfrm>
              <a:off x="9086850" y="896938"/>
              <a:ext cx="19050" cy="17463"/>
            </a:xfrm>
            <a:custGeom>
              <a:avLst/>
              <a:gdLst>
                <a:gd name="T0" fmla="*/ 2 w 6"/>
                <a:gd name="T1" fmla="*/ 1 h 6"/>
                <a:gd name="T2" fmla="*/ 3 w 6"/>
                <a:gd name="T3" fmla="*/ 5 h 6"/>
                <a:gd name="T4" fmla="*/ 4 w 6"/>
                <a:gd name="T5" fmla="*/ 6 h 6"/>
                <a:gd name="T6" fmla="*/ 6 w 6"/>
                <a:gd name="T7" fmla="*/ 6 h 6"/>
                <a:gd name="T8" fmla="*/ 4 w 6"/>
                <a:gd name="T9" fmla="*/ 3 h 6"/>
                <a:gd name="T10" fmla="*/ 2 w 6"/>
                <a:gd name="T11" fmla="*/ 1 h 6"/>
              </a:gdLst>
              <a:ahLst/>
              <a:cxnLst>
                <a:cxn ang="0">
                  <a:pos x="T0" y="T1"/>
                </a:cxn>
                <a:cxn ang="0">
                  <a:pos x="T2" y="T3"/>
                </a:cxn>
                <a:cxn ang="0">
                  <a:pos x="T4" y="T5"/>
                </a:cxn>
                <a:cxn ang="0">
                  <a:pos x="T6" y="T7"/>
                </a:cxn>
                <a:cxn ang="0">
                  <a:pos x="T8" y="T9"/>
                </a:cxn>
                <a:cxn ang="0">
                  <a:pos x="T10" y="T11"/>
                </a:cxn>
              </a:cxnLst>
              <a:rect l="0" t="0" r="r" b="b"/>
              <a:pathLst>
                <a:path w="6" h="6">
                  <a:moveTo>
                    <a:pt x="2" y="1"/>
                  </a:moveTo>
                  <a:cubicBezTo>
                    <a:pt x="0" y="2"/>
                    <a:pt x="3" y="4"/>
                    <a:pt x="3" y="5"/>
                  </a:cubicBezTo>
                  <a:cubicBezTo>
                    <a:pt x="4" y="5"/>
                    <a:pt x="4" y="6"/>
                    <a:pt x="4" y="6"/>
                  </a:cubicBezTo>
                  <a:cubicBezTo>
                    <a:pt x="4" y="6"/>
                    <a:pt x="6" y="6"/>
                    <a:pt x="6" y="6"/>
                  </a:cubicBezTo>
                  <a:cubicBezTo>
                    <a:pt x="6" y="6"/>
                    <a:pt x="4" y="4"/>
                    <a:pt x="4" y="3"/>
                  </a:cubicBezTo>
                  <a:cubicBezTo>
                    <a:pt x="4" y="3"/>
                    <a:pt x="4" y="0"/>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3" name="Freeform 62"/>
            <p:cNvSpPr>
              <a:spLocks/>
            </p:cNvSpPr>
            <p:nvPr/>
          </p:nvSpPr>
          <p:spPr bwMode="gray">
            <a:xfrm>
              <a:off x="9186863" y="865188"/>
              <a:ext cx="53975" cy="34925"/>
            </a:xfrm>
            <a:custGeom>
              <a:avLst/>
              <a:gdLst>
                <a:gd name="T0" fmla="*/ 14 w 17"/>
                <a:gd name="T1" fmla="*/ 8 h 11"/>
                <a:gd name="T2" fmla="*/ 16 w 17"/>
                <a:gd name="T3" fmla="*/ 10 h 11"/>
                <a:gd name="T4" fmla="*/ 15 w 17"/>
                <a:gd name="T5" fmla="*/ 6 h 11"/>
                <a:gd name="T6" fmla="*/ 14 w 17"/>
                <a:gd name="T7" fmla="*/ 5 h 11"/>
                <a:gd name="T8" fmla="*/ 12 w 17"/>
                <a:gd name="T9" fmla="*/ 4 h 11"/>
                <a:gd name="T10" fmla="*/ 10 w 17"/>
                <a:gd name="T11" fmla="*/ 0 h 11"/>
                <a:gd name="T12" fmla="*/ 6 w 17"/>
                <a:gd name="T13" fmla="*/ 1 h 11"/>
                <a:gd name="T14" fmla="*/ 4 w 17"/>
                <a:gd name="T15" fmla="*/ 2 h 11"/>
                <a:gd name="T16" fmla="*/ 1 w 17"/>
                <a:gd name="T17" fmla="*/ 2 h 11"/>
                <a:gd name="T18" fmla="*/ 0 w 17"/>
                <a:gd name="T19" fmla="*/ 4 h 11"/>
                <a:gd name="T20" fmla="*/ 2 w 17"/>
                <a:gd name="T21" fmla="*/ 4 h 11"/>
                <a:gd name="T22" fmla="*/ 7 w 17"/>
                <a:gd name="T23" fmla="*/ 6 h 11"/>
                <a:gd name="T24" fmla="*/ 6 w 17"/>
                <a:gd name="T25" fmla="*/ 8 h 11"/>
                <a:gd name="T26" fmla="*/ 7 w 17"/>
                <a:gd name="T27" fmla="*/ 9 h 11"/>
                <a:gd name="T28" fmla="*/ 8 w 17"/>
                <a:gd name="T29" fmla="*/ 10 h 11"/>
                <a:gd name="T30" fmla="*/ 10 w 17"/>
                <a:gd name="T31" fmla="*/ 10 h 11"/>
                <a:gd name="T32" fmla="*/ 11 w 17"/>
                <a:gd name="T33" fmla="*/ 11 h 11"/>
                <a:gd name="T34" fmla="*/ 14 w 17"/>
                <a:gd name="T35" fmla="*/ 11 h 11"/>
                <a:gd name="T36" fmla="*/ 13 w 17"/>
                <a:gd name="T37" fmla="*/ 8 h 11"/>
                <a:gd name="T38" fmla="*/ 14 w 17"/>
                <a:gd name="T3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 h="11">
                  <a:moveTo>
                    <a:pt x="14" y="8"/>
                  </a:moveTo>
                  <a:cubicBezTo>
                    <a:pt x="15" y="8"/>
                    <a:pt x="15" y="10"/>
                    <a:pt x="16" y="10"/>
                  </a:cubicBezTo>
                  <a:cubicBezTo>
                    <a:pt x="17" y="9"/>
                    <a:pt x="16" y="7"/>
                    <a:pt x="15" y="6"/>
                  </a:cubicBezTo>
                  <a:cubicBezTo>
                    <a:pt x="14" y="6"/>
                    <a:pt x="14" y="5"/>
                    <a:pt x="14" y="5"/>
                  </a:cubicBezTo>
                  <a:cubicBezTo>
                    <a:pt x="13" y="4"/>
                    <a:pt x="12" y="4"/>
                    <a:pt x="12" y="4"/>
                  </a:cubicBezTo>
                  <a:cubicBezTo>
                    <a:pt x="11" y="3"/>
                    <a:pt x="12" y="1"/>
                    <a:pt x="10" y="0"/>
                  </a:cubicBezTo>
                  <a:cubicBezTo>
                    <a:pt x="8" y="0"/>
                    <a:pt x="7" y="1"/>
                    <a:pt x="6" y="1"/>
                  </a:cubicBezTo>
                  <a:cubicBezTo>
                    <a:pt x="5" y="1"/>
                    <a:pt x="5" y="2"/>
                    <a:pt x="4" y="2"/>
                  </a:cubicBezTo>
                  <a:cubicBezTo>
                    <a:pt x="2" y="3"/>
                    <a:pt x="2" y="2"/>
                    <a:pt x="1" y="2"/>
                  </a:cubicBezTo>
                  <a:cubicBezTo>
                    <a:pt x="0" y="2"/>
                    <a:pt x="0" y="3"/>
                    <a:pt x="0" y="4"/>
                  </a:cubicBezTo>
                  <a:cubicBezTo>
                    <a:pt x="1" y="4"/>
                    <a:pt x="1" y="4"/>
                    <a:pt x="2" y="4"/>
                  </a:cubicBezTo>
                  <a:cubicBezTo>
                    <a:pt x="3" y="4"/>
                    <a:pt x="6" y="5"/>
                    <a:pt x="7" y="6"/>
                  </a:cubicBezTo>
                  <a:cubicBezTo>
                    <a:pt x="9" y="7"/>
                    <a:pt x="4" y="7"/>
                    <a:pt x="6" y="8"/>
                  </a:cubicBezTo>
                  <a:cubicBezTo>
                    <a:pt x="6" y="9"/>
                    <a:pt x="7" y="9"/>
                    <a:pt x="7" y="9"/>
                  </a:cubicBezTo>
                  <a:cubicBezTo>
                    <a:pt x="7" y="9"/>
                    <a:pt x="7" y="9"/>
                    <a:pt x="8" y="10"/>
                  </a:cubicBezTo>
                  <a:cubicBezTo>
                    <a:pt x="8" y="10"/>
                    <a:pt x="9" y="10"/>
                    <a:pt x="10" y="10"/>
                  </a:cubicBezTo>
                  <a:cubicBezTo>
                    <a:pt x="10" y="10"/>
                    <a:pt x="11" y="11"/>
                    <a:pt x="11" y="11"/>
                  </a:cubicBezTo>
                  <a:cubicBezTo>
                    <a:pt x="12" y="11"/>
                    <a:pt x="13" y="11"/>
                    <a:pt x="14" y="11"/>
                  </a:cubicBezTo>
                  <a:cubicBezTo>
                    <a:pt x="16" y="11"/>
                    <a:pt x="13" y="9"/>
                    <a:pt x="13" y="8"/>
                  </a:cubicBezTo>
                  <a:cubicBezTo>
                    <a:pt x="12" y="7"/>
                    <a:pt x="14" y="8"/>
                    <a:pt x="14" y="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4" name="Freeform 63"/>
            <p:cNvSpPr>
              <a:spLocks/>
            </p:cNvSpPr>
            <p:nvPr/>
          </p:nvSpPr>
          <p:spPr bwMode="gray">
            <a:xfrm>
              <a:off x="9020175" y="1158875"/>
              <a:ext cx="201613" cy="63500"/>
            </a:xfrm>
            <a:custGeom>
              <a:avLst/>
              <a:gdLst>
                <a:gd name="T0" fmla="*/ 7 w 64"/>
                <a:gd name="T1" fmla="*/ 10 h 20"/>
                <a:gd name="T2" fmla="*/ 11 w 64"/>
                <a:gd name="T3" fmla="*/ 12 h 20"/>
                <a:gd name="T4" fmla="*/ 17 w 64"/>
                <a:gd name="T5" fmla="*/ 12 h 20"/>
                <a:gd name="T6" fmla="*/ 21 w 64"/>
                <a:gd name="T7" fmla="*/ 14 h 20"/>
                <a:gd name="T8" fmla="*/ 26 w 64"/>
                <a:gd name="T9" fmla="*/ 15 h 20"/>
                <a:gd name="T10" fmla="*/ 28 w 64"/>
                <a:gd name="T11" fmla="*/ 16 h 20"/>
                <a:gd name="T12" fmla="*/ 30 w 64"/>
                <a:gd name="T13" fmla="*/ 17 h 20"/>
                <a:gd name="T14" fmla="*/ 28 w 64"/>
                <a:gd name="T15" fmla="*/ 19 h 20"/>
                <a:gd name="T16" fmla="*/ 30 w 64"/>
                <a:gd name="T17" fmla="*/ 19 h 20"/>
                <a:gd name="T18" fmla="*/ 36 w 64"/>
                <a:gd name="T19" fmla="*/ 18 h 20"/>
                <a:gd name="T20" fmla="*/ 39 w 64"/>
                <a:gd name="T21" fmla="*/ 19 h 20"/>
                <a:gd name="T22" fmla="*/ 41 w 64"/>
                <a:gd name="T23" fmla="*/ 17 h 20"/>
                <a:gd name="T24" fmla="*/ 47 w 64"/>
                <a:gd name="T25" fmla="*/ 17 h 20"/>
                <a:gd name="T26" fmla="*/ 53 w 64"/>
                <a:gd name="T27" fmla="*/ 17 h 20"/>
                <a:gd name="T28" fmla="*/ 58 w 64"/>
                <a:gd name="T29" fmla="*/ 16 h 20"/>
                <a:gd name="T30" fmla="*/ 61 w 64"/>
                <a:gd name="T31" fmla="*/ 16 h 20"/>
                <a:gd name="T32" fmla="*/ 61 w 64"/>
                <a:gd name="T33" fmla="*/ 14 h 20"/>
                <a:gd name="T34" fmla="*/ 62 w 64"/>
                <a:gd name="T35" fmla="*/ 10 h 20"/>
                <a:gd name="T36" fmla="*/ 62 w 64"/>
                <a:gd name="T37" fmla="*/ 10 h 20"/>
                <a:gd name="T38" fmla="*/ 61 w 64"/>
                <a:gd name="T39" fmla="*/ 11 h 20"/>
                <a:gd name="T40" fmla="*/ 59 w 64"/>
                <a:gd name="T41" fmla="*/ 12 h 20"/>
                <a:gd name="T42" fmla="*/ 56 w 64"/>
                <a:gd name="T43" fmla="*/ 12 h 20"/>
                <a:gd name="T44" fmla="*/ 54 w 64"/>
                <a:gd name="T45" fmla="*/ 14 h 20"/>
                <a:gd name="T46" fmla="*/ 50 w 64"/>
                <a:gd name="T47" fmla="*/ 12 h 20"/>
                <a:gd name="T48" fmla="*/ 51 w 64"/>
                <a:gd name="T49" fmla="*/ 9 h 20"/>
                <a:gd name="T50" fmla="*/ 48 w 64"/>
                <a:gd name="T51" fmla="*/ 9 h 20"/>
                <a:gd name="T52" fmla="*/ 46 w 64"/>
                <a:gd name="T53" fmla="*/ 10 h 20"/>
                <a:gd name="T54" fmla="*/ 44 w 64"/>
                <a:gd name="T55" fmla="*/ 10 h 20"/>
                <a:gd name="T56" fmla="*/ 40 w 64"/>
                <a:gd name="T57" fmla="*/ 9 h 20"/>
                <a:gd name="T58" fmla="*/ 34 w 64"/>
                <a:gd name="T59" fmla="*/ 8 h 20"/>
                <a:gd name="T60" fmla="*/ 25 w 64"/>
                <a:gd name="T61" fmla="*/ 9 h 20"/>
                <a:gd name="T62" fmla="*/ 20 w 64"/>
                <a:gd name="T63" fmla="*/ 8 h 20"/>
                <a:gd name="T64" fmla="*/ 17 w 64"/>
                <a:gd name="T65" fmla="*/ 5 h 20"/>
                <a:gd name="T66" fmla="*/ 15 w 64"/>
                <a:gd name="T67" fmla="*/ 5 h 20"/>
                <a:gd name="T68" fmla="*/ 17 w 64"/>
                <a:gd name="T69" fmla="*/ 4 h 20"/>
                <a:gd name="T70" fmla="*/ 15 w 64"/>
                <a:gd name="T71" fmla="*/ 2 h 20"/>
                <a:gd name="T72" fmla="*/ 11 w 64"/>
                <a:gd name="T73" fmla="*/ 4 h 20"/>
                <a:gd name="T74" fmla="*/ 8 w 64"/>
                <a:gd name="T75" fmla="*/ 3 h 20"/>
                <a:gd name="T76" fmla="*/ 7 w 64"/>
                <a:gd name="T77" fmla="*/ 1 h 20"/>
                <a:gd name="T78" fmla="*/ 6 w 64"/>
                <a:gd name="T79" fmla="*/ 2 h 20"/>
                <a:gd name="T80" fmla="*/ 3 w 64"/>
                <a:gd name="T81" fmla="*/ 6 h 20"/>
                <a:gd name="T82" fmla="*/ 1 w 64"/>
                <a:gd name="T83" fmla="*/ 10 h 20"/>
                <a:gd name="T84" fmla="*/ 7 w 64"/>
                <a:gd name="T8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20">
                  <a:moveTo>
                    <a:pt x="7" y="10"/>
                  </a:moveTo>
                  <a:cubicBezTo>
                    <a:pt x="8" y="10"/>
                    <a:pt x="9" y="12"/>
                    <a:pt x="11" y="12"/>
                  </a:cubicBezTo>
                  <a:cubicBezTo>
                    <a:pt x="13" y="12"/>
                    <a:pt x="15" y="12"/>
                    <a:pt x="17" y="12"/>
                  </a:cubicBezTo>
                  <a:cubicBezTo>
                    <a:pt x="19" y="13"/>
                    <a:pt x="20" y="14"/>
                    <a:pt x="21" y="14"/>
                  </a:cubicBezTo>
                  <a:cubicBezTo>
                    <a:pt x="23" y="14"/>
                    <a:pt x="25" y="14"/>
                    <a:pt x="26" y="15"/>
                  </a:cubicBezTo>
                  <a:cubicBezTo>
                    <a:pt x="27" y="16"/>
                    <a:pt x="27" y="16"/>
                    <a:pt x="28" y="16"/>
                  </a:cubicBezTo>
                  <a:cubicBezTo>
                    <a:pt x="29" y="16"/>
                    <a:pt x="30" y="17"/>
                    <a:pt x="30" y="17"/>
                  </a:cubicBezTo>
                  <a:cubicBezTo>
                    <a:pt x="30" y="18"/>
                    <a:pt x="28" y="19"/>
                    <a:pt x="28" y="19"/>
                  </a:cubicBezTo>
                  <a:cubicBezTo>
                    <a:pt x="28" y="20"/>
                    <a:pt x="29" y="19"/>
                    <a:pt x="30" y="19"/>
                  </a:cubicBezTo>
                  <a:cubicBezTo>
                    <a:pt x="32" y="18"/>
                    <a:pt x="34" y="18"/>
                    <a:pt x="36" y="18"/>
                  </a:cubicBezTo>
                  <a:cubicBezTo>
                    <a:pt x="37" y="18"/>
                    <a:pt x="38" y="19"/>
                    <a:pt x="39" y="19"/>
                  </a:cubicBezTo>
                  <a:cubicBezTo>
                    <a:pt x="40" y="18"/>
                    <a:pt x="41" y="18"/>
                    <a:pt x="41" y="17"/>
                  </a:cubicBezTo>
                  <a:cubicBezTo>
                    <a:pt x="43" y="16"/>
                    <a:pt x="45" y="16"/>
                    <a:pt x="47" y="17"/>
                  </a:cubicBezTo>
                  <a:cubicBezTo>
                    <a:pt x="49" y="17"/>
                    <a:pt x="51" y="17"/>
                    <a:pt x="53" y="17"/>
                  </a:cubicBezTo>
                  <a:cubicBezTo>
                    <a:pt x="55" y="17"/>
                    <a:pt x="57" y="17"/>
                    <a:pt x="58" y="16"/>
                  </a:cubicBezTo>
                  <a:cubicBezTo>
                    <a:pt x="59" y="16"/>
                    <a:pt x="60" y="16"/>
                    <a:pt x="61" y="16"/>
                  </a:cubicBezTo>
                  <a:cubicBezTo>
                    <a:pt x="61" y="15"/>
                    <a:pt x="61" y="14"/>
                    <a:pt x="61" y="14"/>
                  </a:cubicBezTo>
                  <a:cubicBezTo>
                    <a:pt x="61" y="13"/>
                    <a:pt x="64" y="11"/>
                    <a:pt x="62" y="10"/>
                  </a:cubicBezTo>
                  <a:cubicBezTo>
                    <a:pt x="62" y="10"/>
                    <a:pt x="62" y="10"/>
                    <a:pt x="62" y="10"/>
                  </a:cubicBezTo>
                  <a:cubicBezTo>
                    <a:pt x="62" y="10"/>
                    <a:pt x="61" y="11"/>
                    <a:pt x="61" y="11"/>
                  </a:cubicBezTo>
                  <a:cubicBezTo>
                    <a:pt x="60" y="11"/>
                    <a:pt x="59" y="12"/>
                    <a:pt x="59" y="12"/>
                  </a:cubicBezTo>
                  <a:cubicBezTo>
                    <a:pt x="58" y="12"/>
                    <a:pt x="57" y="12"/>
                    <a:pt x="56" y="12"/>
                  </a:cubicBezTo>
                  <a:cubicBezTo>
                    <a:pt x="55" y="13"/>
                    <a:pt x="55" y="13"/>
                    <a:pt x="54" y="14"/>
                  </a:cubicBezTo>
                  <a:cubicBezTo>
                    <a:pt x="52" y="14"/>
                    <a:pt x="50" y="13"/>
                    <a:pt x="50" y="12"/>
                  </a:cubicBezTo>
                  <a:cubicBezTo>
                    <a:pt x="50" y="11"/>
                    <a:pt x="51" y="10"/>
                    <a:pt x="51" y="9"/>
                  </a:cubicBezTo>
                  <a:cubicBezTo>
                    <a:pt x="50" y="9"/>
                    <a:pt x="49" y="9"/>
                    <a:pt x="48" y="9"/>
                  </a:cubicBezTo>
                  <a:cubicBezTo>
                    <a:pt x="47" y="9"/>
                    <a:pt x="47" y="10"/>
                    <a:pt x="46" y="10"/>
                  </a:cubicBezTo>
                  <a:cubicBezTo>
                    <a:pt x="45" y="11"/>
                    <a:pt x="45" y="10"/>
                    <a:pt x="44" y="10"/>
                  </a:cubicBezTo>
                  <a:cubicBezTo>
                    <a:pt x="43" y="9"/>
                    <a:pt x="41" y="10"/>
                    <a:pt x="40" y="9"/>
                  </a:cubicBezTo>
                  <a:cubicBezTo>
                    <a:pt x="38" y="8"/>
                    <a:pt x="36" y="8"/>
                    <a:pt x="34" y="8"/>
                  </a:cubicBezTo>
                  <a:cubicBezTo>
                    <a:pt x="31" y="8"/>
                    <a:pt x="28" y="9"/>
                    <a:pt x="25" y="9"/>
                  </a:cubicBezTo>
                  <a:cubicBezTo>
                    <a:pt x="23" y="9"/>
                    <a:pt x="21" y="9"/>
                    <a:pt x="20" y="8"/>
                  </a:cubicBezTo>
                  <a:cubicBezTo>
                    <a:pt x="19" y="8"/>
                    <a:pt x="19" y="6"/>
                    <a:pt x="17" y="5"/>
                  </a:cubicBezTo>
                  <a:cubicBezTo>
                    <a:pt x="16" y="5"/>
                    <a:pt x="15" y="6"/>
                    <a:pt x="15" y="5"/>
                  </a:cubicBezTo>
                  <a:cubicBezTo>
                    <a:pt x="15" y="4"/>
                    <a:pt x="17" y="4"/>
                    <a:pt x="17" y="4"/>
                  </a:cubicBezTo>
                  <a:cubicBezTo>
                    <a:pt x="17" y="3"/>
                    <a:pt x="15" y="2"/>
                    <a:pt x="15" y="2"/>
                  </a:cubicBezTo>
                  <a:cubicBezTo>
                    <a:pt x="13" y="2"/>
                    <a:pt x="12" y="3"/>
                    <a:pt x="11" y="4"/>
                  </a:cubicBezTo>
                  <a:cubicBezTo>
                    <a:pt x="10" y="4"/>
                    <a:pt x="9" y="4"/>
                    <a:pt x="8" y="3"/>
                  </a:cubicBezTo>
                  <a:cubicBezTo>
                    <a:pt x="7" y="3"/>
                    <a:pt x="8" y="2"/>
                    <a:pt x="7" y="1"/>
                  </a:cubicBezTo>
                  <a:cubicBezTo>
                    <a:pt x="7" y="0"/>
                    <a:pt x="6" y="2"/>
                    <a:pt x="6" y="2"/>
                  </a:cubicBezTo>
                  <a:cubicBezTo>
                    <a:pt x="5" y="4"/>
                    <a:pt x="4" y="5"/>
                    <a:pt x="3" y="6"/>
                  </a:cubicBezTo>
                  <a:cubicBezTo>
                    <a:pt x="3" y="7"/>
                    <a:pt x="0" y="9"/>
                    <a:pt x="1" y="10"/>
                  </a:cubicBezTo>
                  <a:cubicBezTo>
                    <a:pt x="1" y="11"/>
                    <a:pt x="6" y="10"/>
                    <a:pt x="7" y="1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5" name="Freeform 64"/>
            <p:cNvSpPr>
              <a:spLocks/>
            </p:cNvSpPr>
            <p:nvPr/>
          </p:nvSpPr>
          <p:spPr bwMode="gray">
            <a:xfrm>
              <a:off x="8801100" y="936625"/>
              <a:ext cx="38100" cy="38100"/>
            </a:xfrm>
            <a:custGeom>
              <a:avLst/>
              <a:gdLst>
                <a:gd name="T0" fmla="*/ 10 w 12"/>
                <a:gd name="T1" fmla="*/ 7 h 12"/>
                <a:gd name="T2" fmla="*/ 9 w 12"/>
                <a:gd name="T3" fmla="*/ 5 h 12"/>
                <a:gd name="T4" fmla="*/ 8 w 12"/>
                <a:gd name="T5" fmla="*/ 3 h 12"/>
                <a:gd name="T6" fmla="*/ 7 w 12"/>
                <a:gd name="T7" fmla="*/ 1 h 12"/>
                <a:gd name="T8" fmla="*/ 6 w 12"/>
                <a:gd name="T9" fmla="*/ 1 h 12"/>
                <a:gd name="T10" fmla="*/ 5 w 12"/>
                <a:gd name="T11" fmla="*/ 3 h 12"/>
                <a:gd name="T12" fmla="*/ 4 w 12"/>
                <a:gd name="T13" fmla="*/ 5 h 12"/>
                <a:gd name="T14" fmla="*/ 1 w 12"/>
                <a:gd name="T15" fmla="*/ 7 h 12"/>
                <a:gd name="T16" fmla="*/ 5 w 12"/>
                <a:gd name="T17" fmla="*/ 8 h 12"/>
                <a:gd name="T18" fmla="*/ 6 w 12"/>
                <a:gd name="T19" fmla="*/ 9 h 12"/>
                <a:gd name="T20" fmla="*/ 8 w 12"/>
                <a:gd name="T21" fmla="*/ 10 h 12"/>
                <a:gd name="T22" fmla="*/ 9 w 12"/>
                <a:gd name="T23" fmla="*/ 10 h 12"/>
                <a:gd name="T24" fmla="*/ 11 w 12"/>
                <a:gd name="T25" fmla="*/ 11 h 12"/>
                <a:gd name="T26" fmla="*/ 10 w 12"/>
                <a:gd name="T27" fmla="*/ 9 h 12"/>
                <a:gd name="T28" fmla="*/ 10 w 12"/>
                <a:gd name="T2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2">
                  <a:moveTo>
                    <a:pt x="10" y="7"/>
                  </a:moveTo>
                  <a:cubicBezTo>
                    <a:pt x="10" y="6"/>
                    <a:pt x="10" y="5"/>
                    <a:pt x="9" y="5"/>
                  </a:cubicBezTo>
                  <a:cubicBezTo>
                    <a:pt x="9" y="4"/>
                    <a:pt x="8" y="4"/>
                    <a:pt x="8" y="3"/>
                  </a:cubicBezTo>
                  <a:cubicBezTo>
                    <a:pt x="8" y="2"/>
                    <a:pt x="8" y="1"/>
                    <a:pt x="7" y="1"/>
                  </a:cubicBezTo>
                  <a:cubicBezTo>
                    <a:pt x="7" y="0"/>
                    <a:pt x="6" y="0"/>
                    <a:pt x="6" y="1"/>
                  </a:cubicBezTo>
                  <a:cubicBezTo>
                    <a:pt x="5" y="2"/>
                    <a:pt x="5" y="3"/>
                    <a:pt x="5" y="3"/>
                  </a:cubicBezTo>
                  <a:cubicBezTo>
                    <a:pt x="4" y="4"/>
                    <a:pt x="4" y="5"/>
                    <a:pt x="4" y="5"/>
                  </a:cubicBezTo>
                  <a:cubicBezTo>
                    <a:pt x="3" y="6"/>
                    <a:pt x="0" y="6"/>
                    <a:pt x="1" y="7"/>
                  </a:cubicBezTo>
                  <a:cubicBezTo>
                    <a:pt x="2" y="8"/>
                    <a:pt x="4" y="6"/>
                    <a:pt x="5" y="8"/>
                  </a:cubicBezTo>
                  <a:cubicBezTo>
                    <a:pt x="5" y="9"/>
                    <a:pt x="5" y="9"/>
                    <a:pt x="6" y="9"/>
                  </a:cubicBezTo>
                  <a:cubicBezTo>
                    <a:pt x="6" y="10"/>
                    <a:pt x="7" y="10"/>
                    <a:pt x="8" y="10"/>
                  </a:cubicBezTo>
                  <a:cubicBezTo>
                    <a:pt x="8" y="10"/>
                    <a:pt x="9" y="10"/>
                    <a:pt x="9" y="10"/>
                  </a:cubicBezTo>
                  <a:cubicBezTo>
                    <a:pt x="10" y="11"/>
                    <a:pt x="11" y="12"/>
                    <a:pt x="11" y="11"/>
                  </a:cubicBezTo>
                  <a:cubicBezTo>
                    <a:pt x="12" y="10"/>
                    <a:pt x="11" y="9"/>
                    <a:pt x="10" y="9"/>
                  </a:cubicBezTo>
                  <a:cubicBezTo>
                    <a:pt x="10" y="8"/>
                    <a:pt x="10" y="8"/>
                    <a:pt x="10" y="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6" name="Freeform 65"/>
            <p:cNvSpPr>
              <a:spLocks/>
            </p:cNvSpPr>
            <p:nvPr/>
          </p:nvSpPr>
          <p:spPr bwMode="gray">
            <a:xfrm>
              <a:off x="8753475" y="830263"/>
              <a:ext cx="3175" cy="3175"/>
            </a:xfrm>
            <a:custGeom>
              <a:avLst/>
              <a:gdLst>
                <a:gd name="T0" fmla="*/ 1 w 1"/>
                <a:gd name="T1" fmla="*/ 0 h 1"/>
                <a:gd name="T2" fmla="*/ 0 w 1"/>
                <a:gd name="T3" fmla="*/ 0 h 1"/>
                <a:gd name="T4" fmla="*/ 0 w 1"/>
                <a:gd name="T5" fmla="*/ 0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0" y="0"/>
                  </a:cubicBezTo>
                  <a:cubicBezTo>
                    <a:pt x="0" y="0"/>
                    <a:pt x="0" y="0"/>
                    <a:pt x="0" y="0"/>
                  </a:cubicBezTo>
                  <a:cubicBezTo>
                    <a:pt x="1" y="1"/>
                    <a:pt x="1" y="1"/>
                    <a:pt x="1" y="0"/>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7" name="Freeform 66"/>
            <p:cNvSpPr>
              <a:spLocks/>
            </p:cNvSpPr>
            <p:nvPr/>
          </p:nvSpPr>
          <p:spPr bwMode="gray">
            <a:xfrm>
              <a:off x="8982075" y="1104900"/>
              <a:ext cx="12700" cy="25400"/>
            </a:xfrm>
            <a:custGeom>
              <a:avLst/>
              <a:gdLst>
                <a:gd name="T0" fmla="*/ 2 w 4"/>
                <a:gd name="T1" fmla="*/ 1 h 8"/>
                <a:gd name="T2" fmla="*/ 1 w 4"/>
                <a:gd name="T3" fmla="*/ 5 h 8"/>
                <a:gd name="T4" fmla="*/ 2 w 4"/>
                <a:gd name="T5" fmla="*/ 6 h 8"/>
                <a:gd name="T6" fmla="*/ 4 w 4"/>
                <a:gd name="T7" fmla="*/ 7 h 8"/>
                <a:gd name="T8" fmla="*/ 3 w 4"/>
                <a:gd name="T9" fmla="*/ 6 h 8"/>
                <a:gd name="T10" fmla="*/ 2 w 4"/>
                <a:gd name="T11" fmla="*/ 4 h 8"/>
                <a:gd name="T12" fmla="*/ 2 w 4"/>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1"/>
                  </a:moveTo>
                  <a:cubicBezTo>
                    <a:pt x="1" y="0"/>
                    <a:pt x="0" y="4"/>
                    <a:pt x="1" y="5"/>
                  </a:cubicBezTo>
                  <a:cubicBezTo>
                    <a:pt x="1" y="5"/>
                    <a:pt x="2" y="6"/>
                    <a:pt x="2" y="6"/>
                  </a:cubicBezTo>
                  <a:cubicBezTo>
                    <a:pt x="2" y="7"/>
                    <a:pt x="3" y="8"/>
                    <a:pt x="4" y="7"/>
                  </a:cubicBezTo>
                  <a:cubicBezTo>
                    <a:pt x="4" y="7"/>
                    <a:pt x="4" y="6"/>
                    <a:pt x="3" y="6"/>
                  </a:cubicBezTo>
                  <a:cubicBezTo>
                    <a:pt x="3" y="5"/>
                    <a:pt x="2" y="5"/>
                    <a:pt x="2" y="4"/>
                  </a:cubicBezTo>
                  <a:cubicBezTo>
                    <a:pt x="2" y="3"/>
                    <a:pt x="3" y="2"/>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8" name="Freeform 67"/>
            <p:cNvSpPr>
              <a:spLocks/>
            </p:cNvSpPr>
            <p:nvPr/>
          </p:nvSpPr>
          <p:spPr bwMode="gray">
            <a:xfrm>
              <a:off x="8823325" y="981075"/>
              <a:ext cx="28575" cy="25400"/>
            </a:xfrm>
            <a:custGeom>
              <a:avLst/>
              <a:gdLst>
                <a:gd name="T0" fmla="*/ 2 w 9"/>
                <a:gd name="T1" fmla="*/ 1 h 8"/>
                <a:gd name="T2" fmla="*/ 1 w 9"/>
                <a:gd name="T3" fmla="*/ 0 h 8"/>
                <a:gd name="T4" fmla="*/ 3 w 9"/>
                <a:gd name="T5" fmla="*/ 5 h 8"/>
                <a:gd name="T6" fmla="*/ 4 w 9"/>
                <a:gd name="T7" fmla="*/ 7 h 8"/>
                <a:gd name="T8" fmla="*/ 6 w 9"/>
                <a:gd name="T9" fmla="*/ 7 h 8"/>
                <a:gd name="T10" fmla="*/ 7 w 9"/>
                <a:gd name="T11" fmla="*/ 6 h 8"/>
                <a:gd name="T12" fmla="*/ 8 w 9"/>
                <a:gd name="T13" fmla="*/ 5 h 8"/>
                <a:gd name="T14" fmla="*/ 6 w 9"/>
                <a:gd name="T15" fmla="*/ 4 h 8"/>
                <a:gd name="T16" fmla="*/ 4 w 9"/>
                <a:gd name="T17" fmla="*/ 2 h 8"/>
                <a:gd name="T18" fmla="*/ 2 w 9"/>
                <a:gd name="T1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2" y="1"/>
                  </a:moveTo>
                  <a:cubicBezTo>
                    <a:pt x="2" y="1"/>
                    <a:pt x="2" y="0"/>
                    <a:pt x="1" y="0"/>
                  </a:cubicBezTo>
                  <a:cubicBezTo>
                    <a:pt x="0" y="0"/>
                    <a:pt x="3" y="5"/>
                    <a:pt x="3" y="5"/>
                  </a:cubicBezTo>
                  <a:cubicBezTo>
                    <a:pt x="4" y="6"/>
                    <a:pt x="4" y="6"/>
                    <a:pt x="4" y="7"/>
                  </a:cubicBezTo>
                  <a:cubicBezTo>
                    <a:pt x="5" y="8"/>
                    <a:pt x="5" y="8"/>
                    <a:pt x="6" y="7"/>
                  </a:cubicBezTo>
                  <a:cubicBezTo>
                    <a:pt x="6" y="6"/>
                    <a:pt x="6" y="6"/>
                    <a:pt x="7" y="6"/>
                  </a:cubicBezTo>
                  <a:cubicBezTo>
                    <a:pt x="8" y="6"/>
                    <a:pt x="9" y="5"/>
                    <a:pt x="8" y="5"/>
                  </a:cubicBezTo>
                  <a:cubicBezTo>
                    <a:pt x="7" y="4"/>
                    <a:pt x="6" y="5"/>
                    <a:pt x="6" y="4"/>
                  </a:cubicBezTo>
                  <a:cubicBezTo>
                    <a:pt x="5" y="4"/>
                    <a:pt x="5" y="3"/>
                    <a:pt x="4" y="2"/>
                  </a:cubicBezTo>
                  <a:cubicBezTo>
                    <a:pt x="4" y="2"/>
                    <a:pt x="3" y="2"/>
                    <a:pt x="2"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69" name="Freeform 68"/>
            <p:cNvSpPr>
              <a:spLocks/>
            </p:cNvSpPr>
            <p:nvPr/>
          </p:nvSpPr>
          <p:spPr bwMode="gray">
            <a:xfrm>
              <a:off x="8756650" y="827088"/>
              <a:ext cx="25400" cy="31750"/>
            </a:xfrm>
            <a:custGeom>
              <a:avLst/>
              <a:gdLst>
                <a:gd name="T0" fmla="*/ 5 w 8"/>
                <a:gd name="T1" fmla="*/ 4 h 10"/>
                <a:gd name="T2" fmla="*/ 6 w 8"/>
                <a:gd name="T3" fmla="*/ 3 h 10"/>
                <a:gd name="T4" fmla="*/ 1 w 8"/>
                <a:gd name="T5" fmla="*/ 2 h 10"/>
                <a:gd name="T6" fmla="*/ 1 w 8"/>
                <a:gd name="T7" fmla="*/ 4 h 10"/>
                <a:gd name="T8" fmla="*/ 2 w 8"/>
                <a:gd name="T9" fmla="*/ 5 h 10"/>
                <a:gd name="T10" fmla="*/ 3 w 8"/>
                <a:gd name="T11" fmla="*/ 7 h 10"/>
                <a:gd name="T12" fmla="*/ 5 w 8"/>
                <a:gd name="T13" fmla="*/ 8 h 10"/>
                <a:gd name="T14" fmla="*/ 6 w 8"/>
                <a:gd name="T15" fmla="*/ 9 h 10"/>
                <a:gd name="T16" fmla="*/ 6 w 8"/>
                <a:gd name="T17" fmla="*/ 8 h 10"/>
                <a:gd name="T18" fmla="*/ 5 w 8"/>
                <a:gd name="T19" fmla="*/ 6 h 10"/>
                <a:gd name="T20" fmla="*/ 4 w 8"/>
                <a:gd name="T21" fmla="*/ 5 h 10"/>
                <a:gd name="T22" fmla="*/ 5 w 8"/>
                <a:gd name="T23"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0">
                  <a:moveTo>
                    <a:pt x="5" y="4"/>
                  </a:moveTo>
                  <a:cubicBezTo>
                    <a:pt x="6" y="4"/>
                    <a:pt x="6" y="3"/>
                    <a:pt x="6" y="3"/>
                  </a:cubicBezTo>
                  <a:cubicBezTo>
                    <a:pt x="8" y="0"/>
                    <a:pt x="2" y="2"/>
                    <a:pt x="1" y="2"/>
                  </a:cubicBezTo>
                  <a:cubicBezTo>
                    <a:pt x="1" y="2"/>
                    <a:pt x="0" y="3"/>
                    <a:pt x="1" y="4"/>
                  </a:cubicBezTo>
                  <a:cubicBezTo>
                    <a:pt x="1" y="4"/>
                    <a:pt x="2" y="4"/>
                    <a:pt x="2" y="5"/>
                  </a:cubicBezTo>
                  <a:cubicBezTo>
                    <a:pt x="3" y="5"/>
                    <a:pt x="3" y="6"/>
                    <a:pt x="3" y="7"/>
                  </a:cubicBezTo>
                  <a:cubicBezTo>
                    <a:pt x="4" y="7"/>
                    <a:pt x="4" y="7"/>
                    <a:pt x="5" y="8"/>
                  </a:cubicBezTo>
                  <a:cubicBezTo>
                    <a:pt x="5" y="8"/>
                    <a:pt x="5" y="9"/>
                    <a:pt x="6" y="9"/>
                  </a:cubicBezTo>
                  <a:cubicBezTo>
                    <a:pt x="7" y="10"/>
                    <a:pt x="6" y="9"/>
                    <a:pt x="6" y="8"/>
                  </a:cubicBezTo>
                  <a:cubicBezTo>
                    <a:pt x="6" y="8"/>
                    <a:pt x="6" y="7"/>
                    <a:pt x="5" y="6"/>
                  </a:cubicBezTo>
                  <a:cubicBezTo>
                    <a:pt x="5" y="6"/>
                    <a:pt x="4" y="5"/>
                    <a:pt x="4" y="5"/>
                  </a:cubicBezTo>
                  <a:cubicBezTo>
                    <a:pt x="4" y="4"/>
                    <a:pt x="5" y="4"/>
                    <a:pt x="5"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0" name="Freeform 69"/>
            <p:cNvSpPr>
              <a:spLocks/>
            </p:cNvSpPr>
            <p:nvPr/>
          </p:nvSpPr>
          <p:spPr bwMode="gray">
            <a:xfrm>
              <a:off x="10839450" y="4894263"/>
              <a:ext cx="12700" cy="28575"/>
            </a:xfrm>
            <a:custGeom>
              <a:avLst/>
              <a:gdLst>
                <a:gd name="T0" fmla="*/ 1 w 4"/>
                <a:gd name="T1" fmla="*/ 4 h 9"/>
                <a:gd name="T2" fmla="*/ 0 w 4"/>
                <a:gd name="T3" fmla="*/ 9 h 9"/>
                <a:gd name="T4" fmla="*/ 4 w 4"/>
                <a:gd name="T5" fmla="*/ 0 h 9"/>
                <a:gd name="T6" fmla="*/ 1 w 4"/>
                <a:gd name="T7" fmla="*/ 4 h 9"/>
              </a:gdLst>
              <a:ahLst/>
              <a:cxnLst>
                <a:cxn ang="0">
                  <a:pos x="T0" y="T1"/>
                </a:cxn>
                <a:cxn ang="0">
                  <a:pos x="T2" y="T3"/>
                </a:cxn>
                <a:cxn ang="0">
                  <a:pos x="T4" y="T5"/>
                </a:cxn>
                <a:cxn ang="0">
                  <a:pos x="T6" y="T7"/>
                </a:cxn>
              </a:cxnLst>
              <a:rect l="0" t="0" r="r" b="b"/>
              <a:pathLst>
                <a:path w="4" h="9">
                  <a:moveTo>
                    <a:pt x="1" y="4"/>
                  </a:moveTo>
                  <a:cubicBezTo>
                    <a:pt x="1" y="6"/>
                    <a:pt x="0" y="8"/>
                    <a:pt x="0" y="9"/>
                  </a:cubicBezTo>
                  <a:cubicBezTo>
                    <a:pt x="2" y="6"/>
                    <a:pt x="4" y="3"/>
                    <a:pt x="4" y="0"/>
                  </a:cubicBezTo>
                  <a:cubicBezTo>
                    <a:pt x="3" y="1"/>
                    <a:pt x="2" y="3"/>
                    <a:pt x="1"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1" name="Freeform 70"/>
            <p:cNvSpPr>
              <a:spLocks/>
            </p:cNvSpPr>
            <p:nvPr/>
          </p:nvSpPr>
          <p:spPr bwMode="gray">
            <a:xfrm>
              <a:off x="10380663" y="4556125"/>
              <a:ext cx="509588" cy="990600"/>
            </a:xfrm>
            <a:custGeom>
              <a:avLst/>
              <a:gdLst>
                <a:gd name="T0" fmla="*/ 154 w 161"/>
                <a:gd name="T1" fmla="*/ 59 h 313"/>
                <a:gd name="T2" fmla="*/ 153 w 161"/>
                <a:gd name="T3" fmla="*/ 44 h 313"/>
                <a:gd name="T4" fmla="*/ 151 w 161"/>
                <a:gd name="T5" fmla="*/ 35 h 313"/>
                <a:gd name="T6" fmla="*/ 146 w 161"/>
                <a:gd name="T7" fmla="*/ 21 h 313"/>
                <a:gd name="T8" fmla="*/ 139 w 161"/>
                <a:gd name="T9" fmla="*/ 10 h 313"/>
                <a:gd name="T10" fmla="*/ 133 w 161"/>
                <a:gd name="T11" fmla="*/ 6 h 313"/>
                <a:gd name="T12" fmla="*/ 132 w 161"/>
                <a:gd name="T13" fmla="*/ 2 h 313"/>
                <a:gd name="T14" fmla="*/ 127 w 161"/>
                <a:gd name="T15" fmla="*/ 11 h 313"/>
                <a:gd name="T16" fmla="*/ 123 w 161"/>
                <a:gd name="T17" fmla="*/ 13 h 313"/>
                <a:gd name="T18" fmla="*/ 124 w 161"/>
                <a:gd name="T19" fmla="*/ 27 h 313"/>
                <a:gd name="T20" fmla="*/ 117 w 161"/>
                <a:gd name="T21" fmla="*/ 34 h 313"/>
                <a:gd name="T22" fmla="*/ 114 w 161"/>
                <a:gd name="T23" fmla="*/ 40 h 313"/>
                <a:gd name="T24" fmla="*/ 108 w 161"/>
                <a:gd name="T25" fmla="*/ 38 h 313"/>
                <a:gd name="T26" fmla="*/ 105 w 161"/>
                <a:gd name="T27" fmla="*/ 38 h 313"/>
                <a:gd name="T28" fmla="*/ 105 w 161"/>
                <a:gd name="T29" fmla="*/ 46 h 313"/>
                <a:gd name="T30" fmla="*/ 106 w 161"/>
                <a:gd name="T31" fmla="*/ 55 h 313"/>
                <a:gd name="T32" fmla="*/ 105 w 161"/>
                <a:gd name="T33" fmla="*/ 52 h 313"/>
                <a:gd name="T34" fmla="*/ 100 w 161"/>
                <a:gd name="T35" fmla="*/ 60 h 313"/>
                <a:gd name="T36" fmla="*/ 104 w 161"/>
                <a:gd name="T37" fmla="*/ 61 h 313"/>
                <a:gd name="T38" fmla="*/ 103 w 161"/>
                <a:gd name="T39" fmla="*/ 63 h 313"/>
                <a:gd name="T40" fmla="*/ 96 w 161"/>
                <a:gd name="T41" fmla="*/ 68 h 313"/>
                <a:gd name="T42" fmla="*/ 94 w 161"/>
                <a:gd name="T43" fmla="*/ 62 h 313"/>
                <a:gd name="T44" fmla="*/ 86 w 161"/>
                <a:gd name="T45" fmla="*/ 74 h 313"/>
                <a:gd name="T46" fmla="*/ 86 w 161"/>
                <a:gd name="T47" fmla="*/ 81 h 313"/>
                <a:gd name="T48" fmla="*/ 79 w 161"/>
                <a:gd name="T49" fmla="*/ 75 h 313"/>
                <a:gd name="T50" fmla="*/ 72 w 161"/>
                <a:gd name="T51" fmla="*/ 90 h 313"/>
                <a:gd name="T52" fmla="*/ 69 w 161"/>
                <a:gd name="T53" fmla="*/ 91 h 313"/>
                <a:gd name="T54" fmla="*/ 62 w 161"/>
                <a:gd name="T55" fmla="*/ 87 h 313"/>
                <a:gd name="T56" fmla="*/ 55 w 161"/>
                <a:gd name="T57" fmla="*/ 87 h 313"/>
                <a:gd name="T58" fmla="*/ 48 w 161"/>
                <a:gd name="T59" fmla="*/ 92 h 313"/>
                <a:gd name="T60" fmla="*/ 38 w 161"/>
                <a:gd name="T61" fmla="*/ 96 h 313"/>
                <a:gd name="T62" fmla="*/ 27 w 161"/>
                <a:gd name="T63" fmla="*/ 107 h 313"/>
                <a:gd name="T64" fmla="*/ 17 w 161"/>
                <a:gd name="T65" fmla="*/ 130 h 313"/>
                <a:gd name="T66" fmla="*/ 19 w 161"/>
                <a:gd name="T67" fmla="*/ 148 h 313"/>
                <a:gd name="T68" fmla="*/ 24 w 161"/>
                <a:gd name="T69" fmla="*/ 160 h 313"/>
                <a:gd name="T70" fmla="*/ 27 w 161"/>
                <a:gd name="T71" fmla="*/ 177 h 313"/>
                <a:gd name="T72" fmla="*/ 23 w 161"/>
                <a:gd name="T73" fmla="*/ 193 h 313"/>
                <a:gd name="T74" fmla="*/ 18 w 161"/>
                <a:gd name="T75" fmla="*/ 200 h 313"/>
                <a:gd name="T76" fmla="*/ 13 w 161"/>
                <a:gd name="T77" fmla="*/ 211 h 313"/>
                <a:gd name="T78" fmla="*/ 6 w 161"/>
                <a:gd name="T79" fmla="*/ 222 h 313"/>
                <a:gd name="T80" fmla="*/ 2 w 161"/>
                <a:gd name="T81" fmla="*/ 233 h 313"/>
                <a:gd name="T82" fmla="*/ 1 w 161"/>
                <a:gd name="T83" fmla="*/ 242 h 313"/>
                <a:gd name="T84" fmla="*/ 8 w 161"/>
                <a:gd name="T85" fmla="*/ 262 h 313"/>
                <a:gd name="T86" fmla="*/ 9 w 161"/>
                <a:gd name="T87" fmla="*/ 284 h 313"/>
                <a:gd name="T88" fmla="*/ 16 w 161"/>
                <a:gd name="T89" fmla="*/ 300 h 313"/>
                <a:gd name="T90" fmla="*/ 31 w 161"/>
                <a:gd name="T91" fmla="*/ 306 h 313"/>
                <a:gd name="T92" fmla="*/ 44 w 161"/>
                <a:gd name="T93" fmla="*/ 312 h 313"/>
                <a:gd name="T94" fmla="*/ 73 w 161"/>
                <a:gd name="T95" fmla="*/ 302 h 313"/>
                <a:gd name="T96" fmla="*/ 79 w 161"/>
                <a:gd name="T97" fmla="*/ 299 h 313"/>
                <a:gd name="T98" fmla="*/ 85 w 161"/>
                <a:gd name="T99" fmla="*/ 290 h 313"/>
                <a:gd name="T100" fmla="*/ 90 w 161"/>
                <a:gd name="T101" fmla="*/ 276 h 313"/>
                <a:gd name="T102" fmla="*/ 95 w 161"/>
                <a:gd name="T103" fmla="*/ 265 h 313"/>
                <a:gd name="T104" fmla="*/ 101 w 161"/>
                <a:gd name="T105" fmla="*/ 245 h 313"/>
                <a:gd name="T106" fmla="*/ 113 w 161"/>
                <a:gd name="T107" fmla="*/ 209 h 313"/>
                <a:gd name="T108" fmla="*/ 118 w 161"/>
                <a:gd name="T109" fmla="*/ 191 h 313"/>
                <a:gd name="T110" fmla="*/ 121 w 161"/>
                <a:gd name="T111" fmla="*/ 180 h 313"/>
                <a:gd name="T112" fmla="*/ 132 w 161"/>
                <a:gd name="T113" fmla="*/ 151 h 313"/>
                <a:gd name="T114" fmla="*/ 137 w 161"/>
                <a:gd name="T115" fmla="*/ 133 h 313"/>
                <a:gd name="T116" fmla="*/ 143 w 161"/>
                <a:gd name="T117" fmla="*/ 112 h 313"/>
                <a:gd name="T118" fmla="*/ 145 w 161"/>
                <a:gd name="T119" fmla="*/ 101 h 313"/>
                <a:gd name="T120" fmla="*/ 146 w 161"/>
                <a:gd name="T121" fmla="*/ 79 h 313"/>
                <a:gd name="T122" fmla="*/ 152 w 161"/>
                <a:gd name="T123" fmla="*/ 90 h 313"/>
                <a:gd name="T124" fmla="*/ 160 w 161"/>
                <a:gd name="T125" fmla="*/ 74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1" h="313">
                  <a:moveTo>
                    <a:pt x="157" y="67"/>
                  </a:moveTo>
                  <a:cubicBezTo>
                    <a:pt x="157" y="66"/>
                    <a:pt x="156" y="65"/>
                    <a:pt x="156" y="63"/>
                  </a:cubicBezTo>
                  <a:cubicBezTo>
                    <a:pt x="156" y="63"/>
                    <a:pt x="156" y="63"/>
                    <a:pt x="156" y="62"/>
                  </a:cubicBezTo>
                  <a:cubicBezTo>
                    <a:pt x="155" y="61"/>
                    <a:pt x="155" y="60"/>
                    <a:pt x="154" y="59"/>
                  </a:cubicBezTo>
                  <a:cubicBezTo>
                    <a:pt x="154" y="58"/>
                    <a:pt x="154" y="57"/>
                    <a:pt x="154" y="56"/>
                  </a:cubicBezTo>
                  <a:cubicBezTo>
                    <a:pt x="154" y="55"/>
                    <a:pt x="154" y="54"/>
                    <a:pt x="154" y="54"/>
                  </a:cubicBezTo>
                  <a:cubicBezTo>
                    <a:pt x="153" y="52"/>
                    <a:pt x="153" y="51"/>
                    <a:pt x="153" y="49"/>
                  </a:cubicBezTo>
                  <a:cubicBezTo>
                    <a:pt x="154" y="48"/>
                    <a:pt x="153" y="46"/>
                    <a:pt x="153" y="44"/>
                  </a:cubicBezTo>
                  <a:cubicBezTo>
                    <a:pt x="153" y="43"/>
                    <a:pt x="153" y="41"/>
                    <a:pt x="152" y="40"/>
                  </a:cubicBezTo>
                  <a:cubicBezTo>
                    <a:pt x="152" y="39"/>
                    <a:pt x="152" y="39"/>
                    <a:pt x="151" y="39"/>
                  </a:cubicBezTo>
                  <a:cubicBezTo>
                    <a:pt x="151" y="38"/>
                    <a:pt x="151" y="38"/>
                    <a:pt x="151" y="37"/>
                  </a:cubicBezTo>
                  <a:cubicBezTo>
                    <a:pt x="151" y="36"/>
                    <a:pt x="151" y="36"/>
                    <a:pt x="151" y="35"/>
                  </a:cubicBezTo>
                  <a:cubicBezTo>
                    <a:pt x="150" y="34"/>
                    <a:pt x="150" y="33"/>
                    <a:pt x="149" y="33"/>
                  </a:cubicBezTo>
                  <a:cubicBezTo>
                    <a:pt x="148" y="31"/>
                    <a:pt x="149" y="29"/>
                    <a:pt x="148" y="27"/>
                  </a:cubicBezTo>
                  <a:cubicBezTo>
                    <a:pt x="148" y="26"/>
                    <a:pt x="146" y="25"/>
                    <a:pt x="146" y="24"/>
                  </a:cubicBezTo>
                  <a:cubicBezTo>
                    <a:pt x="145" y="23"/>
                    <a:pt x="147" y="22"/>
                    <a:pt x="146" y="21"/>
                  </a:cubicBezTo>
                  <a:cubicBezTo>
                    <a:pt x="146" y="19"/>
                    <a:pt x="144" y="20"/>
                    <a:pt x="143" y="19"/>
                  </a:cubicBezTo>
                  <a:cubicBezTo>
                    <a:pt x="142" y="19"/>
                    <a:pt x="142" y="18"/>
                    <a:pt x="141" y="17"/>
                  </a:cubicBezTo>
                  <a:cubicBezTo>
                    <a:pt x="140" y="16"/>
                    <a:pt x="139" y="15"/>
                    <a:pt x="139" y="14"/>
                  </a:cubicBezTo>
                  <a:cubicBezTo>
                    <a:pt x="139" y="13"/>
                    <a:pt x="140" y="12"/>
                    <a:pt x="139" y="10"/>
                  </a:cubicBezTo>
                  <a:cubicBezTo>
                    <a:pt x="139" y="9"/>
                    <a:pt x="137" y="10"/>
                    <a:pt x="136" y="10"/>
                  </a:cubicBezTo>
                  <a:cubicBezTo>
                    <a:pt x="136" y="9"/>
                    <a:pt x="136" y="9"/>
                    <a:pt x="135" y="8"/>
                  </a:cubicBezTo>
                  <a:cubicBezTo>
                    <a:pt x="134" y="8"/>
                    <a:pt x="134" y="9"/>
                    <a:pt x="133" y="8"/>
                  </a:cubicBezTo>
                  <a:cubicBezTo>
                    <a:pt x="133" y="8"/>
                    <a:pt x="132" y="6"/>
                    <a:pt x="133" y="6"/>
                  </a:cubicBezTo>
                  <a:cubicBezTo>
                    <a:pt x="134" y="6"/>
                    <a:pt x="134" y="7"/>
                    <a:pt x="135" y="6"/>
                  </a:cubicBezTo>
                  <a:cubicBezTo>
                    <a:pt x="136" y="6"/>
                    <a:pt x="136" y="3"/>
                    <a:pt x="135" y="2"/>
                  </a:cubicBezTo>
                  <a:cubicBezTo>
                    <a:pt x="135" y="2"/>
                    <a:pt x="133" y="0"/>
                    <a:pt x="132" y="1"/>
                  </a:cubicBezTo>
                  <a:cubicBezTo>
                    <a:pt x="132" y="1"/>
                    <a:pt x="132" y="2"/>
                    <a:pt x="132" y="2"/>
                  </a:cubicBezTo>
                  <a:cubicBezTo>
                    <a:pt x="132" y="3"/>
                    <a:pt x="131" y="3"/>
                    <a:pt x="131" y="3"/>
                  </a:cubicBezTo>
                  <a:cubicBezTo>
                    <a:pt x="130" y="3"/>
                    <a:pt x="130" y="4"/>
                    <a:pt x="131" y="4"/>
                  </a:cubicBezTo>
                  <a:cubicBezTo>
                    <a:pt x="133" y="5"/>
                    <a:pt x="130" y="7"/>
                    <a:pt x="130" y="8"/>
                  </a:cubicBezTo>
                  <a:cubicBezTo>
                    <a:pt x="128" y="8"/>
                    <a:pt x="127" y="10"/>
                    <a:pt x="127" y="11"/>
                  </a:cubicBezTo>
                  <a:cubicBezTo>
                    <a:pt x="127" y="12"/>
                    <a:pt x="127" y="14"/>
                    <a:pt x="125" y="13"/>
                  </a:cubicBezTo>
                  <a:cubicBezTo>
                    <a:pt x="125" y="13"/>
                    <a:pt x="125" y="12"/>
                    <a:pt x="124" y="12"/>
                  </a:cubicBezTo>
                  <a:cubicBezTo>
                    <a:pt x="124" y="12"/>
                    <a:pt x="123" y="12"/>
                    <a:pt x="122" y="12"/>
                  </a:cubicBezTo>
                  <a:cubicBezTo>
                    <a:pt x="122" y="12"/>
                    <a:pt x="123" y="13"/>
                    <a:pt x="123" y="13"/>
                  </a:cubicBezTo>
                  <a:cubicBezTo>
                    <a:pt x="124" y="14"/>
                    <a:pt x="124" y="14"/>
                    <a:pt x="125" y="15"/>
                  </a:cubicBezTo>
                  <a:cubicBezTo>
                    <a:pt x="125" y="15"/>
                    <a:pt x="125" y="16"/>
                    <a:pt x="125" y="17"/>
                  </a:cubicBezTo>
                  <a:cubicBezTo>
                    <a:pt x="125" y="17"/>
                    <a:pt x="125" y="18"/>
                    <a:pt x="126" y="18"/>
                  </a:cubicBezTo>
                  <a:cubicBezTo>
                    <a:pt x="128" y="22"/>
                    <a:pt x="126" y="24"/>
                    <a:pt x="124" y="27"/>
                  </a:cubicBezTo>
                  <a:cubicBezTo>
                    <a:pt x="124" y="28"/>
                    <a:pt x="124" y="29"/>
                    <a:pt x="124" y="29"/>
                  </a:cubicBezTo>
                  <a:cubicBezTo>
                    <a:pt x="124" y="31"/>
                    <a:pt x="124" y="33"/>
                    <a:pt x="123" y="34"/>
                  </a:cubicBezTo>
                  <a:cubicBezTo>
                    <a:pt x="121" y="35"/>
                    <a:pt x="120" y="35"/>
                    <a:pt x="118" y="35"/>
                  </a:cubicBezTo>
                  <a:cubicBezTo>
                    <a:pt x="118" y="35"/>
                    <a:pt x="117" y="34"/>
                    <a:pt x="117" y="34"/>
                  </a:cubicBezTo>
                  <a:cubicBezTo>
                    <a:pt x="116" y="34"/>
                    <a:pt x="117" y="36"/>
                    <a:pt x="117" y="36"/>
                  </a:cubicBezTo>
                  <a:cubicBezTo>
                    <a:pt x="117" y="37"/>
                    <a:pt x="116" y="38"/>
                    <a:pt x="115" y="38"/>
                  </a:cubicBezTo>
                  <a:cubicBezTo>
                    <a:pt x="115" y="38"/>
                    <a:pt x="114" y="38"/>
                    <a:pt x="114" y="38"/>
                  </a:cubicBezTo>
                  <a:cubicBezTo>
                    <a:pt x="113" y="39"/>
                    <a:pt x="114" y="40"/>
                    <a:pt x="114" y="40"/>
                  </a:cubicBezTo>
                  <a:cubicBezTo>
                    <a:pt x="113" y="41"/>
                    <a:pt x="113" y="43"/>
                    <a:pt x="113" y="43"/>
                  </a:cubicBezTo>
                  <a:cubicBezTo>
                    <a:pt x="111" y="44"/>
                    <a:pt x="110" y="42"/>
                    <a:pt x="110" y="42"/>
                  </a:cubicBezTo>
                  <a:cubicBezTo>
                    <a:pt x="110" y="41"/>
                    <a:pt x="110" y="40"/>
                    <a:pt x="109" y="39"/>
                  </a:cubicBezTo>
                  <a:cubicBezTo>
                    <a:pt x="109" y="39"/>
                    <a:pt x="108" y="39"/>
                    <a:pt x="108" y="38"/>
                  </a:cubicBezTo>
                  <a:cubicBezTo>
                    <a:pt x="108" y="38"/>
                    <a:pt x="108" y="37"/>
                    <a:pt x="108" y="37"/>
                  </a:cubicBezTo>
                  <a:cubicBezTo>
                    <a:pt x="107" y="37"/>
                    <a:pt x="107" y="37"/>
                    <a:pt x="106" y="37"/>
                  </a:cubicBezTo>
                  <a:cubicBezTo>
                    <a:pt x="106" y="37"/>
                    <a:pt x="106" y="36"/>
                    <a:pt x="106" y="36"/>
                  </a:cubicBezTo>
                  <a:cubicBezTo>
                    <a:pt x="105" y="36"/>
                    <a:pt x="104" y="37"/>
                    <a:pt x="105" y="38"/>
                  </a:cubicBezTo>
                  <a:cubicBezTo>
                    <a:pt x="105" y="39"/>
                    <a:pt x="104" y="39"/>
                    <a:pt x="104" y="40"/>
                  </a:cubicBezTo>
                  <a:cubicBezTo>
                    <a:pt x="104" y="40"/>
                    <a:pt x="103" y="41"/>
                    <a:pt x="104" y="41"/>
                  </a:cubicBezTo>
                  <a:cubicBezTo>
                    <a:pt x="104" y="41"/>
                    <a:pt x="104" y="42"/>
                    <a:pt x="104" y="42"/>
                  </a:cubicBezTo>
                  <a:cubicBezTo>
                    <a:pt x="102" y="42"/>
                    <a:pt x="103" y="45"/>
                    <a:pt x="105" y="46"/>
                  </a:cubicBezTo>
                  <a:cubicBezTo>
                    <a:pt x="107" y="48"/>
                    <a:pt x="106" y="47"/>
                    <a:pt x="105" y="48"/>
                  </a:cubicBezTo>
                  <a:cubicBezTo>
                    <a:pt x="104" y="49"/>
                    <a:pt x="106" y="50"/>
                    <a:pt x="106" y="50"/>
                  </a:cubicBezTo>
                  <a:cubicBezTo>
                    <a:pt x="107" y="50"/>
                    <a:pt x="107" y="51"/>
                    <a:pt x="107" y="52"/>
                  </a:cubicBezTo>
                  <a:cubicBezTo>
                    <a:pt x="107" y="52"/>
                    <a:pt x="107" y="55"/>
                    <a:pt x="106" y="55"/>
                  </a:cubicBezTo>
                  <a:cubicBezTo>
                    <a:pt x="105" y="55"/>
                    <a:pt x="106" y="53"/>
                    <a:pt x="106" y="52"/>
                  </a:cubicBezTo>
                  <a:cubicBezTo>
                    <a:pt x="106" y="52"/>
                    <a:pt x="106" y="51"/>
                    <a:pt x="105" y="51"/>
                  </a:cubicBezTo>
                  <a:cubicBezTo>
                    <a:pt x="105" y="51"/>
                    <a:pt x="105" y="50"/>
                    <a:pt x="104" y="50"/>
                  </a:cubicBezTo>
                  <a:cubicBezTo>
                    <a:pt x="104" y="51"/>
                    <a:pt x="105" y="52"/>
                    <a:pt x="105" y="52"/>
                  </a:cubicBezTo>
                  <a:cubicBezTo>
                    <a:pt x="105" y="53"/>
                    <a:pt x="105" y="53"/>
                    <a:pt x="104" y="54"/>
                  </a:cubicBezTo>
                  <a:cubicBezTo>
                    <a:pt x="103" y="54"/>
                    <a:pt x="103" y="54"/>
                    <a:pt x="102" y="54"/>
                  </a:cubicBezTo>
                  <a:cubicBezTo>
                    <a:pt x="101" y="53"/>
                    <a:pt x="101" y="56"/>
                    <a:pt x="100" y="56"/>
                  </a:cubicBezTo>
                  <a:cubicBezTo>
                    <a:pt x="99" y="58"/>
                    <a:pt x="100" y="59"/>
                    <a:pt x="100" y="60"/>
                  </a:cubicBezTo>
                  <a:cubicBezTo>
                    <a:pt x="100" y="60"/>
                    <a:pt x="100" y="62"/>
                    <a:pt x="101" y="62"/>
                  </a:cubicBezTo>
                  <a:cubicBezTo>
                    <a:pt x="101" y="62"/>
                    <a:pt x="101" y="61"/>
                    <a:pt x="101" y="61"/>
                  </a:cubicBezTo>
                  <a:cubicBezTo>
                    <a:pt x="102" y="61"/>
                    <a:pt x="102" y="62"/>
                    <a:pt x="102" y="62"/>
                  </a:cubicBezTo>
                  <a:cubicBezTo>
                    <a:pt x="103" y="62"/>
                    <a:pt x="103" y="61"/>
                    <a:pt x="104" y="61"/>
                  </a:cubicBezTo>
                  <a:cubicBezTo>
                    <a:pt x="106" y="61"/>
                    <a:pt x="107" y="65"/>
                    <a:pt x="106" y="65"/>
                  </a:cubicBezTo>
                  <a:cubicBezTo>
                    <a:pt x="106" y="65"/>
                    <a:pt x="106" y="63"/>
                    <a:pt x="105" y="62"/>
                  </a:cubicBezTo>
                  <a:cubicBezTo>
                    <a:pt x="104" y="62"/>
                    <a:pt x="105" y="63"/>
                    <a:pt x="104" y="63"/>
                  </a:cubicBezTo>
                  <a:cubicBezTo>
                    <a:pt x="104" y="64"/>
                    <a:pt x="103" y="63"/>
                    <a:pt x="103" y="63"/>
                  </a:cubicBezTo>
                  <a:cubicBezTo>
                    <a:pt x="102" y="63"/>
                    <a:pt x="101" y="63"/>
                    <a:pt x="100" y="63"/>
                  </a:cubicBezTo>
                  <a:cubicBezTo>
                    <a:pt x="100" y="63"/>
                    <a:pt x="99" y="63"/>
                    <a:pt x="99" y="63"/>
                  </a:cubicBezTo>
                  <a:cubicBezTo>
                    <a:pt x="98" y="63"/>
                    <a:pt x="97" y="64"/>
                    <a:pt x="97" y="65"/>
                  </a:cubicBezTo>
                  <a:cubicBezTo>
                    <a:pt x="96" y="66"/>
                    <a:pt x="96" y="67"/>
                    <a:pt x="96" y="68"/>
                  </a:cubicBezTo>
                  <a:cubicBezTo>
                    <a:pt x="96" y="68"/>
                    <a:pt x="95" y="69"/>
                    <a:pt x="95" y="69"/>
                  </a:cubicBezTo>
                  <a:cubicBezTo>
                    <a:pt x="94" y="68"/>
                    <a:pt x="95" y="68"/>
                    <a:pt x="95" y="67"/>
                  </a:cubicBezTo>
                  <a:cubicBezTo>
                    <a:pt x="95" y="67"/>
                    <a:pt x="95" y="66"/>
                    <a:pt x="95" y="65"/>
                  </a:cubicBezTo>
                  <a:cubicBezTo>
                    <a:pt x="95" y="64"/>
                    <a:pt x="95" y="63"/>
                    <a:pt x="94" y="62"/>
                  </a:cubicBezTo>
                  <a:cubicBezTo>
                    <a:pt x="93" y="62"/>
                    <a:pt x="92" y="63"/>
                    <a:pt x="91" y="64"/>
                  </a:cubicBezTo>
                  <a:cubicBezTo>
                    <a:pt x="91" y="65"/>
                    <a:pt x="91" y="66"/>
                    <a:pt x="91" y="67"/>
                  </a:cubicBezTo>
                  <a:cubicBezTo>
                    <a:pt x="90" y="68"/>
                    <a:pt x="89" y="70"/>
                    <a:pt x="88" y="70"/>
                  </a:cubicBezTo>
                  <a:cubicBezTo>
                    <a:pt x="87" y="71"/>
                    <a:pt x="87" y="73"/>
                    <a:pt x="86" y="74"/>
                  </a:cubicBezTo>
                  <a:cubicBezTo>
                    <a:pt x="86" y="75"/>
                    <a:pt x="85" y="76"/>
                    <a:pt x="86" y="77"/>
                  </a:cubicBezTo>
                  <a:cubicBezTo>
                    <a:pt x="86" y="78"/>
                    <a:pt x="87" y="78"/>
                    <a:pt x="88" y="79"/>
                  </a:cubicBezTo>
                  <a:cubicBezTo>
                    <a:pt x="88" y="79"/>
                    <a:pt x="89" y="80"/>
                    <a:pt x="88" y="80"/>
                  </a:cubicBezTo>
                  <a:cubicBezTo>
                    <a:pt x="87" y="80"/>
                    <a:pt x="87" y="81"/>
                    <a:pt x="86" y="81"/>
                  </a:cubicBezTo>
                  <a:cubicBezTo>
                    <a:pt x="85" y="82"/>
                    <a:pt x="85" y="81"/>
                    <a:pt x="85" y="80"/>
                  </a:cubicBezTo>
                  <a:cubicBezTo>
                    <a:pt x="85" y="79"/>
                    <a:pt x="84" y="78"/>
                    <a:pt x="83" y="77"/>
                  </a:cubicBezTo>
                  <a:cubicBezTo>
                    <a:pt x="83" y="76"/>
                    <a:pt x="84" y="75"/>
                    <a:pt x="82" y="75"/>
                  </a:cubicBezTo>
                  <a:cubicBezTo>
                    <a:pt x="81" y="74"/>
                    <a:pt x="80" y="75"/>
                    <a:pt x="79" y="75"/>
                  </a:cubicBezTo>
                  <a:cubicBezTo>
                    <a:pt x="77" y="77"/>
                    <a:pt x="75" y="80"/>
                    <a:pt x="73" y="82"/>
                  </a:cubicBezTo>
                  <a:cubicBezTo>
                    <a:pt x="71" y="83"/>
                    <a:pt x="70" y="83"/>
                    <a:pt x="70" y="84"/>
                  </a:cubicBezTo>
                  <a:cubicBezTo>
                    <a:pt x="69" y="85"/>
                    <a:pt x="69" y="87"/>
                    <a:pt x="70" y="89"/>
                  </a:cubicBezTo>
                  <a:cubicBezTo>
                    <a:pt x="70" y="90"/>
                    <a:pt x="71" y="90"/>
                    <a:pt x="72" y="90"/>
                  </a:cubicBezTo>
                  <a:cubicBezTo>
                    <a:pt x="73" y="90"/>
                    <a:pt x="73" y="91"/>
                    <a:pt x="73" y="91"/>
                  </a:cubicBezTo>
                  <a:cubicBezTo>
                    <a:pt x="73" y="92"/>
                    <a:pt x="72" y="92"/>
                    <a:pt x="71" y="92"/>
                  </a:cubicBezTo>
                  <a:cubicBezTo>
                    <a:pt x="71" y="91"/>
                    <a:pt x="71" y="91"/>
                    <a:pt x="70" y="91"/>
                  </a:cubicBezTo>
                  <a:cubicBezTo>
                    <a:pt x="70" y="91"/>
                    <a:pt x="69" y="91"/>
                    <a:pt x="69" y="91"/>
                  </a:cubicBezTo>
                  <a:cubicBezTo>
                    <a:pt x="67" y="92"/>
                    <a:pt x="67" y="91"/>
                    <a:pt x="66" y="90"/>
                  </a:cubicBezTo>
                  <a:cubicBezTo>
                    <a:pt x="66" y="89"/>
                    <a:pt x="67" y="86"/>
                    <a:pt x="66" y="86"/>
                  </a:cubicBezTo>
                  <a:cubicBezTo>
                    <a:pt x="65" y="85"/>
                    <a:pt x="64" y="86"/>
                    <a:pt x="64" y="86"/>
                  </a:cubicBezTo>
                  <a:cubicBezTo>
                    <a:pt x="63" y="87"/>
                    <a:pt x="62" y="87"/>
                    <a:pt x="62" y="87"/>
                  </a:cubicBezTo>
                  <a:cubicBezTo>
                    <a:pt x="61" y="88"/>
                    <a:pt x="61" y="87"/>
                    <a:pt x="60" y="87"/>
                  </a:cubicBezTo>
                  <a:cubicBezTo>
                    <a:pt x="60" y="87"/>
                    <a:pt x="60" y="87"/>
                    <a:pt x="59" y="88"/>
                  </a:cubicBezTo>
                  <a:cubicBezTo>
                    <a:pt x="59" y="88"/>
                    <a:pt x="58" y="88"/>
                    <a:pt x="58" y="88"/>
                  </a:cubicBezTo>
                  <a:cubicBezTo>
                    <a:pt x="56" y="88"/>
                    <a:pt x="56" y="86"/>
                    <a:pt x="55" y="87"/>
                  </a:cubicBezTo>
                  <a:cubicBezTo>
                    <a:pt x="54" y="87"/>
                    <a:pt x="53" y="88"/>
                    <a:pt x="53" y="89"/>
                  </a:cubicBezTo>
                  <a:cubicBezTo>
                    <a:pt x="52" y="90"/>
                    <a:pt x="52" y="91"/>
                    <a:pt x="51" y="91"/>
                  </a:cubicBezTo>
                  <a:cubicBezTo>
                    <a:pt x="50" y="91"/>
                    <a:pt x="50" y="90"/>
                    <a:pt x="49" y="91"/>
                  </a:cubicBezTo>
                  <a:cubicBezTo>
                    <a:pt x="49" y="91"/>
                    <a:pt x="49" y="92"/>
                    <a:pt x="48" y="92"/>
                  </a:cubicBezTo>
                  <a:cubicBezTo>
                    <a:pt x="48" y="93"/>
                    <a:pt x="46" y="92"/>
                    <a:pt x="46" y="91"/>
                  </a:cubicBezTo>
                  <a:cubicBezTo>
                    <a:pt x="45" y="90"/>
                    <a:pt x="44" y="90"/>
                    <a:pt x="43" y="91"/>
                  </a:cubicBezTo>
                  <a:cubicBezTo>
                    <a:pt x="42" y="92"/>
                    <a:pt x="42" y="93"/>
                    <a:pt x="41" y="94"/>
                  </a:cubicBezTo>
                  <a:cubicBezTo>
                    <a:pt x="40" y="95"/>
                    <a:pt x="39" y="96"/>
                    <a:pt x="38" y="96"/>
                  </a:cubicBezTo>
                  <a:cubicBezTo>
                    <a:pt x="37" y="97"/>
                    <a:pt x="36" y="97"/>
                    <a:pt x="35" y="96"/>
                  </a:cubicBezTo>
                  <a:cubicBezTo>
                    <a:pt x="34" y="95"/>
                    <a:pt x="33" y="95"/>
                    <a:pt x="32" y="95"/>
                  </a:cubicBezTo>
                  <a:cubicBezTo>
                    <a:pt x="29" y="95"/>
                    <a:pt x="28" y="99"/>
                    <a:pt x="27" y="101"/>
                  </a:cubicBezTo>
                  <a:cubicBezTo>
                    <a:pt x="27" y="103"/>
                    <a:pt x="27" y="105"/>
                    <a:pt x="27" y="107"/>
                  </a:cubicBezTo>
                  <a:cubicBezTo>
                    <a:pt x="27" y="108"/>
                    <a:pt x="27" y="109"/>
                    <a:pt x="27" y="110"/>
                  </a:cubicBezTo>
                  <a:cubicBezTo>
                    <a:pt x="26" y="110"/>
                    <a:pt x="26" y="111"/>
                    <a:pt x="26" y="111"/>
                  </a:cubicBezTo>
                  <a:cubicBezTo>
                    <a:pt x="23" y="115"/>
                    <a:pt x="19" y="118"/>
                    <a:pt x="17" y="123"/>
                  </a:cubicBezTo>
                  <a:cubicBezTo>
                    <a:pt x="16" y="125"/>
                    <a:pt x="17" y="128"/>
                    <a:pt x="17" y="130"/>
                  </a:cubicBezTo>
                  <a:cubicBezTo>
                    <a:pt x="17" y="131"/>
                    <a:pt x="18" y="133"/>
                    <a:pt x="18" y="134"/>
                  </a:cubicBezTo>
                  <a:cubicBezTo>
                    <a:pt x="18" y="135"/>
                    <a:pt x="19" y="135"/>
                    <a:pt x="19" y="136"/>
                  </a:cubicBezTo>
                  <a:cubicBezTo>
                    <a:pt x="19" y="137"/>
                    <a:pt x="19" y="139"/>
                    <a:pt x="18" y="140"/>
                  </a:cubicBezTo>
                  <a:cubicBezTo>
                    <a:pt x="18" y="143"/>
                    <a:pt x="19" y="146"/>
                    <a:pt x="19" y="148"/>
                  </a:cubicBezTo>
                  <a:cubicBezTo>
                    <a:pt x="19" y="149"/>
                    <a:pt x="19" y="150"/>
                    <a:pt x="19" y="151"/>
                  </a:cubicBezTo>
                  <a:cubicBezTo>
                    <a:pt x="20" y="153"/>
                    <a:pt x="21" y="155"/>
                    <a:pt x="22" y="156"/>
                  </a:cubicBezTo>
                  <a:cubicBezTo>
                    <a:pt x="23" y="157"/>
                    <a:pt x="23" y="157"/>
                    <a:pt x="23" y="158"/>
                  </a:cubicBezTo>
                  <a:cubicBezTo>
                    <a:pt x="24" y="159"/>
                    <a:pt x="24" y="160"/>
                    <a:pt x="24" y="160"/>
                  </a:cubicBezTo>
                  <a:cubicBezTo>
                    <a:pt x="24" y="163"/>
                    <a:pt x="23" y="165"/>
                    <a:pt x="26" y="167"/>
                  </a:cubicBezTo>
                  <a:cubicBezTo>
                    <a:pt x="27" y="168"/>
                    <a:pt x="28" y="169"/>
                    <a:pt x="28" y="170"/>
                  </a:cubicBezTo>
                  <a:cubicBezTo>
                    <a:pt x="28" y="172"/>
                    <a:pt x="28" y="173"/>
                    <a:pt x="28" y="174"/>
                  </a:cubicBezTo>
                  <a:cubicBezTo>
                    <a:pt x="28" y="175"/>
                    <a:pt x="28" y="176"/>
                    <a:pt x="27" y="177"/>
                  </a:cubicBezTo>
                  <a:cubicBezTo>
                    <a:pt x="26" y="178"/>
                    <a:pt x="26" y="180"/>
                    <a:pt x="26" y="182"/>
                  </a:cubicBezTo>
                  <a:cubicBezTo>
                    <a:pt x="26" y="183"/>
                    <a:pt x="27" y="185"/>
                    <a:pt x="27" y="186"/>
                  </a:cubicBezTo>
                  <a:cubicBezTo>
                    <a:pt x="27" y="187"/>
                    <a:pt x="27" y="188"/>
                    <a:pt x="26" y="188"/>
                  </a:cubicBezTo>
                  <a:cubicBezTo>
                    <a:pt x="25" y="190"/>
                    <a:pt x="24" y="191"/>
                    <a:pt x="23" y="193"/>
                  </a:cubicBezTo>
                  <a:cubicBezTo>
                    <a:pt x="23" y="193"/>
                    <a:pt x="23" y="194"/>
                    <a:pt x="23" y="194"/>
                  </a:cubicBezTo>
                  <a:cubicBezTo>
                    <a:pt x="23" y="195"/>
                    <a:pt x="22" y="196"/>
                    <a:pt x="22" y="196"/>
                  </a:cubicBezTo>
                  <a:cubicBezTo>
                    <a:pt x="21" y="197"/>
                    <a:pt x="21" y="198"/>
                    <a:pt x="20" y="198"/>
                  </a:cubicBezTo>
                  <a:cubicBezTo>
                    <a:pt x="19" y="199"/>
                    <a:pt x="19" y="200"/>
                    <a:pt x="18" y="200"/>
                  </a:cubicBezTo>
                  <a:cubicBezTo>
                    <a:pt x="17" y="201"/>
                    <a:pt x="16" y="202"/>
                    <a:pt x="16" y="204"/>
                  </a:cubicBezTo>
                  <a:cubicBezTo>
                    <a:pt x="15" y="205"/>
                    <a:pt x="15" y="206"/>
                    <a:pt x="15" y="207"/>
                  </a:cubicBezTo>
                  <a:cubicBezTo>
                    <a:pt x="15" y="208"/>
                    <a:pt x="15" y="209"/>
                    <a:pt x="15" y="210"/>
                  </a:cubicBezTo>
                  <a:cubicBezTo>
                    <a:pt x="14" y="210"/>
                    <a:pt x="14" y="210"/>
                    <a:pt x="13" y="211"/>
                  </a:cubicBezTo>
                  <a:cubicBezTo>
                    <a:pt x="12" y="211"/>
                    <a:pt x="11" y="211"/>
                    <a:pt x="10" y="211"/>
                  </a:cubicBezTo>
                  <a:cubicBezTo>
                    <a:pt x="9" y="212"/>
                    <a:pt x="8" y="213"/>
                    <a:pt x="7" y="214"/>
                  </a:cubicBezTo>
                  <a:cubicBezTo>
                    <a:pt x="7" y="215"/>
                    <a:pt x="7" y="216"/>
                    <a:pt x="6" y="216"/>
                  </a:cubicBezTo>
                  <a:cubicBezTo>
                    <a:pt x="6" y="218"/>
                    <a:pt x="6" y="220"/>
                    <a:pt x="6" y="222"/>
                  </a:cubicBezTo>
                  <a:cubicBezTo>
                    <a:pt x="6" y="223"/>
                    <a:pt x="6" y="224"/>
                    <a:pt x="6" y="225"/>
                  </a:cubicBezTo>
                  <a:cubicBezTo>
                    <a:pt x="5" y="225"/>
                    <a:pt x="4" y="226"/>
                    <a:pt x="4" y="226"/>
                  </a:cubicBezTo>
                  <a:cubicBezTo>
                    <a:pt x="3" y="227"/>
                    <a:pt x="3" y="228"/>
                    <a:pt x="2" y="229"/>
                  </a:cubicBezTo>
                  <a:cubicBezTo>
                    <a:pt x="2" y="231"/>
                    <a:pt x="2" y="232"/>
                    <a:pt x="2" y="233"/>
                  </a:cubicBezTo>
                  <a:cubicBezTo>
                    <a:pt x="3" y="234"/>
                    <a:pt x="2" y="235"/>
                    <a:pt x="1" y="236"/>
                  </a:cubicBezTo>
                  <a:cubicBezTo>
                    <a:pt x="1" y="237"/>
                    <a:pt x="0" y="237"/>
                    <a:pt x="0" y="237"/>
                  </a:cubicBezTo>
                  <a:cubicBezTo>
                    <a:pt x="0" y="237"/>
                    <a:pt x="0" y="238"/>
                    <a:pt x="0" y="239"/>
                  </a:cubicBezTo>
                  <a:cubicBezTo>
                    <a:pt x="0" y="240"/>
                    <a:pt x="1" y="241"/>
                    <a:pt x="1" y="242"/>
                  </a:cubicBezTo>
                  <a:cubicBezTo>
                    <a:pt x="1" y="244"/>
                    <a:pt x="2" y="245"/>
                    <a:pt x="2" y="246"/>
                  </a:cubicBezTo>
                  <a:cubicBezTo>
                    <a:pt x="2" y="248"/>
                    <a:pt x="2" y="251"/>
                    <a:pt x="3" y="252"/>
                  </a:cubicBezTo>
                  <a:cubicBezTo>
                    <a:pt x="4" y="254"/>
                    <a:pt x="6" y="255"/>
                    <a:pt x="7" y="256"/>
                  </a:cubicBezTo>
                  <a:cubicBezTo>
                    <a:pt x="9" y="258"/>
                    <a:pt x="8" y="260"/>
                    <a:pt x="8" y="262"/>
                  </a:cubicBezTo>
                  <a:cubicBezTo>
                    <a:pt x="9" y="263"/>
                    <a:pt x="11" y="264"/>
                    <a:pt x="11" y="266"/>
                  </a:cubicBezTo>
                  <a:cubicBezTo>
                    <a:pt x="11" y="267"/>
                    <a:pt x="11" y="268"/>
                    <a:pt x="9" y="269"/>
                  </a:cubicBezTo>
                  <a:cubicBezTo>
                    <a:pt x="8" y="270"/>
                    <a:pt x="8" y="271"/>
                    <a:pt x="9" y="272"/>
                  </a:cubicBezTo>
                  <a:cubicBezTo>
                    <a:pt x="9" y="276"/>
                    <a:pt x="9" y="280"/>
                    <a:pt x="9" y="284"/>
                  </a:cubicBezTo>
                  <a:cubicBezTo>
                    <a:pt x="9" y="288"/>
                    <a:pt x="14" y="289"/>
                    <a:pt x="14" y="292"/>
                  </a:cubicBezTo>
                  <a:cubicBezTo>
                    <a:pt x="15" y="293"/>
                    <a:pt x="14" y="294"/>
                    <a:pt x="14" y="295"/>
                  </a:cubicBezTo>
                  <a:cubicBezTo>
                    <a:pt x="15" y="296"/>
                    <a:pt x="16" y="297"/>
                    <a:pt x="16" y="297"/>
                  </a:cubicBezTo>
                  <a:cubicBezTo>
                    <a:pt x="16" y="298"/>
                    <a:pt x="16" y="299"/>
                    <a:pt x="16" y="300"/>
                  </a:cubicBezTo>
                  <a:cubicBezTo>
                    <a:pt x="17" y="301"/>
                    <a:pt x="18" y="301"/>
                    <a:pt x="19" y="301"/>
                  </a:cubicBezTo>
                  <a:cubicBezTo>
                    <a:pt x="20" y="301"/>
                    <a:pt x="20" y="302"/>
                    <a:pt x="21" y="303"/>
                  </a:cubicBezTo>
                  <a:cubicBezTo>
                    <a:pt x="23" y="303"/>
                    <a:pt x="25" y="304"/>
                    <a:pt x="27" y="305"/>
                  </a:cubicBezTo>
                  <a:cubicBezTo>
                    <a:pt x="28" y="305"/>
                    <a:pt x="29" y="306"/>
                    <a:pt x="31" y="306"/>
                  </a:cubicBezTo>
                  <a:cubicBezTo>
                    <a:pt x="32" y="307"/>
                    <a:pt x="33" y="307"/>
                    <a:pt x="34" y="308"/>
                  </a:cubicBezTo>
                  <a:cubicBezTo>
                    <a:pt x="36" y="309"/>
                    <a:pt x="37" y="310"/>
                    <a:pt x="38" y="310"/>
                  </a:cubicBezTo>
                  <a:cubicBezTo>
                    <a:pt x="39" y="311"/>
                    <a:pt x="39" y="312"/>
                    <a:pt x="40" y="312"/>
                  </a:cubicBezTo>
                  <a:cubicBezTo>
                    <a:pt x="42" y="313"/>
                    <a:pt x="43" y="312"/>
                    <a:pt x="44" y="312"/>
                  </a:cubicBezTo>
                  <a:cubicBezTo>
                    <a:pt x="48" y="311"/>
                    <a:pt x="50" y="310"/>
                    <a:pt x="53" y="308"/>
                  </a:cubicBezTo>
                  <a:cubicBezTo>
                    <a:pt x="56" y="306"/>
                    <a:pt x="60" y="304"/>
                    <a:pt x="63" y="303"/>
                  </a:cubicBezTo>
                  <a:cubicBezTo>
                    <a:pt x="65" y="302"/>
                    <a:pt x="67" y="301"/>
                    <a:pt x="69" y="301"/>
                  </a:cubicBezTo>
                  <a:cubicBezTo>
                    <a:pt x="70" y="301"/>
                    <a:pt x="72" y="302"/>
                    <a:pt x="73" y="302"/>
                  </a:cubicBezTo>
                  <a:cubicBezTo>
                    <a:pt x="74" y="301"/>
                    <a:pt x="75" y="301"/>
                    <a:pt x="75" y="301"/>
                  </a:cubicBezTo>
                  <a:cubicBezTo>
                    <a:pt x="76" y="300"/>
                    <a:pt x="76" y="300"/>
                    <a:pt x="76" y="300"/>
                  </a:cubicBezTo>
                  <a:cubicBezTo>
                    <a:pt x="77" y="300"/>
                    <a:pt x="77" y="300"/>
                    <a:pt x="78" y="300"/>
                  </a:cubicBezTo>
                  <a:cubicBezTo>
                    <a:pt x="78" y="299"/>
                    <a:pt x="79" y="300"/>
                    <a:pt x="79" y="299"/>
                  </a:cubicBezTo>
                  <a:cubicBezTo>
                    <a:pt x="80" y="299"/>
                    <a:pt x="80" y="298"/>
                    <a:pt x="80" y="298"/>
                  </a:cubicBezTo>
                  <a:cubicBezTo>
                    <a:pt x="80" y="296"/>
                    <a:pt x="82" y="297"/>
                    <a:pt x="83" y="296"/>
                  </a:cubicBezTo>
                  <a:cubicBezTo>
                    <a:pt x="83" y="296"/>
                    <a:pt x="83" y="294"/>
                    <a:pt x="84" y="293"/>
                  </a:cubicBezTo>
                  <a:cubicBezTo>
                    <a:pt x="84" y="292"/>
                    <a:pt x="84" y="291"/>
                    <a:pt x="85" y="290"/>
                  </a:cubicBezTo>
                  <a:cubicBezTo>
                    <a:pt x="86" y="289"/>
                    <a:pt x="86" y="287"/>
                    <a:pt x="87" y="286"/>
                  </a:cubicBezTo>
                  <a:cubicBezTo>
                    <a:pt x="87" y="284"/>
                    <a:pt x="87" y="282"/>
                    <a:pt x="88" y="281"/>
                  </a:cubicBezTo>
                  <a:cubicBezTo>
                    <a:pt x="88" y="280"/>
                    <a:pt x="89" y="280"/>
                    <a:pt x="89" y="279"/>
                  </a:cubicBezTo>
                  <a:cubicBezTo>
                    <a:pt x="90" y="278"/>
                    <a:pt x="91" y="277"/>
                    <a:pt x="90" y="276"/>
                  </a:cubicBezTo>
                  <a:cubicBezTo>
                    <a:pt x="90" y="275"/>
                    <a:pt x="92" y="273"/>
                    <a:pt x="92" y="272"/>
                  </a:cubicBezTo>
                  <a:cubicBezTo>
                    <a:pt x="93" y="271"/>
                    <a:pt x="93" y="270"/>
                    <a:pt x="93" y="269"/>
                  </a:cubicBezTo>
                  <a:cubicBezTo>
                    <a:pt x="94" y="268"/>
                    <a:pt x="94" y="267"/>
                    <a:pt x="94" y="267"/>
                  </a:cubicBezTo>
                  <a:cubicBezTo>
                    <a:pt x="94" y="266"/>
                    <a:pt x="95" y="266"/>
                    <a:pt x="95" y="265"/>
                  </a:cubicBezTo>
                  <a:cubicBezTo>
                    <a:pt x="96" y="265"/>
                    <a:pt x="96" y="263"/>
                    <a:pt x="96" y="262"/>
                  </a:cubicBezTo>
                  <a:cubicBezTo>
                    <a:pt x="96" y="259"/>
                    <a:pt x="98" y="257"/>
                    <a:pt x="99" y="254"/>
                  </a:cubicBezTo>
                  <a:cubicBezTo>
                    <a:pt x="100" y="252"/>
                    <a:pt x="100" y="251"/>
                    <a:pt x="100" y="249"/>
                  </a:cubicBezTo>
                  <a:cubicBezTo>
                    <a:pt x="100" y="248"/>
                    <a:pt x="100" y="246"/>
                    <a:pt x="101" y="245"/>
                  </a:cubicBezTo>
                  <a:cubicBezTo>
                    <a:pt x="101" y="244"/>
                    <a:pt x="101" y="243"/>
                    <a:pt x="102" y="241"/>
                  </a:cubicBezTo>
                  <a:cubicBezTo>
                    <a:pt x="103" y="236"/>
                    <a:pt x="104" y="231"/>
                    <a:pt x="106" y="227"/>
                  </a:cubicBezTo>
                  <a:cubicBezTo>
                    <a:pt x="108" y="222"/>
                    <a:pt x="110" y="218"/>
                    <a:pt x="111" y="213"/>
                  </a:cubicBezTo>
                  <a:cubicBezTo>
                    <a:pt x="112" y="212"/>
                    <a:pt x="112" y="211"/>
                    <a:pt x="113" y="209"/>
                  </a:cubicBezTo>
                  <a:cubicBezTo>
                    <a:pt x="113" y="208"/>
                    <a:pt x="113" y="207"/>
                    <a:pt x="113" y="206"/>
                  </a:cubicBezTo>
                  <a:cubicBezTo>
                    <a:pt x="113" y="205"/>
                    <a:pt x="114" y="204"/>
                    <a:pt x="114" y="202"/>
                  </a:cubicBezTo>
                  <a:cubicBezTo>
                    <a:pt x="115" y="201"/>
                    <a:pt x="115" y="199"/>
                    <a:pt x="115" y="198"/>
                  </a:cubicBezTo>
                  <a:cubicBezTo>
                    <a:pt x="116" y="196"/>
                    <a:pt x="117" y="193"/>
                    <a:pt x="118" y="191"/>
                  </a:cubicBezTo>
                  <a:cubicBezTo>
                    <a:pt x="118" y="189"/>
                    <a:pt x="119" y="188"/>
                    <a:pt x="120" y="187"/>
                  </a:cubicBezTo>
                  <a:cubicBezTo>
                    <a:pt x="120" y="186"/>
                    <a:pt x="120" y="185"/>
                    <a:pt x="120" y="184"/>
                  </a:cubicBezTo>
                  <a:cubicBezTo>
                    <a:pt x="121" y="184"/>
                    <a:pt x="121" y="183"/>
                    <a:pt x="121" y="182"/>
                  </a:cubicBezTo>
                  <a:cubicBezTo>
                    <a:pt x="121" y="181"/>
                    <a:pt x="121" y="181"/>
                    <a:pt x="121" y="180"/>
                  </a:cubicBezTo>
                  <a:cubicBezTo>
                    <a:pt x="122" y="179"/>
                    <a:pt x="122" y="178"/>
                    <a:pt x="122" y="178"/>
                  </a:cubicBezTo>
                  <a:cubicBezTo>
                    <a:pt x="123" y="176"/>
                    <a:pt x="123" y="174"/>
                    <a:pt x="124" y="173"/>
                  </a:cubicBezTo>
                  <a:cubicBezTo>
                    <a:pt x="125" y="169"/>
                    <a:pt x="126" y="166"/>
                    <a:pt x="128" y="163"/>
                  </a:cubicBezTo>
                  <a:cubicBezTo>
                    <a:pt x="129" y="159"/>
                    <a:pt x="131" y="155"/>
                    <a:pt x="132" y="151"/>
                  </a:cubicBezTo>
                  <a:cubicBezTo>
                    <a:pt x="133" y="150"/>
                    <a:pt x="134" y="148"/>
                    <a:pt x="134" y="146"/>
                  </a:cubicBezTo>
                  <a:cubicBezTo>
                    <a:pt x="135" y="145"/>
                    <a:pt x="134" y="143"/>
                    <a:pt x="135" y="142"/>
                  </a:cubicBezTo>
                  <a:cubicBezTo>
                    <a:pt x="137" y="140"/>
                    <a:pt x="135" y="139"/>
                    <a:pt x="136" y="138"/>
                  </a:cubicBezTo>
                  <a:cubicBezTo>
                    <a:pt x="136" y="136"/>
                    <a:pt x="137" y="134"/>
                    <a:pt x="137" y="133"/>
                  </a:cubicBezTo>
                  <a:cubicBezTo>
                    <a:pt x="138" y="130"/>
                    <a:pt x="138" y="126"/>
                    <a:pt x="136" y="123"/>
                  </a:cubicBezTo>
                  <a:cubicBezTo>
                    <a:pt x="135" y="121"/>
                    <a:pt x="138" y="118"/>
                    <a:pt x="139" y="115"/>
                  </a:cubicBezTo>
                  <a:cubicBezTo>
                    <a:pt x="140" y="114"/>
                    <a:pt x="140" y="114"/>
                    <a:pt x="141" y="113"/>
                  </a:cubicBezTo>
                  <a:cubicBezTo>
                    <a:pt x="141" y="112"/>
                    <a:pt x="142" y="112"/>
                    <a:pt x="143" y="112"/>
                  </a:cubicBezTo>
                  <a:cubicBezTo>
                    <a:pt x="143" y="111"/>
                    <a:pt x="144" y="112"/>
                    <a:pt x="144" y="111"/>
                  </a:cubicBezTo>
                  <a:cubicBezTo>
                    <a:pt x="145" y="110"/>
                    <a:pt x="144" y="110"/>
                    <a:pt x="144" y="110"/>
                  </a:cubicBezTo>
                  <a:cubicBezTo>
                    <a:pt x="141" y="109"/>
                    <a:pt x="145" y="106"/>
                    <a:pt x="145" y="105"/>
                  </a:cubicBezTo>
                  <a:cubicBezTo>
                    <a:pt x="146" y="103"/>
                    <a:pt x="146" y="102"/>
                    <a:pt x="145" y="101"/>
                  </a:cubicBezTo>
                  <a:cubicBezTo>
                    <a:pt x="145" y="99"/>
                    <a:pt x="147" y="96"/>
                    <a:pt x="145" y="95"/>
                  </a:cubicBezTo>
                  <a:cubicBezTo>
                    <a:pt x="141" y="94"/>
                    <a:pt x="143" y="93"/>
                    <a:pt x="143" y="90"/>
                  </a:cubicBezTo>
                  <a:cubicBezTo>
                    <a:pt x="144" y="87"/>
                    <a:pt x="140" y="84"/>
                    <a:pt x="142" y="81"/>
                  </a:cubicBezTo>
                  <a:cubicBezTo>
                    <a:pt x="143" y="79"/>
                    <a:pt x="144" y="79"/>
                    <a:pt x="146" y="79"/>
                  </a:cubicBezTo>
                  <a:cubicBezTo>
                    <a:pt x="147" y="78"/>
                    <a:pt x="147" y="80"/>
                    <a:pt x="147" y="81"/>
                  </a:cubicBezTo>
                  <a:cubicBezTo>
                    <a:pt x="147" y="82"/>
                    <a:pt x="149" y="83"/>
                    <a:pt x="149" y="84"/>
                  </a:cubicBezTo>
                  <a:cubicBezTo>
                    <a:pt x="148" y="85"/>
                    <a:pt x="150" y="86"/>
                    <a:pt x="150" y="87"/>
                  </a:cubicBezTo>
                  <a:cubicBezTo>
                    <a:pt x="150" y="89"/>
                    <a:pt x="152" y="89"/>
                    <a:pt x="152" y="90"/>
                  </a:cubicBezTo>
                  <a:cubicBezTo>
                    <a:pt x="153" y="91"/>
                    <a:pt x="154" y="91"/>
                    <a:pt x="155" y="90"/>
                  </a:cubicBezTo>
                  <a:cubicBezTo>
                    <a:pt x="155" y="89"/>
                    <a:pt x="156" y="88"/>
                    <a:pt x="157" y="86"/>
                  </a:cubicBezTo>
                  <a:cubicBezTo>
                    <a:pt x="157" y="85"/>
                    <a:pt x="158" y="83"/>
                    <a:pt x="159" y="82"/>
                  </a:cubicBezTo>
                  <a:cubicBezTo>
                    <a:pt x="160" y="79"/>
                    <a:pt x="161" y="76"/>
                    <a:pt x="160" y="74"/>
                  </a:cubicBezTo>
                  <a:cubicBezTo>
                    <a:pt x="159" y="71"/>
                    <a:pt x="158" y="69"/>
                    <a:pt x="157" y="67"/>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2" name="Freeform 71"/>
            <p:cNvSpPr>
              <a:spLocks/>
            </p:cNvSpPr>
            <p:nvPr/>
          </p:nvSpPr>
          <p:spPr bwMode="gray">
            <a:xfrm>
              <a:off x="11353800" y="5122863"/>
              <a:ext cx="33338" cy="44450"/>
            </a:xfrm>
            <a:custGeom>
              <a:avLst/>
              <a:gdLst>
                <a:gd name="T0" fmla="*/ 7 w 11"/>
                <a:gd name="T1" fmla="*/ 2 h 14"/>
                <a:gd name="T2" fmla="*/ 4 w 11"/>
                <a:gd name="T3" fmla="*/ 6 h 14"/>
                <a:gd name="T4" fmla="*/ 1 w 11"/>
                <a:gd name="T5" fmla="*/ 10 h 14"/>
                <a:gd name="T6" fmla="*/ 1 w 11"/>
                <a:gd name="T7" fmla="*/ 12 h 14"/>
                <a:gd name="T8" fmla="*/ 0 w 11"/>
                <a:gd name="T9" fmla="*/ 13 h 14"/>
                <a:gd name="T10" fmla="*/ 4 w 11"/>
                <a:gd name="T11" fmla="*/ 14 h 14"/>
                <a:gd name="T12" fmla="*/ 9 w 11"/>
                <a:gd name="T13" fmla="*/ 13 h 14"/>
                <a:gd name="T14" fmla="*/ 9 w 11"/>
                <a:gd name="T15" fmla="*/ 10 h 14"/>
                <a:gd name="T16" fmla="*/ 11 w 11"/>
                <a:gd name="T17" fmla="*/ 8 h 14"/>
                <a:gd name="T18" fmla="*/ 7 w 11"/>
                <a:gd name="T19"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4">
                  <a:moveTo>
                    <a:pt x="7" y="2"/>
                  </a:moveTo>
                  <a:cubicBezTo>
                    <a:pt x="5" y="2"/>
                    <a:pt x="5" y="5"/>
                    <a:pt x="4" y="6"/>
                  </a:cubicBezTo>
                  <a:cubicBezTo>
                    <a:pt x="3" y="7"/>
                    <a:pt x="1" y="8"/>
                    <a:pt x="1" y="10"/>
                  </a:cubicBezTo>
                  <a:cubicBezTo>
                    <a:pt x="1" y="11"/>
                    <a:pt x="2" y="12"/>
                    <a:pt x="1" y="12"/>
                  </a:cubicBezTo>
                  <a:cubicBezTo>
                    <a:pt x="0" y="12"/>
                    <a:pt x="0" y="12"/>
                    <a:pt x="0" y="13"/>
                  </a:cubicBezTo>
                  <a:cubicBezTo>
                    <a:pt x="1" y="14"/>
                    <a:pt x="3" y="14"/>
                    <a:pt x="4" y="14"/>
                  </a:cubicBezTo>
                  <a:cubicBezTo>
                    <a:pt x="5" y="14"/>
                    <a:pt x="8" y="14"/>
                    <a:pt x="9" y="13"/>
                  </a:cubicBezTo>
                  <a:cubicBezTo>
                    <a:pt x="9" y="12"/>
                    <a:pt x="9" y="11"/>
                    <a:pt x="9" y="10"/>
                  </a:cubicBezTo>
                  <a:cubicBezTo>
                    <a:pt x="10" y="10"/>
                    <a:pt x="11" y="9"/>
                    <a:pt x="11" y="8"/>
                  </a:cubicBezTo>
                  <a:cubicBezTo>
                    <a:pt x="11" y="7"/>
                    <a:pt x="8" y="0"/>
                    <a:pt x="7" y="2"/>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3" name="Freeform 72"/>
            <p:cNvSpPr>
              <a:spLocks/>
            </p:cNvSpPr>
            <p:nvPr/>
          </p:nvSpPr>
          <p:spPr bwMode="gray">
            <a:xfrm>
              <a:off x="11080750" y="2846388"/>
              <a:ext cx="85725" cy="34925"/>
            </a:xfrm>
            <a:custGeom>
              <a:avLst/>
              <a:gdLst>
                <a:gd name="T0" fmla="*/ 26 w 27"/>
                <a:gd name="T1" fmla="*/ 4 h 11"/>
                <a:gd name="T2" fmla="*/ 23 w 27"/>
                <a:gd name="T3" fmla="*/ 4 h 11"/>
                <a:gd name="T4" fmla="*/ 20 w 27"/>
                <a:gd name="T5" fmla="*/ 2 h 11"/>
                <a:gd name="T6" fmla="*/ 16 w 27"/>
                <a:gd name="T7" fmla="*/ 1 h 11"/>
                <a:gd name="T8" fmla="*/ 12 w 27"/>
                <a:gd name="T9" fmla="*/ 2 h 11"/>
                <a:gd name="T10" fmla="*/ 4 w 27"/>
                <a:gd name="T11" fmla="*/ 1 h 11"/>
                <a:gd name="T12" fmla="*/ 3 w 27"/>
                <a:gd name="T13" fmla="*/ 3 h 11"/>
                <a:gd name="T14" fmla="*/ 1 w 27"/>
                <a:gd name="T15" fmla="*/ 5 h 11"/>
                <a:gd name="T16" fmla="*/ 5 w 27"/>
                <a:gd name="T17" fmla="*/ 8 h 11"/>
                <a:gd name="T18" fmla="*/ 7 w 27"/>
                <a:gd name="T19" fmla="*/ 9 h 11"/>
                <a:gd name="T20" fmla="*/ 10 w 27"/>
                <a:gd name="T21" fmla="*/ 10 h 11"/>
                <a:gd name="T22" fmla="*/ 15 w 27"/>
                <a:gd name="T23" fmla="*/ 9 h 11"/>
                <a:gd name="T24" fmla="*/ 18 w 27"/>
                <a:gd name="T25" fmla="*/ 10 h 11"/>
                <a:gd name="T26" fmla="*/ 20 w 27"/>
                <a:gd name="T27" fmla="*/ 8 h 11"/>
                <a:gd name="T28" fmla="*/ 22 w 27"/>
                <a:gd name="T29" fmla="*/ 7 h 11"/>
                <a:gd name="T30" fmla="*/ 25 w 27"/>
                <a:gd name="T31" fmla="*/ 6 h 11"/>
                <a:gd name="T32" fmla="*/ 27 w 27"/>
                <a:gd name="T33" fmla="*/ 5 h 11"/>
                <a:gd name="T34" fmla="*/ 26 w 27"/>
                <a:gd name="T35"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11">
                  <a:moveTo>
                    <a:pt x="26" y="4"/>
                  </a:moveTo>
                  <a:cubicBezTo>
                    <a:pt x="25" y="3"/>
                    <a:pt x="24" y="4"/>
                    <a:pt x="23" y="4"/>
                  </a:cubicBezTo>
                  <a:cubicBezTo>
                    <a:pt x="22" y="3"/>
                    <a:pt x="21" y="3"/>
                    <a:pt x="20" y="2"/>
                  </a:cubicBezTo>
                  <a:cubicBezTo>
                    <a:pt x="19" y="2"/>
                    <a:pt x="17" y="1"/>
                    <a:pt x="16" y="1"/>
                  </a:cubicBezTo>
                  <a:cubicBezTo>
                    <a:pt x="15" y="1"/>
                    <a:pt x="13" y="2"/>
                    <a:pt x="12" y="2"/>
                  </a:cubicBezTo>
                  <a:cubicBezTo>
                    <a:pt x="9" y="2"/>
                    <a:pt x="7" y="0"/>
                    <a:pt x="4" y="1"/>
                  </a:cubicBezTo>
                  <a:cubicBezTo>
                    <a:pt x="3" y="1"/>
                    <a:pt x="3" y="2"/>
                    <a:pt x="3" y="3"/>
                  </a:cubicBezTo>
                  <a:cubicBezTo>
                    <a:pt x="3" y="4"/>
                    <a:pt x="2" y="4"/>
                    <a:pt x="1" y="5"/>
                  </a:cubicBezTo>
                  <a:cubicBezTo>
                    <a:pt x="0" y="7"/>
                    <a:pt x="4" y="7"/>
                    <a:pt x="5" y="8"/>
                  </a:cubicBezTo>
                  <a:cubicBezTo>
                    <a:pt x="6" y="8"/>
                    <a:pt x="6" y="9"/>
                    <a:pt x="7" y="9"/>
                  </a:cubicBezTo>
                  <a:cubicBezTo>
                    <a:pt x="8" y="10"/>
                    <a:pt x="9" y="10"/>
                    <a:pt x="10" y="10"/>
                  </a:cubicBezTo>
                  <a:cubicBezTo>
                    <a:pt x="12" y="11"/>
                    <a:pt x="13" y="9"/>
                    <a:pt x="15" y="9"/>
                  </a:cubicBezTo>
                  <a:cubicBezTo>
                    <a:pt x="16" y="10"/>
                    <a:pt x="17" y="10"/>
                    <a:pt x="18" y="10"/>
                  </a:cubicBezTo>
                  <a:cubicBezTo>
                    <a:pt x="19" y="10"/>
                    <a:pt x="19" y="9"/>
                    <a:pt x="20" y="8"/>
                  </a:cubicBezTo>
                  <a:cubicBezTo>
                    <a:pt x="21" y="8"/>
                    <a:pt x="21" y="8"/>
                    <a:pt x="22" y="7"/>
                  </a:cubicBezTo>
                  <a:cubicBezTo>
                    <a:pt x="23" y="7"/>
                    <a:pt x="24" y="6"/>
                    <a:pt x="25" y="6"/>
                  </a:cubicBezTo>
                  <a:cubicBezTo>
                    <a:pt x="25" y="6"/>
                    <a:pt x="26" y="6"/>
                    <a:pt x="27" y="5"/>
                  </a:cubicBezTo>
                  <a:cubicBezTo>
                    <a:pt x="27" y="4"/>
                    <a:pt x="26" y="4"/>
                    <a:pt x="26" y="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4" name="Freeform 73"/>
            <p:cNvSpPr>
              <a:spLocks/>
            </p:cNvSpPr>
            <p:nvPr/>
          </p:nvSpPr>
          <p:spPr bwMode="gray">
            <a:xfrm>
              <a:off x="11210925" y="5199063"/>
              <a:ext cx="47625" cy="41275"/>
            </a:xfrm>
            <a:custGeom>
              <a:avLst/>
              <a:gdLst>
                <a:gd name="T0" fmla="*/ 14 w 15"/>
                <a:gd name="T1" fmla="*/ 6 h 13"/>
                <a:gd name="T2" fmla="*/ 11 w 15"/>
                <a:gd name="T3" fmla="*/ 2 h 13"/>
                <a:gd name="T4" fmla="*/ 7 w 15"/>
                <a:gd name="T5" fmla="*/ 0 h 13"/>
                <a:gd name="T6" fmla="*/ 3 w 15"/>
                <a:gd name="T7" fmla="*/ 2 h 13"/>
                <a:gd name="T8" fmla="*/ 2 w 15"/>
                <a:gd name="T9" fmla="*/ 5 h 13"/>
                <a:gd name="T10" fmla="*/ 4 w 15"/>
                <a:gd name="T11" fmla="*/ 9 h 13"/>
                <a:gd name="T12" fmla="*/ 14 w 15"/>
                <a:gd name="T13" fmla="*/ 10 h 13"/>
                <a:gd name="T14" fmla="*/ 14 w 15"/>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14" y="6"/>
                  </a:moveTo>
                  <a:cubicBezTo>
                    <a:pt x="13" y="5"/>
                    <a:pt x="12" y="3"/>
                    <a:pt x="11" y="2"/>
                  </a:cubicBezTo>
                  <a:cubicBezTo>
                    <a:pt x="11" y="0"/>
                    <a:pt x="9" y="0"/>
                    <a:pt x="7" y="0"/>
                  </a:cubicBezTo>
                  <a:cubicBezTo>
                    <a:pt x="6" y="0"/>
                    <a:pt x="2" y="0"/>
                    <a:pt x="3" y="2"/>
                  </a:cubicBezTo>
                  <a:cubicBezTo>
                    <a:pt x="3" y="3"/>
                    <a:pt x="0" y="3"/>
                    <a:pt x="2" y="5"/>
                  </a:cubicBezTo>
                  <a:cubicBezTo>
                    <a:pt x="3" y="6"/>
                    <a:pt x="2" y="8"/>
                    <a:pt x="4" y="9"/>
                  </a:cubicBezTo>
                  <a:cubicBezTo>
                    <a:pt x="5" y="10"/>
                    <a:pt x="13" y="13"/>
                    <a:pt x="14" y="10"/>
                  </a:cubicBezTo>
                  <a:cubicBezTo>
                    <a:pt x="14" y="9"/>
                    <a:pt x="15" y="6"/>
                    <a:pt x="14" y="6"/>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5" name="Freeform 74"/>
            <p:cNvSpPr>
              <a:spLocks/>
            </p:cNvSpPr>
            <p:nvPr/>
          </p:nvSpPr>
          <p:spPr bwMode="gray">
            <a:xfrm>
              <a:off x="10729913" y="4648200"/>
              <a:ext cx="12700" cy="19050"/>
            </a:xfrm>
            <a:custGeom>
              <a:avLst/>
              <a:gdLst>
                <a:gd name="T0" fmla="*/ 3 w 4"/>
                <a:gd name="T1" fmla="*/ 1 h 6"/>
                <a:gd name="T2" fmla="*/ 2 w 4"/>
                <a:gd name="T3" fmla="*/ 2 h 6"/>
                <a:gd name="T4" fmla="*/ 0 w 4"/>
                <a:gd name="T5" fmla="*/ 2 h 6"/>
                <a:gd name="T6" fmla="*/ 0 w 4"/>
                <a:gd name="T7" fmla="*/ 5 h 6"/>
                <a:gd name="T8" fmla="*/ 3 w 4"/>
                <a:gd name="T9" fmla="*/ 6 h 6"/>
                <a:gd name="T10" fmla="*/ 3 w 4"/>
                <a:gd name="T11" fmla="*/ 5 h 6"/>
                <a:gd name="T12" fmla="*/ 4 w 4"/>
                <a:gd name="T13" fmla="*/ 4 h 6"/>
                <a:gd name="T14" fmla="*/ 3 w 4"/>
                <a:gd name="T15" fmla="*/ 2 h 6"/>
                <a:gd name="T16" fmla="*/ 3 w 4"/>
                <a:gd name="T17"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6">
                  <a:moveTo>
                    <a:pt x="3" y="1"/>
                  </a:moveTo>
                  <a:cubicBezTo>
                    <a:pt x="2" y="0"/>
                    <a:pt x="2" y="2"/>
                    <a:pt x="2" y="2"/>
                  </a:cubicBezTo>
                  <a:cubicBezTo>
                    <a:pt x="2" y="3"/>
                    <a:pt x="0" y="2"/>
                    <a:pt x="0" y="2"/>
                  </a:cubicBezTo>
                  <a:cubicBezTo>
                    <a:pt x="0" y="3"/>
                    <a:pt x="0" y="5"/>
                    <a:pt x="0" y="5"/>
                  </a:cubicBezTo>
                  <a:cubicBezTo>
                    <a:pt x="1" y="6"/>
                    <a:pt x="2" y="5"/>
                    <a:pt x="3" y="6"/>
                  </a:cubicBezTo>
                  <a:cubicBezTo>
                    <a:pt x="4" y="6"/>
                    <a:pt x="4" y="5"/>
                    <a:pt x="3" y="5"/>
                  </a:cubicBezTo>
                  <a:cubicBezTo>
                    <a:pt x="3" y="4"/>
                    <a:pt x="4" y="4"/>
                    <a:pt x="4" y="4"/>
                  </a:cubicBezTo>
                  <a:cubicBezTo>
                    <a:pt x="4" y="3"/>
                    <a:pt x="3" y="3"/>
                    <a:pt x="3" y="2"/>
                  </a:cubicBezTo>
                  <a:cubicBezTo>
                    <a:pt x="3" y="2"/>
                    <a:pt x="3" y="2"/>
                    <a:pt x="3" y="1"/>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6" name="Freeform 75"/>
            <p:cNvSpPr>
              <a:spLocks/>
            </p:cNvSpPr>
            <p:nvPr/>
          </p:nvSpPr>
          <p:spPr bwMode="gray">
            <a:xfrm>
              <a:off x="12157075" y="2159000"/>
              <a:ext cx="28575" cy="34925"/>
            </a:xfrm>
            <a:custGeom>
              <a:avLst/>
              <a:gdLst>
                <a:gd name="T0" fmla="*/ 7 w 9"/>
                <a:gd name="T1" fmla="*/ 3 h 11"/>
                <a:gd name="T2" fmla="*/ 7 w 9"/>
                <a:gd name="T3" fmla="*/ 0 h 11"/>
                <a:gd name="T4" fmla="*/ 4 w 9"/>
                <a:gd name="T5" fmla="*/ 0 h 11"/>
                <a:gd name="T6" fmla="*/ 2 w 9"/>
                <a:gd name="T7" fmla="*/ 3 h 11"/>
                <a:gd name="T8" fmla="*/ 3 w 9"/>
                <a:gd name="T9" fmla="*/ 5 h 11"/>
                <a:gd name="T10" fmla="*/ 4 w 9"/>
                <a:gd name="T11" fmla="*/ 7 h 11"/>
                <a:gd name="T12" fmla="*/ 8 w 9"/>
                <a:gd name="T13" fmla="*/ 10 h 11"/>
                <a:gd name="T14" fmla="*/ 9 w 9"/>
                <a:gd name="T15" fmla="*/ 11 h 11"/>
                <a:gd name="T16" fmla="*/ 9 w 9"/>
                <a:gd name="T17" fmla="*/ 3 h 11"/>
                <a:gd name="T18" fmla="*/ 7 w 9"/>
                <a:gd name="T1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1">
                  <a:moveTo>
                    <a:pt x="7" y="3"/>
                  </a:moveTo>
                  <a:cubicBezTo>
                    <a:pt x="6" y="2"/>
                    <a:pt x="8" y="1"/>
                    <a:pt x="7" y="0"/>
                  </a:cubicBezTo>
                  <a:cubicBezTo>
                    <a:pt x="6" y="0"/>
                    <a:pt x="4" y="0"/>
                    <a:pt x="4" y="0"/>
                  </a:cubicBezTo>
                  <a:cubicBezTo>
                    <a:pt x="2" y="0"/>
                    <a:pt x="0" y="1"/>
                    <a:pt x="2" y="3"/>
                  </a:cubicBezTo>
                  <a:cubicBezTo>
                    <a:pt x="2" y="4"/>
                    <a:pt x="3" y="4"/>
                    <a:pt x="3" y="5"/>
                  </a:cubicBezTo>
                  <a:cubicBezTo>
                    <a:pt x="4" y="5"/>
                    <a:pt x="4" y="6"/>
                    <a:pt x="4" y="7"/>
                  </a:cubicBezTo>
                  <a:cubicBezTo>
                    <a:pt x="5" y="9"/>
                    <a:pt x="7" y="9"/>
                    <a:pt x="8" y="10"/>
                  </a:cubicBezTo>
                  <a:cubicBezTo>
                    <a:pt x="8" y="11"/>
                    <a:pt x="9" y="11"/>
                    <a:pt x="9" y="11"/>
                  </a:cubicBezTo>
                  <a:cubicBezTo>
                    <a:pt x="9" y="3"/>
                    <a:pt x="9" y="3"/>
                    <a:pt x="9" y="3"/>
                  </a:cubicBezTo>
                  <a:cubicBezTo>
                    <a:pt x="8" y="3"/>
                    <a:pt x="8" y="3"/>
                    <a:pt x="7" y="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77" name="Freeform 76"/>
            <p:cNvSpPr>
              <a:spLocks noEditPoints="1"/>
            </p:cNvSpPr>
            <p:nvPr/>
          </p:nvSpPr>
          <p:spPr bwMode="gray">
            <a:xfrm>
              <a:off x="6189663" y="19050"/>
              <a:ext cx="5995988" cy="6218238"/>
            </a:xfrm>
            <a:custGeom>
              <a:avLst/>
              <a:gdLst>
                <a:gd name="T0" fmla="*/ 313 w 1894"/>
                <a:gd name="T1" fmla="*/ 51 h 1964"/>
                <a:gd name="T2" fmla="*/ 291 w 1894"/>
                <a:gd name="T3" fmla="*/ 162 h 1964"/>
                <a:gd name="T4" fmla="*/ 193 w 1894"/>
                <a:gd name="T5" fmla="*/ 225 h 1964"/>
                <a:gd name="T6" fmla="*/ 241 w 1894"/>
                <a:gd name="T7" fmla="*/ 331 h 1964"/>
                <a:gd name="T8" fmla="*/ 409 w 1894"/>
                <a:gd name="T9" fmla="*/ 223 h 1964"/>
                <a:gd name="T10" fmla="*/ 580 w 1894"/>
                <a:gd name="T11" fmla="*/ 138 h 1964"/>
                <a:gd name="T12" fmla="*/ 702 w 1894"/>
                <a:gd name="T13" fmla="*/ 236 h 1964"/>
                <a:gd name="T14" fmla="*/ 783 w 1894"/>
                <a:gd name="T15" fmla="*/ 257 h 1964"/>
                <a:gd name="T16" fmla="*/ 654 w 1894"/>
                <a:gd name="T17" fmla="*/ 105 h 1964"/>
                <a:gd name="T18" fmla="*/ 742 w 1894"/>
                <a:gd name="T19" fmla="*/ 159 h 1964"/>
                <a:gd name="T20" fmla="*/ 818 w 1894"/>
                <a:gd name="T21" fmla="*/ 256 h 1964"/>
                <a:gd name="T22" fmla="*/ 878 w 1894"/>
                <a:gd name="T23" fmla="*/ 302 h 1964"/>
                <a:gd name="T24" fmla="*/ 890 w 1894"/>
                <a:gd name="T25" fmla="*/ 303 h 1964"/>
                <a:gd name="T26" fmla="*/ 878 w 1894"/>
                <a:gd name="T27" fmla="*/ 281 h 1964"/>
                <a:gd name="T28" fmla="*/ 907 w 1894"/>
                <a:gd name="T29" fmla="*/ 244 h 1964"/>
                <a:gd name="T30" fmla="*/ 1016 w 1894"/>
                <a:gd name="T31" fmla="*/ 239 h 1964"/>
                <a:gd name="T32" fmla="*/ 955 w 1894"/>
                <a:gd name="T33" fmla="*/ 295 h 1964"/>
                <a:gd name="T34" fmla="*/ 1027 w 1894"/>
                <a:gd name="T35" fmla="*/ 347 h 1964"/>
                <a:gd name="T36" fmla="*/ 1159 w 1894"/>
                <a:gd name="T37" fmla="*/ 403 h 1964"/>
                <a:gd name="T38" fmla="*/ 886 w 1894"/>
                <a:gd name="T39" fmla="*/ 434 h 1964"/>
                <a:gd name="T40" fmla="*/ 578 w 1894"/>
                <a:gd name="T41" fmla="*/ 325 h 1964"/>
                <a:gd name="T42" fmla="*/ 179 w 1894"/>
                <a:gd name="T43" fmla="*/ 440 h 1964"/>
                <a:gd name="T44" fmla="*/ 27 w 1894"/>
                <a:gd name="T45" fmla="*/ 734 h 1964"/>
                <a:gd name="T46" fmla="*/ 28 w 1894"/>
                <a:gd name="T47" fmla="*/ 910 h 1964"/>
                <a:gd name="T48" fmla="*/ 93 w 1894"/>
                <a:gd name="T49" fmla="*/ 987 h 1964"/>
                <a:gd name="T50" fmla="*/ 380 w 1894"/>
                <a:gd name="T51" fmla="*/ 1051 h 1964"/>
                <a:gd name="T52" fmla="*/ 532 w 1894"/>
                <a:gd name="T53" fmla="*/ 1076 h 1964"/>
                <a:gd name="T54" fmla="*/ 589 w 1894"/>
                <a:gd name="T55" fmla="*/ 1169 h 1964"/>
                <a:gd name="T56" fmla="*/ 676 w 1894"/>
                <a:gd name="T57" fmla="*/ 1396 h 1964"/>
                <a:gd name="T58" fmla="*/ 758 w 1894"/>
                <a:gd name="T59" fmla="*/ 1848 h 1964"/>
                <a:gd name="T60" fmla="*/ 932 w 1894"/>
                <a:gd name="T61" fmla="*/ 1943 h 1964"/>
                <a:gd name="T62" fmla="*/ 1144 w 1894"/>
                <a:gd name="T63" fmla="*/ 1723 h 1964"/>
                <a:gd name="T64" fmla="*/ 1214 w 1894"/>
                <a:gd name="T65" fmla="*/ 1554 h 1964"/>
                <a:gd name="T66" fmla="*/ 1243 w 1894"/>
                <a:gd name="T67" fmla="*/ 1345 h 1964"/>
                <a:gd name="T68" fmla="*/ 1346 w 1894"/>
                <a:gd name="T69" fmla="*/ 1148 h 1964"/>
                <a:gd name="T70" fmla="*/ 1416 w 1894"/>
                <a:gd name="T71" fmla="*/ 928 h 1964"/>
                <a:gd name="T72" fmla="*/ 1206 w 1894"/>
                <a:gd name="T73" fmla="*/ 763 h 1964"/>
                <a:gd name="T74" fmla="*/ 1110 w 1894"/>
                <a:gd name="T75" fmla="*/ 536 h 1964"/>
                <a:gd name="T76" fmla="*/ 1262 w 1894"/>
                <a:gd name="T77" fmla="*/ 729 h 1964"/>
                <a:gd name="T78" fmla="*/ 1469 w 1894"/>
                <a:gd name="T79" fmla="*/ 848 h 1964"/>
                <a:gd name="T80" fmla="*/ 1686 w 1894"/>
                <a:gd name="T81" fmla="*/ 681 h 1964"/>
                <a:gd name="T82" fmla="*/ 1548 w 1894"/>
                <a:gd name="T83" fmla="*/ 637 h 1964"/>
                <a:gd name="T84" fmla="*/ 1468 w 1894"/>
                <a:gd name="T85" fmla="*/ 572 h 1964"/>
                <a:gd name="T86" fmla="*/ 1472 w 1894"/>
                <a:gd name="T87" fmla="*/ 496 h 1964"/>
                <a:gd name="T88" fmla="*/ 1598 w 1894"/>
                <a:gd name="T89" fmla="*/ 574 h 1964"/>
                <a:gd name="T90" fmla="*/ 1827 w 1894"/>
                <a:gd name="T91" fmla="*/ 608 h 1964"/>
                <a:gd name="T92" fmla="*/ 55 w 1894"/>
                <a:gd name="T93" fmla="*/ 911 h 1964"/>
                <a:gd name="T94" fmla="*/ 1033 w 1894"/>
                <a:gd name="T95" fmla="*/ 1287 h 1964"/>
                <a:gd name="T96" fmla="*/ 1128 w 1894"/>
                <a:gd name="T97" fmla="*/ 1396 h 1964"/>
                <a:gd name="T98" fmla="*/ 1116 w 1894"/>
                <a:gd name="T99" fmla="*/ 1211 h 1964"/>
                <a:gd name="T100" fmla="*/ 1127 w 1894"/>
                <a:gd name="T101" fmla="*/ 85 h 1964"/>
                <a:gd name="T102" fmla="*/ 1148 w 1894"/>
                <a:gd name="T103" fmla="*/ 199 h 1964"/>
                <a:gd name="T104" fmla="*/ 1017 w 1894"/>
                <a:gd name="T105" fmla="*/ 121 h 1964"/>
                <a:gd name="T106" fmla="*/ 1105 w 1894"/>
                <a:gd name="T107" fmla="*/ 87 h 1964"/>
                <a:gd name="T108" fmla="*/ 1152 w 1894"/>
                <a:gd name="T109" fmla="*/ 83 h 1964"/>
                <a:gd name="T110" fmla="*/ 1198 w 1894"/>
                <a:gd name="T111" fmla="*/ 111 h 1964"/>
                <a:gd name="T112" fmla="*/ 1563 w 1894"/>
                <a:gd name="T113" fmla="*/ 233 h 1964"/>
                <a:gd name="T114" fmla="*/ 1537 w 1894"/>
                <a:gd name="T115" fmla="*/ 333 h 1964"/>
                <a:gd name="T116" fmla="*/ 1420 w 1894"/>
                <a:gd name="T117" fmla="*/ 168 h 1964"/>
                <a:gd name="T118" fmla="*/ 1503 w 1894"/>
                <a:gd name="T119" fmla="*/ 63 h 1964"/>
                <a:gd name="T120" fmla="*/ 1501 w 1894"/>
                <a:gd name="T121" fmla="*/ 132 h 1964"/>
                <a:gd name="T122" fmla="*/ 1718 w 1894"/>
                <a:gd name="T123" fmla="*/ 83 h 1964"/>
                <a:gd name="T124" fmla="*/ 1676 w 1894"/>
                <a:gd name="T125" fmla="*/ 102 h 1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94" h="1964">
                  <a:moveTo>
                    <a:pt x="383" y="0"/>
                  </a:moveTo>
                  <a:cubicBezTo>
                    <a:pt x="380" y="1"/>
                    <a:pt x="377" y="3"/>
                    <a:pt x="374" y="2"/>
                  </a:cubicBezTo>
                  <a:cubicBezTo>
                    <a:pt x="372" y="1"/>
                    <a:pt x="371" y="1"/>
                    <a:pt x="369" y="1"/>
                  </a:cubicBezTo>
                  <a:cubicBezTo>
                    <a:pt x="368" y="1"/>
                    <a:pt x="366" y="1"/>
                    <a:pt x="364" y="0"/>
                  </a:cubicBezTo>
                  <a:cubicBezTo>
                    <a:pt x="364" y="0"/>
                    <a:pt x="363" y="0"/>
                    <a:pt x="362" y="0"/>
                  </a:cubicBezTo>
                  <a:cubicBezTo>
                    <a:pt x="346" y="0"/>
                    <a:pt x="346" y="0"/>
                    <a:pt x="346" y="0"/>
                  </a:cubicBezTo>
                  <a:cubicBezTo>
                    <a:pt x="346" y="0"/>
                    <a:pt x="346" y="0"/>
                    <a:pt x="346" y="1"/>
                  </a:cubicBezTo>
                  <a:cubicBezTo>
                    <a:pt x="347" y="2"/>
                    <a:pt x="347" y="3"/>
                    <a:pt x="348" y="4"/>
                  </a:cubicBezTo>
                  <a:cubicBezTo>
                    <a:pt x="349" y="5"/>
                    <a:pt x="349" y="6"/>
                    <a:pt x="350" y="8"/>
                  </a:cubicBezTo>
                  <a:cubicBezTo>
                    <a:pt x="350" y="10"/>
                    <a:pt x="350" y="11"/>
                    <a:pt x="350" y="13"/>
                  </a:cubicBezTo>
                  <a:cubicBezTo>
                    <a:pt x="350" y="14"/>
                    <a:pt x="349" y="15"/>
                    <a:pt x="350" y="15"/>
                  </a:cubicBezTo>
                  <a:cubicBezTo>
                    <a:pt x="350" y="16"/>
                    <a:pt x="350" y="16"/>
                    <a:pt x="351" y="17"/>
                  </a:cubicBezTo>
                  <a:cubicBezTo>
                    <a:pt x="352" y="18"/>
                    <a:pt x="352" y="20"/>
                    <a:pt x="350" y="19"/>
                  </a:cubicBezTo>
                  <a:cubicBezTo>
                    <a:pt x="350" y="19"/>
                    <a:pt x="349" y="19"/>
                    <a:pt x="348" y="19"/>
                  </a:cubicBezTo>
                  <a:cubicBezTo>
                    <a:pt x="347" y="19"/>
                    <a:pt x="347" y="19"/>
                    <a:pt x="346" y="19"/>
                  </a:cubicBezTo>
                  <a:cubicBezTo>
                    <a:pt x="345" y="18"/>
                    <a:pt x="342" y="16"/>
                    <a:pt x="340" y="18"/>
                  </a:cubicBezTo>
                  <a:cubicBezTo>
                    <a:pt x="340" y="19"/>
                    <a:pt x="340" y="20"/>
                    <a:pt x="340" y="20"/>
                  </a:cubicBezTo>
                  <a:cubicBezTo>
                    <a:pt x="338" y="21"/>
                    <a:pt x="337" y="20"/>
                    <a:pt x="335" y="20"/>
                  </a:cubicBezTo>
                  <a:cubicBezTo>
                    <a:pt x="335" y="20"/>
                    <a:pt x="334" y="20"/>
                    <a:pt x="333" y="21"/>
                  </a:cubicBezTo>
                  <a:cubicBezTo>
                    <a:pt x="333" y="21"/>
                    <a:pt x="332" y="21"/>
                    <a:pt x="331" y="21"/>
                  </a:cubicBezTo>
                  <a:cubicBezTo>
                    <a:pt x="330" y="21"/>
                    <a:pt x="330" y="22"/>
                    <a:pt x="329" y="22"/>
                  </a:cubicBezTo>
                  <a:cubicBezTo>
                    <a:pt x="329" y="23"/>
                    <a:pt x="328" y="22"/>
                    <a:pt x="327" y="22"/>
                  </a:cubicBezTo>
                  <a:cubicBezTo>
                    <a:pt x="325" y="22"/>
                    <a:pt x="324" y="24"/>
                    <a:pt x="323" y="22"/>
                  </a:cubicBezTo>
                  <a:cubicBezTo>
                    <a:pt x="322" y="21"/>
                    <a:pt x="322" y="19"/>
                    <a:pt x="321" y="18"/>
                  </a:cubicBezTo>
                  <a:cubicBezTo>
                    <a:pt x="320" y="17"/>
                    <a:pt x="318" y="17"/>
                    <a:pt x="317" y="16"/>
                  </a:cubicBezTo>
                  <a:cubicBezTo>
                    <a:pt x="316" y="15"/>
                    <a:pt x="316" y="13"/>
                    <a:pt x="314" y="13"/>
                  </a:cubicBezTo>
                  <a:cubicBezTo>
                    <a:pt x="313" y="13"/>
                    <a:pt x="312" y="15"/>
                    <a:pt x="311" y="16"/>
                  </a:cubicBezTo>
                  <a:cubicBezTo>
                    <a:pt x="310" y="16"/>
                    <a:pt x="309" y="16"/>
                    <a:pt x="308" y="16"/>
                  </a:cubicBezTo>
                  <a:cubicBezTo>
                    <a:pt x="308" y="16"/>
                    <a:pt x="307" y="16"/>
                    <a:pt x="306" y="17"/>
                  </a:cubicBezTo>
                  <a:cubicBezTo>
                    <a:pt x="306" y="17"/>
                    <a:pt x="305" y="17"/>
                    <a:pt x="304" y="18"/>
                  </a:cubicBezTo>
                  <a:cubicBezTo>
                    <a:pt x="303" y="18"/>
                    <a:pt x="303" y="19"/>
                    <a:pt x="302" y="19"/>
                  </a:cubicBezTo>
                  <a:cubicBezTo>
                    <a:pt x="301" y="19"/>
                    <a:pt x="299" y="20"/>
                    <a:pt x="297" y="19"/>
                  </a:cubicBezTo>
                  <a:cubicBezTo>
                    <a:pt x="294" y="19"/>
                    <a:pt x="291" y="20"/>
                    <a:pt x="289" y="22"/>
                  </a:cubicBezTo>
                  <a:cubicBezTo>
                    <a:pt x="287" y="22"/>
                    <a:pt x="286" y="22"/>
                    <a:pt x="284" y="22"/>
                  </a:cubicBezTo>
                  <a:cubicBezTo>
                    <a:pt x="283" y="23"/>
                    <a:pt x="281" y="23"/>
                    <a:pt x="279" y="24"/>
                  </a:cubicBezTo>
                  <a:cubicBezTo>
                    <a:pt x="277" y="24"/>
                    <a:pt x="279" y="25"/>
                    <a:pt x="279" y="27"/>
                  </a:cubicBezTo>
                  <a:cubicBezTo>
                    <a:pt x="279" y="27"/>
                    <a:pt x="278" y="28"/>
                    <a:pt x="279" y="28"/>
                  </a:cubicBezTo>
                  <a:cubicBezTo>
                    <a:pt x="280" y="29"/>
                    <a:pt x="281" y="28"/>
                    <a:pt x="282" y="28"/>
                  </a:cubicBezTo>
                  <a:cubicBezTo>
                    <a:pt x="283" y="28"/>
                    <a:pt x="283" y="29"/>
                    <a:pt x="284" y="28"/>
                  </a:cubicBezTo>
                  <a:cubicBezTo>
                    <a:pt x="285" y="28"/>
                    <a:pt x="285" y="27"/>
                    <a:pt x="286" y="27"/>
                  </a:cubicBezTo>
                  <a:cubicBezTo>
                    <a:pt x="286" y="27"/>
                    <a:pt x="287" y="28"/>
                    <a:pt x="287" y="28"/>
                  </a:cubicBezTo>
                  <a:cubicBezTo>
                    <a:pt x="287" y="29"/>
                    <a:pt x="288" y="29"/>
                    <a:pt x="288" y="29"/>
                  </a:cubicBezTo>
                  <a:cubicBezTo>
                    <a:pt x="287" y="30"/>
                    <a:pt x="286" y="30"/>
                    <a:pt x="286" y="30"/>
                  </a:cubicBezTo>
                  <a:cubicBezTo>
                    <a:pt x="285" y="30"/>
                    <a:pt x="285" y="29"/>
                    <a:pt x="284" y="29"/>
                  </a:cubicBezTo>
                  <a:cubicBezTo>
                    <a:pt x="283" y="29"/>
                    <a:pt x="282" y="30"/>
                    <a:pt x="282" y="30"/>
                  </a:cubicBezTo>
                  <a:cubicBezTo>
                    <a:pt x="282" y="31"/>
                    <a:pt x="283" y="31"/>
                    <a:pt x="283" y="31"/>
                  </a:cubicBezTo>
                  <a:cubicBezTo>
                    <a:pt x="283" y="32"/>
                    <a:pt x="283" y="32"/>
                    <a:pt x="283" y="33"/>
                  </a:cubicBezTo>
                  <a:cubicBezTo>
                    <a:pt x="283" y="34"/>
                    <a:pt x="283" y="34"/>
                    <a:pt x="284" y="33"/>
                  </a:cubicBezTo>
                  <a:cubicBezTo>
                    <a:pt x="285" y="32"/>
                    <a:pt x="286" y="30"/>
                    <a:pt x="287" y="32"/>
                  </a:cubicBezTo>
                  <a:cubicBezTo>
                    <a:pt x="288" y="33"/>
                    <a:pt x="288" y="35"/>
                    <a:pt x="286" y="35"/>
                  </a:cubicBezTo>
                  <a:cubicBezTo>
                    <a:pt x="285" y="35"/>
                    <a:pt x="285" y="34"/>
                    <a:pt x="284" y="35"/>
                  </a:cubicBezTo>
                  <a:cubicBezTo>
                    <a:pt x="283" y="35"/>
                    <a:pt x="283" y="35"/>
                    <a:pt x="282" y="35"/>
                  </a:cubicBezTo>
                  <a:cubicBezTo>
                    <a:pt x="281" y="35"/>
                    <a:pt x="280" y="35"/>
                    <a:pt x="279" y="36"/>
                  </a:cubicBezTo>
                  <a:cubicBezTo>
                    <a:pt x="279" y="37"/>
                    <a:pt x="280" y="37"/>
                    <a:pt x="281" y="37"/>
                  </a:cubicBezTo>
                  <a:cubicBezTo>
                    <a:pt x="282" y="38"/>
                    <a:pt x="283" y="39"/>
                    <a:pt x="284" y="40"/>
                  </a:cubicBezTo>
                  <a:cubicBezTo>
                    <a:pt x="285" y="40"/>
                    <a:pt x="286" y="41"/>
                    <a:pt x="287" y="42"/>
                  </a:cubicBezTo>
                  <a:cubicBezTo>
                    <a:pt x="288" y="43"/>
                    <a:pt x="288" y="43"/>
                    <a:pt x="289" y="43"/>
                  </a:cubicBezTo>
                  <a:cubicBezTo>
                    <a:pt x="289" y="43"/>
                    <a:pt x="290" y="42"/>
                    <a:pt x="290" y="42"/>
                  </a:cubicBezTo>
                  <a:cubicBezTo>
                    <a:pt x="291" y="40"/>
                    <a:pt x="292" y="40"/>
                    <a:pt x="294" y="41"/>
                  </a:cubicBezTo>
                  <a:cubicBezTo>
                    <a:pt x="296" y="41"/>
                    <a:pt x="297" y="41"/>
                    <a:pt x="299" y="41"/>
                  </a:cubicBezTo>
                  <a:cubicBezTo>
                    <a:pt x="300" y="41"/>
                    <a:pt x="300" y="41"/>
                    <a:pt x="301" y="42"/>
                  </a:cubicBezTo>
                  <a:cubicBezTo>
                    <a:pt x="301" y="42"/>
                    <a:pt x="302" y="42"/>
                    <a:pt x="303" y="42"/>
                  </a:cubicBezTo>
                  <a:cubicBezTo>
                    <a:pt x="305" y="43"/>
                    <a:pt x="305" y="44"/>
                    <a:pt x="307" y="45"/>
                  </a:cubicBezTo>
                  <a:cubicBezTo>
                    <a:pt x="308" y="46"/>
                    <a:pt x="310" y="46"/>
                    <a:pt x="311" y="47"/>
                  </a:cubicBezTo>
                  <a:cubicBezTo>
                    <a:pt x="312" y="48"/>
                    <a:pt x="313" y="49"/>
                    <a:pt x="313" y="51"/>
                  </a:cubicBezTo>
                  <a:cubicBezTo>
                    <a:pt x="314" y="53"/>
                    <a:pt x="315" y="50"/>
                    <a:pt x="316" y="49"/>
                  </a:cubicBezTo>
                  <a:cubicBezTo>
                    <a:pt x="317" y="49"/>
                    <a:pt x="318" y="49"/>
                    <a:pt x="318" y="49"/>
                  </a:cubicBezTo>
                  <a:cubicBezTo>
                    <a:pt x="319" y="48"/>
                    <a:pt x="320" y="48"/>
                    <a:pt x="320" y="49"/>
                  </a:cubicBezTo>
                  <a:cubicBezTo>
                    <a:pt x="322" y="49"/>
                    <a:pt x="322" y="50"/>
                    <a:pt x="324" y="50"/>
                  </a:cubicBezTo>
                  <a:cubicBezTo>
                    <a:pt x="325" y="51"/>
                    <a:pt x="326" y="51"/>
                    <a:pt x="328" y="52"/>
                  </a:cubicBezTo>
                  <a:cubicBezTo>
                    <a:pt x="329" y="53"/>
                    <a:pt x="327" y="55"/>
                    <a:pt x="328" y="56"/>
                  </a:cubicBezTo>
                  <a:cubicBezTo>
                    <a:pt x="328" y="56"/>
                    <a:pt x="329" y="57"/>
                    <a:pt x="329" y="57"/>
                  </a:cubicBezTo>
                  <a:cubicBezTo>
                    <a:pt x="331" y="59"/>
                    <a:pt x="333" y="57"/>
                    <a:pt x="335" y="58"/>
                  </a:cubicBezTo>
                  <a:cubicBezTo>
                    <a:pt x="337" y="60"/>
                    <a:pt x="333" y="60"/>
                    <a:pt x="334" y="62"/>
                  </a:cubicBezTo>
                  <a:cubicBezTo>
                    <a:pt x="334" y="62"/>
                    <a:pt x="335" y="62"/>
                    <a:pt x="335" y="62"/>
                  </a:cubicBezTo>
                  <a:cubicBezTo>
                    <a:pt x="335" y="62"/>
                    <a:pt x="335" y="63"/>
                    <a:pt x="336" y="63"/>
                  </a:cubicBezTo>
                  <a:cubicBezTo>
                    <a:pt x="336" y="63"/>
                    <a:pt x="337" y="63"/>
                    <a:pt x="338" y="63"/>
                  </a:cubicBezTo>
                  <a:cubicBezTo>
                    <a:pt x="339" y="64"/>
                    <a:pt x="339" y="64"/>
                    <a:pt x="339" y="65"/>
                  </a:cubicBezTo>
                  <a:cubicBezTo>
                    <a:pt x="338" y="65"/>
                    <a:pt x="338" y="66"/>
                    <a:pt x="338" y="66"/>
                  </a:cubicBezTo>
                  <a:cubicBezTo>
                    <a:pt x="338" y="66"/>
                    <a:pt x="338" y="67"/>
                    <a:pt x="338" y="67"/>
                  </a:cubicBezTo>
                  <a:cubicBezTo>
                    <a:pt x="337" y="68"/>
                    <a:pt x="335" y="68"/>
                    <a:pt x="336" y="70"/>
                  </a:cubicBezTo>
                  <a:cubicBezTo>
                    <a:pt x="337" y="70"/>
                    <a:pt x="337" y="71"/>
                    <a:pt x="338" y="71"/>
                  </a:cubicBezTo>
                  <a:cubicBezTo>
                    <a:pt x="338" y="72"/>
                    <a:pt x="338" y="73"/>
                    <a:pt x="339" y="73"/>
                  </a:cubicBezTo>
                  <a:cubicBezTo>
                    <a:pt x="340" y="74"/>
                    <a:pt x="341" y="74"/>
                    <a:pt x="342" y="76"/>
                  </a:cubicBezTo>
                  <a:cubicBezTo>
                    <a:pt x="342" y="77"/>
                    <a:pt x="342" y="79"/>
                    <a:pt x="344" y="80"/>
                  </a:cubicBezTo>
                  <a:cubicBezTo>
                    <a:pt x="345" y="80"/>
                    <a:pt x="346" y="80"/>
                    <a:pt x="346" y="81"/>
                  </a:cubicBezTo>
                  <a:cubicBezTo>
                    <a:pt x="347" y="81"/>
                    <a:pt x="348" y="82"/>
                    <a:pt x="349" y="82"/>
                  </a:cubicBezTo>
                  <a:cubicBezTo>
                    <a:pt x="349" y="82"/>
                    <a:pt x="350" y="82"/>
                    <a:pt x="351" y="82"/>
                  </a:cubicBezTo>
                  <a:cubicBezTo>
                    <a:pt x="352" y="82"/>
                    <a:pt x="352" y="83"/>
                    <a:pt x="353" y="83"/>
                  </a:cubicBezTo>
                  <a:cubicBezTo>
                    <a:pt x="354" y="84"/>
                    <a:pt x="356" y="83"/>
                    <a:pt x="357" y="84"/>
                  </a:cubicBezTo>
                  <a:cubicBezTo>
                    <a:pt x="358" y="85"/>
                    <a:pt x="358" y="85"/>
                    <a:pt x="357" y="86"/>
                  </a:cubicBezTo>
                  <a:cubicBezTo>
                    <a:pt x="357" y="87"/>
                    <a:pt x="357" y="87"/>
                    <a:pt x="357" y="88"/>
                  </a:cubicBezTo>
                  <a:cubicBezTo>
                    <a:pt x="357" y="89"/>
                    <a:pt x="357" y="89"/>
                    <a:pt x="357" y="90"/>
                  </a:cubicBezTo>
                  <a:cubicBezTo>
                    <a:pt x="357" y="91"/>
                    <a:pt x="357" y="91"/>
                    <a:pt x="358" y="92"/>
                  </a:cubicBezTo>
                  <a:cubicBezTo>
                    <a:pt x="358" y="93"/>
                    <a:pt x="358" y="97"/>
                    <a:pt x="358" y="98"/>
                  </a:cubicBezTo>
                  <a:cubicBezTo>
                    <a:pt x="356" y="97"/>
                    <a:pt x="358" y="95"/>
                    <a:pt x="357" y="94"/>
                  </a:cubicBezTo>
                  <a:cubicBezTo>
                    <a:pt x="356" y="93"/>
                    <a:pt x="355" y="93"/>
                    <a:pt x="355" y="93"/>
                  </a:cubicBezTo>
                  <a:cubicBezTo>
                    <a:pt x="354" y="93"/>
                    <a:pt x="354" y="92"/>
                    <a:pt x="353" y="92"/>
                  </a:cubicBezTo>
                  <a:cubicBezTo>
                    <a:pt x="353" y="91"/>
                    <a:pt x="352" y="91"/>
                    <a:pt x="352" y="92"/>
                  </a:cubicBezTo>
                  <a:cubicBezTo>
                    <a:pt x="352" y="93"/>
                    <a:pt x="353" y="93"/>
                    <a:pt x="354" y="93"/>
                  </a:cubicBezTo>
                  <a:cubicBezTo>
                    <a:pt x="355" y="94"/>
                    <a:pt x="355" y="96"/>
                    <a:pt x="355" y="97"/>
                  </a:cubicBezTo>
                  <a:cubicBezTo>
                    <a:pt x="356" y="98"/>
                    <a:pt x="355" y="99"/>
                    <a:pt x="356" y="101"/>
                  </a:cubicBezTo>
                  <a:cubicBezTo>
                    <a:pt x="356" y="102"/>
                    <a:pt x="357" y="103"/>
                    <a:pt x="358" y="103"/>
                  </a:cubicBezTo>
                  <a:cubicBezTo>
                    <a:pt x="359" y="105"/>
                    <a:pt x="358" y="106"/>
                    <a:pt x="357" y="108"/>
                  </a:cubicBezTo>
                  <a:cubicBezTo>
                    <a:pt x="357" y="109"/>
                    <a:pt x="357" y="111"/>
                    <a:pt x="357" y="112"/>
                  </a:cubicBezTo>
                  <a:cubicBezTo>
                    <a:pt x="358" y="114"/>
                    <a:pt x="357" y="116"/>
                    <a:pt x="358" y="117"/>
                  </a:cubicBezTo>
                  <a:cubicBezTo>
                    <a:pt x="358" y="119"/>
                    <a:pt x="358" y="120"/>
                    <a:pt x="358" y="122"/>
                  </a:cubicBezTo>
                  <a:cubicBezTo>
                    <a:pt x="358" y="124"/>
                    <a:pt x="357" y="125"/>
                    <a:pt x="358" y="126"/>
                  </a:cubicBezTo>
                  <a:cubicBezTo>
                    <a:pt x="359" y="126"/>
                    <a:pt x="359" y="126"/>
                    <a:pt x="359" y="127"/>
                  </a:cubicBezTo>
                  <a:cubicBezTo>
                    <a:pt x="359" y="128"/>
                    <a:pt x="360" y="129"/>
                    <a:pt x="359" y="129"/>
                  </a:cubicBezTo>
                  <a:cubicBezTo>
                    <a:pt x="359" y="130"/>
                    <a:pt x="358" y="130"/>
                    <a:pt x="358" y="131"/>
                  </a:cubicBezTo>
                  <a:cubicBezTo>
                    <a:pt x="355" y="133"/>
                    <a:pt x="354" y="137"/>
                    <a:pt x="354" y="140"/>
                  </a:cubicBezTo>
                  <a:cubicBezTo>
                    <a:pt x="354" y="141"/>
                    <a:pt x="353" y="142"/>
                    <a:pt x="353" y="144"/>
                  </a:cubicBezTo>
                  <a:cubicBezTo>
                    <a:pt x="353" y="145"/>
                    <a:pt x="353" y="146"/>
                    <a:pt x="353" y="147"/>
                  </a:cubicBezTo>
                  <a:cubicBezTo>
                    <a:pt x="353" y="148"/>
                    <a:pt x="352" y="148"/>
                    <a:pt x="352" y="149"/>
                  </a:cubicBezTo>
                  <a:cubicBezTo>
                    <a:pt x="351" y="150"/>
                    <a:pt x="352" y="150"/>
                    <a:pt x="352" y="151"/>
                  </a:cubicBezTo>
                  <a:cubicBezTo>
                    <a:pt x="352" y="152"/>
                    <a:pt x="352" y="154"/>
                    <a:pt x="351" y="156"/>
                  </a:cubicBezTo>
                  <a:cubicBezTo>
                    <a:pt x="350" y="157"/>
                    <a:pt x="349" y="158"/>
                    <a:pt x="348" y="160"/>
                  </a:cubicBezTo>
                  <a:cubicBezTo>
                    <a:pt x="347" y="161"/>
                    <a:pt x="346" y="162"/>
                    <a:pt x="345" y="163"/>
                  </a:cubicBezTo>
                  <a:cubicBezTo>
                    <a:pt x="342" y="165"/>
                    <a:pt x="338" y="163"/>
                    <a:pt x="335" y="164"/>
                  </a:cubicBezTo>
                  <a:cubicBezTo>
                    <a:pt x="334" y="165"/>
                    <a:pt x="332" y="165"/>
                    <a:pt x="330" y="165"/>
                  </a:cubicBezTo>
                  <a:cubicBezTo>
                    <a:pt x="329" y="165"/>
                    <a:pt x="327" y="164"/>
                    <a:pt x="326" y="163"/>
                  </a:cubicBezTo>
                  <a:cubicBezTo>
                    <a:pt x="325" y="162"/>
                    <a:pt x="323" y="162"/>
                    <a:pt x="322" y="162"/>
                  </a:cubicBezTo>
                  <a:cubicBezTo>
                    <a:pt x="320" y="162"/>
                    <a:pt x="319" y="162"/>
                    <a:pt x="317" y="162"/>
                  </a:cubicBezTo>
                  <a:cubicBezTo>
                    <a:pt x="316" y="163"/>
                    <a:pt x="315" y="164"/>
                    <a:pt x="313" y="163"/>
                  </a:cubicBezTo>
                  <a:cubicBezTo>
                    <a:pt x="312" y="163"/>
                    <a:pt x="312" y="163"/>
                    <a:pt x="311" y="162"/>
                  </a:cubicBezTo>
                  <a:cubicBezTo>
                    <a:pt x="311" y="162"/>
                    <a:pt x="310" y="162"/>
                    <a:pt x="309" y="161"/>
                  </a:cubicBezTo>
                  <a:cubicBezTo>
                    <a:pt x="308" y="161"/>
                    <a:pt x="307" y="160"/>
                    <a:pt x="305" y="160"/>
                  </a:cubicBezTo>
                  <a:cubicBezTo>
                    <a:pt x="302" y="159"/>
                    <a:pt x="299" y="159"/>
                    <a:pt x="296" y="160"/>
                  </a:cubicBezTo>
                  <a:cubicBezTo>
                    <a:pt x="294" y="161"/>
                    <a:pt x="293" y="161"/>
                    <a:pt x="291" y="162"/>
                  </a:cubicBezTo>
                  <a:cubicBezTo>
                    <a:pt x="289" y="162"/>
                    <a:pt x="288" y="162"/>
                    <a:pt x="286" y="162"/>
                  </a:cubicBezTo>
                  <a:cubicBezTo>
                    <a:pt x="283" y="162"/>
                    <a:pt x="280" y="162"/>
                    <a:pt x="277" y="161"/>
                  </a:cubicBezTo>
                  <a:cubicBezTo>
                    <a:pt x="275" y="161"/>
                    <a:pt x="273" y="160"/>
                    <a:pt x="271" y="160"/>
                  </a:cubicBezTo>
                  <a:cubicBezTo>
                    <a:pt x="269" y="159"/>
                    <a:pt x="267" y="159"/>
                    <a:pt x="265" y="159"/>
                  </a:cubicBezTo>
                  <a:cubicBezTo>
                    <a:pt x="264" y="159"/>
                    <a:pt x="263" y="158"/>
                    <a:pt x="261" y="158"/>
                  </a:cubicBezTo>
                  <a:cubicBezTo>
                    <a:pt x="260" y="158"/>
                    <a:pt x="259" y="158"/>
                    <a:pt x="259" y="158"/>
                  </a:cubicBezTo>
                  <a:cubicBezTo>
                    <a:pt x="258" y="158"/>
                    <a:pt x="257" y="157"/>
                    <a:pt x="257" y="157"/>
                  </a:cubicBezTo>
                  <a:cubicBezTo>
                    <a:pt x="255" y="156"/>
                    <a:pt x="254" y="156"/>
                    <a:pt x="252" y="156"/>
                  </a:cubicBezTo>
                  <a:cubicBezTo>
                    <a:pt x="250" y="156"/>
                    <a:pt x="249" y="156"/>
                    <a:pt x="247" y="156"/>
                  </a:cubicBezTo>
                  <a:cubicBezTo>
                    <a:pt x="245" y="156"/>
                    <a:pt x="244" y="157"/>
                    <a:pt x="242" y="158"/>
                  </a:cubicBezTo>
                  <a:cubicBezTo>
                    <a:pt x="241" y="159"/>
                    <a:pt x="240" y="158"/>
                    <a:pt x="238" y="158"/>
                  </a:cubicBezTo>
                  <a:cubicBezTo>
                    <a:pt x="236" y="159"/>
                    <a:pt x="235" y="159"/>
                    <a:pt x="233" y="160"/>
                  </a:cubicBezTo>
                  <a:cubicBezTo>
                    <a:pt x="232" y="160"/>
                    <a:pt x="230" y="161"/>
                    <a:pt x="229" y="160"/>
                  </a:cubicBezTo>
                  <a:cubicBezTo>
                    <a:pt x="228" y="160"/>
                    <a:pt x="227" y="160"/>
                    <a:pt x="227" y="160"/>
                  </a:cubicBezTo>
                  <a:cubicBezTo>
                    <a:pt x="226" y="159"/>
                    <a:pt x="226" y="158"/>
                    <a:pt x="226" y="158"/>
                  </a:cubicBezTo>
                  <a:cubicBezTo>
                    <a:pt x="224" y="157"/>
                    <a:pt x="223" y="158"/>
                    <a:pt x="222" y="156"/>
                  </a:cubicBezTo>
                  <a:cubicBezTo>
                    <a:pt x="221" y="155"/>
                    <a:pt x="220" y="155"/>
                    <a:pt x="219" y="154"/>
                  </a:cubicBezTo>
                  <a:cubicBezTo>
                    <a:pt x="217" y="154"/>
                    <a:pt x="216" y="153"/>
                    <a:pt x="214" y="154"/>
                  </a:cubicBezTo>
                  <a:cubicBezTo>
                    <a:pt x="214" y="154"/>
                    <a:pt x="211" y="156"/>
                    <a:pt x="211" y="155"/>
                  </a:cubicBezTo>
                  <a:cubicBezTo>
                    <a:pt x="210" y="155"/>
                    <a:pt x="212" y="151"/>
                    <a:pt x="210" y="153"/>
                  </a:cubicBezTo>
                  <a:cubicBezTo>
                    <a:pt x="209" y="153"/>
                    <a:pt x="209" y="154"/>
                    <a:pt x="208" y="154"/>
                  </a:cubicBezTo>
                  <a:cubicBezTo>
                    <a:pt x="207" y="155"/>
                    <a:pt x="207" y="155"/>
                    <a:pt x="206" y="155"/>
                  </a:cubicBezTo>
                  <a:cubicBezTo>
                    <a:pt x="205" y="156"/>
                    <a:pt x="205" y="157"/>
                    <a:pt x="204" y="157"/>
                  </a:cubicBezTo>
                  <a:cubicBezTo>
                    <a:pt x="203" y="158"/>
                    <a:pt x="201" y="158"/>
                    <a:pt x="201" y="159"/>
                  </a:cubicBezTo>
                  <a:cubicBezTo>
                    <a:pt x="201" y="159"/>
                    <a:pt x="202" y="160"/>
                    <a:pt x="203" y="160"/>
                  </a:cubicBezTo>
                  <a:cubicBezTo>
                    <a:pt x="203" y="161"/>
                    <a:pt x="204" y="160"/>
                    <a:pt x="204" y="161"/>
                  </a:cubicBezTo>
                  <a:cubicBezTo>
                    <a:pt x="204" y="163"/>
                    <a:pt x="203" y="163"/>
                    <a:pt x="202" y="163"/>
                  </a:cubicBezTo>
                  <a:cubicBezTo>
                    <a:pt x="201" y="162"/>
                    <a:pt x="200" y="162"/>
                    <a:pt x="198" y="163"/>
                  </a:cubicBezTo>
                  <a:cubicBezTo>
                    <a:pt x="198" y="164"/>
                    <a:pt x="197" y="164"/>
                    <a:pt x="196" y="164"/>
                  </a:cubicBezTo>
                  <a:cubicBezTo>
                    <a:pt x="196" y="164"/>
                    <a:pt x="195" y="165"/>
                    <a:pt x="194" y="165"/>
                  </a:cubicBezTo>
                  <a:cubicBezTo>
                    <a:pt x="192" y="166"/>
                    <a:pt x="189" y="164"/>
                    <a:pt x="186" y="166"/>
                  </a:cubicBezTo>
                  <a:cubicBezTo>
                    <a:pt x="186" y="166"/>
                    <a:pt x="186" y="167"/>
                    <a:pt x="185" y="168"/>
                  </a:cubicBezTo>
                  <a:cubicBezTo>
                    <a:pt x="184" y="169"/>
                    <a:pt x="183" y="168"/>
                    <a:pt x="182" y="170"/>
                  </a:cubicBezTo>
                  <a:cubicBezTo>
                    <a:pt x="181" y="170"/>
                    <a:pt x="181" y="171"/>
                    <a:pt x="181" y="172"/>
                  </a:cubicBezTo>
                  <a:cubicBezTo>
                    <a:pt x="181" y="172"/>
                    <a:pt x="180" y="173"/>
                    <a:pt x="180" y="174"/>
                  </a:cubicBezTo>
                  <a:cubicBezTo>
                    <a:pt x="180" y="175"/>
                    <a:pt x="180" y="177"/>
                    <a:pt x="181" y="178"/>
                  </a:cubicBezTo>
                  <a:cubicBezTo>
                    <a:pt x="183" y="178"/>
                    <a:pt x="183" y="178"/>
                    <a:pt x="184" y="180"/>
                  </a:cubicBezTo>
                  <a:cubicBezTo>
                    <a:pt x="185" y="180"/>
                    <a:pt x="185" y="182"/>
                    <a:pt x="185" y="183"/>
                  </a:cubicBezTo>
                  <a:cubicBezTo>
                    <a:pt x="185" y="184"/>
                    <a:pt x="184" y="185"/>
                    <a:pt x="186" y="185"/>
                  </a:cubicBezTo>
                  <a:cubicBezTo>
                    <a:pt x="187" y="185"/>
                    <a:pt x="188" y="184"/>
                    <a:pt x="189" y="183"/>
                  </a:cubicBezTo>
                  <a:cubicBezTo>
                    <a:pt x="190" y="183"/>
                    <a:pt x="190" y="182"/>
                    <a:pt x="191" y="183"/>
                  </a:cubicBezTo>
                  <a:cubicBezTo>
                    <a:pt x="192" y="184"/>
                    <a:pt x="191" y="184"/>
                    <a:pt x="190" y="185"/>
                  </a:cubicBezTo>
                  <a:cubicBezTo>
                    <a:pt x="190" y="185"/>
                    <a:pt x="190" y="186"/>
                    <a:pt x="189" y="186"/>
                  </a:cubicBezTo>
                  <a:cubicBezTo>
                    <a:pt x="189" y="187"/>
                    <a:pt x="188" y="186"/>
                    <a:pt x="188" y="187"/>
                  </a:cubicBezTo>
                  <a:cubicBezTo>
                    <a:pt x="188" y="188"/>
                    <a:pt x="188" y="188"/>
                    <a:pt x="189" y="188"/>
                  </a:cubicBezTo>
                  <a:cubicBezTo>
                    <a:pt x="189" y="188"/>
                    <a:pt x="188" y="189"/>
                    <a:pt x="189" y="189"/>
                  </a:cubicBezTo>
                  <a:cubicBezTo>
                    <a:pt x="189" y="190"/>
                    <a:pt x="190" y="189"/>
                    <a:pt x="191" y="189"/>
                  </a:cubicBezTo>
                  <a:cubicBezTo>
                    <a:pt x="194" y="190"/>
                    <a:pt x="190" y="191"/>
                    <a:pt x="189" y="191"/>
                  </a:cubicBezTo>
                  <a:cubicBezTo>
                    <a:pt x="189" y="192"/>
                    <a:pt x="190" y="193"/>
                    <a:pt x="190" y="193"/>
                  </a:cubicBezTo>
                  <a:cubicBezTo>
                    <a:pt x="191" y="194"/>
                    <a:pt x="191" y="194"/>
                    <a:pt x="190" y="195"/>
                  </a:cubicBezTo>
                  <a:cubicBezTo>
                    <a:pt x="190" y="195"/>
                    <a:pt x="190" y="196"/>
                    <a:pt x="189" y="197"/>
                  </a:cubicBezTo>
                  <a:cubicBezTo>
                    <a:pt x="189" y="197"/>
                    <a:pt x="189" y="198"/>
                    <a:pt x="189" y="198"/>
                  </a:cubicBezTo>
                  <a:cubicBezTo>
                    <a:pt x="189" y="199"/>
                    <a:pt x="189" y="200"/>
                    <a:pt x="189" y="201"/>
                  </a:cubicBezTo>
                  <a:cubicBezTo>
                    <a:pt x="189" y="203"/>
                    <a:pt x="190" y="201"/>
                    <a:pt x="191" y="201"/>
                  </a:cubicBezTo>
                  <a:cubicBezTo>
                    <a:pt x="191" y="201"/>
                    <a:pt x="191" y="202"/>
                    <a:pt x="191" y="202"/>
                  </a:cubicBezTo>
                  <a:cubicBezTo>
                    <a:pt x="191" y="202"/>
                    <a:pt x="190" y="202"/>
                    <a:pt x="190" y="203"/>
                  </a:cubicBezTo>
                  <a:cubicBezTo>
                    <a:pt x="189" y="204"/>
                    <a:pt x="190" y="204"/>
                    <a:pt x="190" y="205"/>
                  </a:cubicBezTo>
                  <a:cubicBezTo>
                    <a:pt x="190" y="206"/>
                    <a:pt x="189" y="207"/>
                    <a:pt x="190" y="207"/>
                  </a:cubicBezTo>
                  <a:cubicBezTo>
                    <a:pt x="190" y="208"/>
                    <a:pt x="190" y="209"/>
                    <a:pt x="190" y="210"/>
                  </a:cubicBezTo>
                  <a:cubicBezTo>
                    <a:pt x="190" y="210"/>
                    <a:pt x="190" y="211"/>
                    <a:pt x="190" y="212"/>
                  </a:cubicBezTo>
                  <a:cubicBezTo>
                    <a:pt x="190" y="213"/>
                    <a:pt x="191" y="213"/>
                    <a:pt x="191" y="214"/>
                  </a:cubicBezTo>
                  <a:cubicBezTo>
                    <a:pt x="192" y="215"/>
                    <a:pt x="191" y="216"/>
                    <a:pt x="192" y="218"/>
                  </a:cubicBezTo>
                  <a:cubicBezTo>
                    <a:pt x="192" y="219"/>
                    <a:pt x="192" y="220"/>
                    <a:pt x="193" y="221"/>
                  </a:cubicBezTo>
                  <a:cubicBezTo>
                    <a:pt x="193" y="222"/>
                    <a:pt x="194" y="222"/>
                    <a:pt x="194" y="222"/>
                  </a:cubicBezTo>
                  <a:cubicBezTo>
                    <a:pt x="195" y="224"/>
                    <a:pt x="194" y="224"/>
                    <a:pt x="193" y="225"/>
                  </a:cubicBezTo>
                  <a:cubicBezTo>
                    <a:pt x="193" y="227"/>
                    <a:pt x="193" y="228"/>
                    <a:pt x="193" y="229"/>
                  </a:cubicBezTo>
                  <a:cubicBezTo>
                    <a:pt x="192" y="230"/>
                    <a:pt x="192" y="231"/>
                    <a:pt x="192" y="233"/>
                  </a:cubicBezTo>
                  <a:cubicBezTo>
                    <a:pt x="193" y="233"/>
                    <a:pt x="193" y="232"/>
                    <a:pt x="194" y="232"/>
                  </a:cubicBezTo>
                  <a:cubicBezTo>
                    <a:pt x="194" y="232"/>
                    <a:pt x="194" y="233"/>
                    <a:pt x="194" y="233"/>
                  </a:cubicBezTo>
                  <a:cubicBezTo>
                    <a:pt x="193" y="234"/>
                    <a:pt x="193" y="234"/>
                    <a:pt x="192" y="235"/>
                  </a:cubicBezTo>
                  <a:cubicBezTo>
                    <a:pt x="192" y="235"/>
                    <a:pt x="192" y="236"/>
                    <a:pt x="191" y="236"/>
                  </a:cubicBezTo>
                  <a:cubicBezTo>
                    <a:pt x="191" y="237"/>
                    <a:pt x="190" y="239"/>
                    <a:pt x="190" y="240"/>
                  </a:cubicBezTo>
                  <a:cubicBezTo>
                    <a:pt x="189" y="243"/>
                    <a:pt x="190" y="245"/>
                    <a:pt x="189" y="248"/>
                  </a:cubicBezTo>
                  <a:cubicBezTo>
                    <a:pt x="188" y="250"/>
                    <a:pt x="188" y="251"/>
                    <a:pt x="187" y="253"/>
                  </a:cubicBezTo>
                  <a:cubicBezTo>
                    <a:pt x="187" y="255"/>
                    <a:pt x="186" y="256"/>
                    <a:pt x="185" y="258"/>
                  </a:cubicBezTo>
                  <a:cubicBezTo>
                    <a:pt x="185" y="259"/>
                    <a:pt x="185" y="260"/>
                    <a:pt x="184" y="262"/>
                  </a:cubicBezTo>
                  <a:cubicBezTo>
                    <a:pt x="184" y="264"/>
                    <a:pt x="183" y="265"/>
                    <a:pt x="182" y="267"/>
                  </a:cubicBezTo>
                  <a:cubicBezTo>
                    <a:pt x="181" y="268"/>
                    <a:pt x="179" y="268"/>
                    <a:pt x="179" y="270"/>
                  </a:cubicBezTo>
                  <a:cubicBezTo>
                    <a:pt x="178" y="271"/>
                    <a:pt x="179" y="273"/>
                    <a:pt x="178" y="275"/>
                  </a:cubicBezTo>
                  <a:cubicBezTo>
                    <a:pt x="178" y="276"/>
                    <a:pt x="177" y="277"/>
                    <a:pt x="177" y="279"/>
                  </a:cubicBezTo>
                  <a:cubicBezTo>
                    <a:pt x="177" y="280"/>
                    <a:pt x="176" y="282"/>
                    <a:pt x="177" y="284"/>
                  </a:cubicBezTo>
                  <a:cubicBezTo>
                    <a:pt x="177" y="284"/>
                    <a:pt x="178" y="284"/>
                    <a:pt x="179" y="284"/>
                  </a:cubicBezTo>
                  <a:cubicBezTo>
                    <a:pt x="180" y="285"/>
                    <a:pt x="180" y="285"/>
                    <a:pt x="180" y="286"/>
                  </a:cubicBezTo>
                  <a:cubicBezTo>
                    <a:pt x="181" y="286"/>
                    <a:pt x="181" y="287"/>
                    <a:pt x="182" y="287"/>
                  </a:cubicBezTo>
                  <a:cubicBezTo>
                    <a:pt x="182" y="286"/>
                    <a:pt x="182" y="285"/>
                    <a:pt x="182" y="284"/>
                  </a:cubicBezTo>
                  <a:cubicBezTo>
                    <a:pt x="182" y="284"/>
                    <a:pt x="183" y="284"/>
                    <a:pt x="183" y="283"/>
                  </a:cubicBezTo>
                  <a:cubicBezTo>
                    <a:pt x="184" y="283"/>
                    <a:pt x="184" y="282"/>
                    <a:pt x="185" y="282"/>
                  </a:cubicBezTo>
                  <a:cubicBezTo>
                    <a:pt x="185" y="280"/>
                    <a:pt x="186" y="279"/>
                    <a:pt x="187" y="281"/>
                  </a:cubicBezTo>
                  <a:cubicBezTo>
                    <a:pt x="187" y="282"/>
                    <a:pt x="187" y="283"/>
                    <a:pt x="187" y="283"/>
                  </a:cubicBezTo>
                  <a:cubicBezTo>
                    <a:pt x="187" y="284"/>
                    <a:pt x="186" y="284"/>
                    <a:pt x="186" y="285"/>
                  </a:cubicBezTo>
                  <a:cubicBezTo>
                    <a:pt x="185" y="287"/>
                    <a:pt x="184" y="286"/>
                    <a:pt x="182" y="287"/>
                  </a:cubicBezTo>
                  <a:cubicBezTo>
                    <a:pt x="181" y="288"/>
                    <a:pt x="182" y="289"/>
                    <a:pt x="182" y="290"/>
                  </a:cubicBezTo>
                  <a:cubicBezTo>
                    <a:pt x="182" y="291"/>
                    <a:pt x="182" y="292"/>
                    <a:pt x="182" y="292"/>
                  </a:cubicBezTo>
                  <a:cubicBezTo>
                    <a:pt x="183" y="293"/>
                    <a:pt x="183" y="292"/>
                    <a:pt x="184" y="292"/>
                  </a:cubicBezTo>
                  <a:cubicBezTo>
                    <a:pt x="185" y="291"/>
                    <a:pt x="185" y="290"/>
                    <a:pt x="187" y="290"/>
                  </a:cubicBezTo>
                  <a:cubicBezTo>
                    <a:pt x="187" y="290"/>
                    <a:pt x="188" y="290"/>
                    <a:pt x="188" y="290"/>
                  </a:cubicBezTo>
                  <a:cubicBezTo>
                    <a:pt x="190" y="290"/>
                    <a:pt x="190" y="289"/>
                    <a:pt x="191" y="289"/>
                  </a:cubicBezTo>
                  <a:cubicBezTo>
                    <a:pt x="192" y="289"/>
                    <a:pt x="193" y="290"/>
                    <a:pt x="193" y="291"/>
                  </a:cubicBezTo>
                  <a:cubicBezTo>
                    <a:pt x="194" y="293"/>
                    <a:pt x="192" y="292"/>
                    <a:pt x="190" y="291"/>
                  </a:cubicBezTo>
                  <a:cubicBezTo>
                    <a:pt x="190" y="291"/>
                    <a:pt x="189" y="291"/>
                    <a:pt x="189" y="291"/>
                  </a:cubicBezTo>
                  <a:cubicBezTo>
                    <a:pt x="188" y="292"/>
                    <a:pt x="189" y="292"/>
                    <a:pt x="190" y="293"/>
                  </a:cubicBezTo>
                  <a:cubicBezTo>
                    <a:pt x="190" y="293"/>
                    <a:pt x="189" y="294"/>
                    <a:pt x="189" y="295"/>
                  </a:cubicBezTo>
                  <a:cubicBezTo>
                    <a:pt x="190" y="296"/>
                    <a:pt x="190" y="296"/>
                    <a:pt x="190" y="297"/>
                  </a:cubicBezTo>
                  <a:cubicBezTo>
                    <a:pt x="191" y="298"/>
                    <a:pt x="191" y="299"/>
                    <a:pt x="191" y="300"/>
                  </a:cubicBezTo>
                  <a:cubicBezTo>
                    <a:pt x="191" y="300"/>
                    <a:pt x="191" y="301"/>
                    <a:pt x="190" y="301"/>
                  </a:cubicBezTo>
                  <a:cubicBezTo>
                    <a:pt x="190" y="304"/>
                    <a:pt x="190" y="306"/>
                    <a:pt x="191" y="308"/>
                  </a:cubicBezTo>
                  <a:cubicBezTo>
                    <a:pt x="191" y="310"/>
                    <a:pt x="191" y="312"/>
                    <a:pt x="191" y="313"/>
                  </a:cubicBezTo>
                  <a:cubicBezTo>
                    <a:pt x="191" y="315"/>
                    <a:pt x="191" y="316"/>
                    <a:pt x="190" y="318"/>
                  </a:cubicBezTo>
                  <a:cubicBezTo>
                    <a:pt x="189" y="320"/>
                    <a:pt x="189" y="322"/>
                    <a:pt x="188" y="324"/>
                  </a:cubicBezTo>
                  <a:cubicBezTo>
                    <a:pt x="188" y="324"/>
                    <a:pt x="187" y="326"/>
                    <a:pt x="187" y="327"/>
                  </a:cubicBezTo>
                  <a:cubicBezTo>
                    <a:pt x="188" y="327"/>
                    <a:pt x="190" y="326"/>
                    <a:pt x="191" y="326"/>
                  </a:cubicBezTo>
                  <a:cubicBezTo>
                    <a:pt x="192" y="325"/>
                    <a:pt x="193" y="325"/>
                    <a:pt x="195" y="325"/>
                  </a:cubicBezTo>
                  <a:cubicBezTo>
                    <a:pt x="196" y="325"/>
                    <a:pt x="198" y="324"/>
                    <a:pt x="199" y="325"/>
                  </a:cubicBezTo>
                  <a:cubicBezTo>
                    <a:pt x="201" y="325"/>
                    <a:pt x="202" y="325"/>
                    <a:pt x="203" y="325"/>
                  </a:cubicBezTo>
                  <a:cubicBezTo>
                    <a:pt x="204" y="325"/>
                    <a:pt x="205" y="325"/>
                    <a:pt x="205" y="325"/>
                  </a:cubicBezTo>
                  <a:cubicBezTo>
                    <a:pt x="206" y="326"/>
                    <a:pt x="206" y="326"/>
                    <a:pt x="207" y="327"/>
                  </a:cubicBezTo>
                  <a:cubicBezTo>
                    <a:pt x="208" y="327"/>
                    <a:pt x="210" y="327"/>
                    <a:pt x="211" y="327"/>
                  </a:cubicBezTo>
                  <a:cubicBezTo>
                    <a:pt x="212" y="327"/>
                    <a:pt x="213" y="327"/>
                    <a:pt x="214" y="327"/>
                  </a:cubicBezTo>
                  <a:cubicBezTo>
                    <a:pt x="214" y="326"/>
                    <a:pt x="215" y="326"/>
                    <a:pt x="215" y="325"/>
                  </a:cubicBezTo>
                  <a:cubicBezTo>
                    <a:pt x="217" y="324"/>
                    <a:pt x="218" y="325"/>
                    <a:pt x="219" y="324"/>
                  </a:cubicBezTo>
                  <a:cubicBezTo>
                    <a:pt x="220" y="323"/>
                    <a:pt x="221" y="321"/>
                    <a:pt x="222" y="321"/>
                  </a:cubicBezTo>
                  <a:cubicBezTo>
                    <a:pt x="223" y="321"/>
                    <a:pt x="224" y="322"/>
                    <a:pt x="224" y="322"/>
                  </a:cubicBezTo>
                  <a:cubicBezTo>
                    <a:pt x="225" y="322"/>
                    <a:pt x="226" y="322"/>
                    <a:pt x="227" y="322"/>
                  </a:cubicBezTo>
                  <a:cubicBezTo>
                    <a:pt x="227" y="322"/>
                    <a:pt x="228" y="322"/>
                    <a:pt x="229" y="322"/>
                  </a:cubicBezTo>
                  <a:cubicBezTo>
                    <a:pt x="230" y="322"/>
                    <a:pt x="231" y="322"/>
                    <a:pt x="231" y="322"/>
                  </a:cubicBezTo>
                  <a:cubicBezTo>
                    <a:pt x="233" y="322"/>
                    <a:pt x="232" y="324"/>
                    <a:pt x="233" y="325"/>
                  </a:cubicBezTo>
                  <a:cubicBezTo>
                    <a:pt x="234" y="326"/>
                    <a:pt x="236" y="326"/>
                    <a:pt x="237" y="327"/>
                  </a:cubicBezTo>
                  <a:cubicBezTo>
                    <a:pt x="237" y="327"/>
                    <a:pt x="237" y="328"/>
                    <a:pt x="238" y="329"/>
                  </a:cubicBezTo>
                  <a:cubicBezTo>
                    <a:pt x="238" y="329"/>
                    <a:pt x="239" y="329"/>
                    <a:pt x="240" y="330"/>
                  </a:cubicBezTo>
                  <a:cubicBezTo>
                    <a:pt x="240" y="330"/>
                    <a:pt x="241" y="331"/>
                    <a:pt x="241" y="331"/>
                  </a:cubicBezTo>
                  <a:cubicBezTo>
                    <a:pt x="242" y="332"/>
                    <a:pt x="243" y="332"/>
                    <a:pt x="243" y="333"/>
                  </a:cubicBezTo>
                  <a:cubicBezTo>
                    <a:pt x="244" y="334"/>
                    <a:pt x="243" y="334"/>
                    <a:pt x="242" y="334"/>
                  </a:cubicBezTo>
                  <a:cubicBezTo>
                    <a:pt x="241" y="335"/>
                    <a:pt x="242" y="335"/>
                    <a:pt x="243" y="336"/>
                  </a:cubicBezTo>
                  <a:cubicBezTo>
                    <a:pt x="243" y="336"/>
                    <a:pt x="243" y="337"/>
                    <a:pt x="244" y="338"/>
                  </a:cubicBezTo>
                  <a:cubicBezTo>
                    <a:pt x="244" y="338"/>
                    <a:pt x="244" y="339"/>
                    <a:pt x="245" y="339"/>
                  </a:cubicBezTo>
                  <a:cubicBezTo>
                    <a:pt x="246" y="340"/>
                    <a:pt x="246" y="340"/>
                    <a:pt x="246" y="341"/>
                  </a:cubicBezTo>
                  <a:cubicBezTo>
                    <a:pt x="247" y="342"/>
                    <a:pt x="248" y="342"/>
                    <a:pt x="248" y="343"/>
                  </a:cubicBezTo>
                  <a:cubicBezTo>
                    <a:pt x="248" y="343"/>
                    <a:pt x="249" y="344"/>
                    <a:pt x="249" y="345"/>
                  </a:cubicBezTo>
                  <a:cubicBezTo>
                    <a:pt x="250" y="347"/>
                    <a:pt x="251" y="347"/>
                    <a:pt x="252" y="348"/>
                  </a:cubicBezTo>
                  <a:cubicBezTo>
                    <a:pt x="253" y="349"/>
                    <a:pt x="254" y="350"/>
                    <a:pt x="255" y="351"/>
                  </a:cubicBezTo>
                  <a:cubicBezTo>
                    <a:pt x="256" y="351"/>
                    <a:pt x="256" y="351"/>
                    <a:pt x="257" y="351"/>
                  </a:cubicBezTo>
                  <a:cubicBezTo>
                    <a:pt x="258" y="352"/>
                    <a:pt x="258" y="352"/>
                    <a:pt x="259" y="352"/>
                  </a:cubicBezTo>
                  <a:cubicBezTo>
                    <a:pt x="260" y="353"/>
                    <a:pt x="262" y="352"/>
                    <a:pt x="263" y="352"/>
                  </a:cubicBezTo>
                  <a:cubicBezTo>
                    <a:pt x="264" y="351"/>
                    <a:pt x="264" y="350"/>
                    <a:pt x="265" y="350"/>
                  </a:cubicBezTo>
                  <a:cubicBezTo>
                    <a:pt x="265" y="350"/>
                    <a:pt x="266" y="350"/>
                    <a:pt x="267" y="350"/>
                  </a:cubicBezTo>
                  <a:cubicBezTo>
                    <a:pt x="268" y="349"/>
                    <a:pt x="268" y="347"/>
                    <a:pt x="269" y="346"/>
                  </a:cubicBezTo>
                  <a:cubicBezTo>
                    <a:pt x="269" y="345"/>
                    <a:pt x="271" y="344"/>
                    <a:pt x="272" y="343"/>
                  </a:cubicBezTo>
                  <a:cubicBezTo>
                    <a:pt x="274" y="343"/>
                    <a:pt x="275" y="342"/>
                    <a:pt x="276" y="341"/>
                  </a:cubicBezTo>
                  <a:cubicBezTo>
                    <a:pt x="278" y="341"/>
                    <a:pt x="279" y="340"/>
                    <a:pt x="281" y="339"/>
                  </a:cubicBezTo>
                  <a:cubicBezTo>
                    <a:pt x="281" y="339"/>
                    <a:pt x="282" y="338"/>
                    <a:pt x="282" y="337"/>
                  </a:cubicBezTo>
                  <a:cubicBezTo>
                    <a:pt x="283" y="337"/>
                    <a:pt x="283" y="337"/>
                    <a:pt x="284" y="337"/>
                  </a:cubicBezTo>
                  <a:cubicBezTo>
                    <a:pt x="286" y="336"/>
                    <a:pt x="286" y="335"/>
                    <a:pt x="288" y="334"/>
                  </a:cubicBezTo>
                  <a:cubicBezTo>
                    <a:pt x="291" y="334"/>
                    <a:pt x="293" y="334"/>
                    <a:pt x="296" y="334"/>
                  </a:cubicBezTo>
                  <a:cubicBezTo>
                    <a:pt x="300" y="334"/>
                    <a:pt x="303" y="334"/>
                    <a:pt x="307" y="334"/>
                  </a:cubicBezTo>
                  <a:cubicBezTo>
                    <a:pt x="309" y="334"/>
                    <a:pt x="310" y="334"/>
                    <a:pt x="312" y="334"/>
                  </a:cubicBezTo>
                  <a:cubicBezTo>
                    <a:pt x="313" y="334"/>
                    <a:pt x="315" y="334"/>
                    <a:pt x="317" y="334"/>
                  </a:cubicBezTo>
                  <a:cubicBezTo>
                    <a:pt x="318" y="334"/>
                    <a:pt x="319" y="335"/>
                    <a:pt x="321" y="336"/>
                  </a:cubicBezTo>
                  <a:cubicBezTo>
                    <a:pt x="322" y="336"/>
                    <a:pt x="324" y="336"/>
                    <a:pt x="325" y="335"/>
                  </a:cubicBezTo>
                  <a:cubicBezTo>
                    <a:pt x="327" y="334"/>
                    <a:pt x="328" y="334"/>
                    <a:pt x="329" y="333"/>
                  </a:cubicBezTo>
                  <a:cubicBezTo>
                    <a:pt x="331" y="332"/>
                    <a:pt x="332" y="333"/>
                    <a:pt x="333" y="334"/>
                  </a:cubicBezTo>
                  <a:cubicBezTo>
                    <a:pt x="335" y="334"/>
                    <a:pt x="336" y="335"/>
                    <a:pt x="338" y="333"/>
                  </a:cubicBezTo>
                  <a:cubicBezTo>
                    <a:pt x="339" y="332"/>
                    <a:pt x="339" y="331"/>
                    <a:pt x="340" y="329"/>
                  </a:cubicBezTo>
                  <a:cubicBezTo>
                    <a:pt x="341" y="328"/>
                    <a:pt x="342" y="327"/>
                    <a:pt x="343" y="325"/>
                  </a:cubicBezTo>
                  <a:cubicBezTo>
                    <a:pt x="344" y="324"/>
                    <a:pt x="345" y="323"/>
                    <a:pt x="345" y="321"/>
                  </a:cubicBezTo>
                  <a:cubicBezTo>
                    <a:pt x="346" y="320"/>
                    <a:pt x="347" y="319"/>
                    <a:pt x="348" y="318"/>
                  </a:cubicBezTo>
                  <a:cubicBezTo>
                    <a:pt x="350" y="317"/>
                    <a:pt x="351" y="316"/>
                    <a:pt x="353" y="316"/>
                  </a:cubicBezTo>
                  <a:cubicBezTo>
                    <a:pt x="355" y="316"/>
                    <a:pt x="356" y="316"/>
                    <a:pt x="357" y="315"/>
                  </a:cubicBezTo>
                  <a:cubicBezTo>
                    <a:pt x="358" y="314"/>
                    <a:pt x="359" y="313"/>
                    <a:pt x="361" y="313"/>
                  </a:cubicBezTo>
                  <a:cubicBezTo>
                    <a:pt x="361" y="314"/>
                    <a:pt x="362" y="314"/>
                    <a:pt x="362" y="314"/>
                  </a:cubicBezTo>
                  <a:cubicBezTo>
                    <a:pt x="363" y="314"/>
                    <a:pt x="364" y="314"/>
                    <a:pt x="365" y="314"/>
                  </a:cubicBezTo>
                  <a:cubicBezTo>
                    <a:pt x="365" y="314"/>
                    <a:pt x="365" y="313"/>
                    <a:pt x="366" y="313"/>
                  </a:cubicBezTo>
                  <a:cubicBezTo>
                    <a:pt x="366" y="313"/>
                    <a:pt x="367" y="313"/>
                    <a:pt x="367" y="313"/>
                  </a:cubicBezTo>
                  <a:cubicBezTo>
                    <a:pt x="367" y="312"/>
                    <a:pt x="366" y="312"/>
                    <a:pt x="365" y="311"/>
                  </a:cubicBezTo>
                  <a:cubicBezTo>
                    <a:pt x="363" y="308"/>
                    <a:pt x="366" y="305"/>
                    <a:pt x="368" y="303"/>
                  </a:cubicBezTo>
                  <a:cubicBezTo>
                    <a:pt x="368" y="303"/>
                    <a:pt x="368" y="302"/>
                    <a:pt x="369" y="301"/>
                  </a:cubicBezTo>
                  <a:cubicBezTo>
                    <a:pt x="369" y="299"/>
                    <a:pt x="370" y="298"/>
                    <a:pt x="371" y="296"/>
                  </a:cubicBezTo>
                  <a:cubicBezTo>
                    <a:pt x="371" y="295"/>
                    <a:pt x="373" y="294"/>
                    <a:pt x="374" y="293"/>
                  </a:cubicBezTo>
                  <a:cubicBezTo>
                    <a:pt x="376" y="292"/>
                    <a:pt x="377" y="291"/>
                    <a:pt x="378" y="290"/>
                  </a:cubicBezTo>
                  <a:cubicBezTo>
                    <a:pt x="380" y="289"/>
                    <a:pt x="381" y="288"/>
                    <a:pt x="383" y="287"/>
                  </a:cubicBezTo>
                  <a:cubicBezTo>
                    <a:pt x="384" y="286"/>
                    <a:pt x="385" y="285"/>
                    <a:pt x="387" y="285"/>
                  </a:cubicBezTo>
                  <a:cubicBezTo>
                    <a:pt x="388" y="284"/>
                    <a:pt x="388" y="283"/>
                    <a:pt x="387" y="282"/>
                  </a:cubicBezTo>
                  <a:cubicBezTo>
                    <a:pt x="385" y="282"/>
                    <a:pt x="385" y="281"/>
                    <a:pt x="383" y="280"/>
                  </a:cubicBezTo>
                  <a:cubicBezTo>
                    <a:pt x="381" y="278"/>
                    <a:pt x="379" y="277"/>
                    <a:pt x="378" y="274"/>
                  </a:cubicBezTo>
                  <a:cubicBezTo>
                    <a:pt x="378" y="273"/>
                    <a:pt x="378" y="273"/>
                    <a:pt x="377" y="272"/>
                  </a:cubicBezTo>
                  <a:cubicBezTo>
                    <a:pt x="376" y="270"/>
                    <a:pt x="376" y="269"/>
                    <a:pt x="376" y="267"/>
                  </a:cubicBezTo>
                  <a:cubicBezTo>
                    <a:pt x="376" y="266"/>
                    <a:pt x="376" y="264"/>
                    <a:pt x="376" y="262"/>
                  </a:cubicBezTo>
                  <a:cubicBezTo>
                    <a:pt x="377" y="260"/>
                    <a:pt x="378" y="259"/>
                    <a:pt x="379" y="257"/>
                  </a:cubicBezTo>
                  <a:cubicBezTo>
                    <a:pt x="382" y="254"/>
                    <a:pt x="384" y="252"/>
                    <a:pt x="386" y="249"/>
                  </a:cubicBezTo>
                  <a:cubicBezTo>
                    <a:pt x="387" y="248"/>
                    <a:pt x="388" y="246"/>
                    <a:pt x="389" y="245"/>
                  </a:cubicBezTo>
                  <a:cubicBezTo>
                    <a:pt x="390" y="243"/>
                    <a:pt x="391" y="243"/>
                    <a:pt x="393" y="242"/>
                  </a:cubicBezTo>
                  <a:cubicBezTo>
                    <a:pt x="395" y="240"/>
                    <a:pt x="396" y="237"/>
                    <a:pt x="397" y="234"/>
                  </a:cubicBezTo>
                  <a:cubicBezTo>
                    <a:pt x="398" y="233"/>
                    <a:pt x="398" y="232"/>
                    <a:pt x="399" y="230"/>
                  </a:cubicBezTo>
                  <a:cubicBezTo>
                    <a:pt x="400" y="229"/>
                    <a:pt x="401" y="228"/>
                    <a:pt x="402" y="227"/>
                  </a:cubicBezTo>
                  <a:cubicBezTo>
                    <a:pt x="403" y="226"/>
                    <a:pt x="403" y="226"/>
                    <a:pt x="404" y="225"/>
                  </a:cubicBezTo>
                  <a:cubicBezTo>
                    <a:pt x="406" y="224"/>
                    <a:pt x="407" y="224"/>
                    <a:pt x="409" y="223"/>
                  </a:cubicBezTo>
                  <a:cubicBezTo>
                    <a:pt x="411" y="223"/>
                    <a:pt x="413" y="222"/>
                    <a:pt x="414" y="222"/>
                  </a:cubicBezTo>
                  <a:cubicBezTo>
                    <a:pt x="416" y="222"/>
                    <a:pt x="417" y="221"/>
                    <a:pt x="419" y="221"/>
                  </a:cubicBezTo>
                  <a:cubicBezTo>
                    <a:pt x="421" y="220"/>
                    <a:pt x="424" y="219"/>
                    <a:pt x="426" y="218"/>
                  </a:cubicBezTo>
                  <a:cubicBezTo>
                    <a:pt x="428" y="217"/>
                    <a:pt x="429" y="216"/>
                    <a:pt x="430" y="215"/>
                  </a:cubicBezTo>
                  <a:cubicBezTo>
                    <a:pt x="432" y="214"/>
                    <a:pt x="434" y="213"/>
                    <a:pt x="436" y="212"/>
                  </a:cubicBezTo>
                  <a:cubicBezTo>
                    <a:pt x="438" y="212"/>
                    <a:pt x="439" y="210"/>
                    <a:pt x="441" y="209"/>
                  </a:cubicBezTo>
                  <a:cubicBezTo>
                    <a:pt x="443" y="209"/>
                    <a:pt x="445" y="208"/>
                    <a:pt x="447" y="208"/>
                  </a:cubicBezTo>
                  <a:cubicBezTo>
                    <a:pt x="448" y="207"/>
                    <a:pt x="449" y="206"/>
                    <a:pt x="451" y="205"/>
                  </a:cubicBezTo>
                  <a:cubicBezTo>
                    <a:pt x="452" y="204"/>
                    <a:pt x="452" y="202"/>
                    <a:pt x="452" y="201"/>
                  </a:cubicBezTo>
                  <a:cubicBezTo>
                    <a:pt x="452" y="199"/>
                    <a:pt x="451" y="198"/>
                    <a:pt x="451" y="197"/>
                  </a:cubicBezTo>
                  <a:cubicBezTo>
                    <a:pt x="450" y="195"/>
                    <a:pt x="451" y="194"/>
                    <a:pt x="452" y="193"/>
                  </a:cubicBezTo>
                  <a:cubicBezTo>
                    <a:pt x="453" y="193"/>
                    <a:pt x="453" y="192"/>
                    <a:pt x="454" y="192"/>
                  </a:cubicBezTo>
                  <a:cubicBezTo>
                    <a:pt x="455" y="192"/>
                    <a:pt x="456" y="192"/>
                    <a:pt x="455" y="191"/>
                  </a:cubicBezTo>
                  <a:cubicBezTo>
                    <a:pt x="455" y="190"/>
                    <a:pt x="454" y="190"/>
                    <a:pt x="454" y="190"/>
                  </a:cubicBezTo>
                  <a:cubicBezTo>
                    <a:pt x="453" y="189"/>
                    <a:pt x="453" y="189"/>
                    <a:pt x="453" y="188"/>
                  </a:cubicBezTo>
                  <a:cubicBezTo>
                    <a:pt x="452" y="188"/>
                    <a:pt x="452" y="187"/>
                    <a:pt x="452" y="186"/>
                  </a:cubicBezTo>
                  <a:cubicBezTo>
                    <a:pt x="452" y="185"/>
                    <a:pt x="451" y="185"/>
                    <a:pt x="451" y="184"/>
                  </a:cubicBezTo>
                  <a:cubicBezTo>
                    <a:pt x="451" y="183"/>
                    <a:pt x="451" y="182"/>
                    <a:pt x="451" y="181"/>
                  </a:cubicBezTo>
                  <a:cubicBezTo>
                    <a:pt x="450" y="180"/>
                    <a:pt x="450" y="180"/>
                    <a:pt x="449" y="179"/>
                  </a:cubicBezTo>
                  <a:cubicBezTo>
                    <a:pt x="449" y="178"/>
                    <a:pt x="448" y="177"/>
                    <a:pt x="449" y="176"/>
                  </a:cubicBezTo>
                  <a:cubicBezTo>
                    <a:pt x="449" y="175"/>
                    <a:pt x="450" y="174"/>
                    <a:pt x="451" y="173"/>
                  </a:cubicBezTo>
                  <a:cubicBezTo>
                    <a:pt x="451" y="172"/>
                    <a:pt x="452" y="171"/>
                    <a:pt x="452" y="171"/>
                  </a:cubicBezTo>
                  <a:cubicBezTo>
                    <a:pt x="453" y="169"/>
                    <a:pt x="454" y="168"/>
                    <a:pt x="455" y="167"/>
                  </a:cubicBezTo>
                  <a:cubicBezTo>
                    <a:pt x="456" y="167"/>
                    <a:pt x="457" y="167"/>
                    <a:pt x="457" y="166"/>
                  </a:cubicBezTo>
                  <a:cubicBezTo>
                    <a:pt x="458" y="166"/>
                    <a:pt x="458" y="165"/>
                    <a:pt x="459" y="165"/>
                  </a:cubicBezTo>
                  <a:cubicBezTo>
                    <a:pt x="461" y="164"/>
                    <a:pt x="462" y="164"/>
                    <a:pt x="464" y="163"/>
                  </a:cubicBezTo>
                  <a:cubicBezTo>
                    <a:pt x="467" y="161"/>
                    <a:pt x="469" y="158"/>
                    <a:pt x="472" y="159"/>
                  </a:cubicBezTo>
                  <a:cubicBezTo>
                    <a:pt x="474" y="159"/>
                    <a:pt x="476" y="161"/>
                    <a:pt x="477" y="161"/>
                  </a:cubicBezTo>
                  <a:cubicBezTo>
                    <a:pt x="479" y="161"/>
                    <a:pt x="481" y="161"/>
                    <a:pt x="484" y="161"/>
                  </a:cubicBezTo>
                  <a:cubicBezTo>
                    <a:pt x="485" y="161"/>
                    <a:pt x="487" y="162"/>
                    <a:pt x="488" y="162"/>
                  </a:cubicBezTo>
                  <a:cubicBezTo>
                    <a:pt x="489" y="162"/>
                    <a:pt x="490" y="162"/>
                    <a:pt x="490" y="162"/>
                  </a:cubicBezTo>
                  <a:cubicBezTo>
                    <a:pt x="491" y="163"/>
                    <a:pt x="491" y="163"/>
                    <a:pt x="492" y="164"/>
                  </a:cubicBezTo>
                  <a:cubicBezTo>
                    <a:pt x="493" y="164"/>
                    <a:pt x="495" y="164"/>
                    <a:pt x="497" y="164"/>
                  </a:cubicBezTo>
                  <a:cubicBezTo>
                    <a:pt x="498" y="163"/>
                    <a:pt x="499" y="164"/>
                    <a:pt x="499" y="166"/>
                  </a:cubicBezTo>
                  <a:cubicBezTo>
                    <a:pt x="498" y="167"/>
                    <a:pt x="498" y="167"/>
                    <a:pt x="500" y="167"/>
                  </a:cubicBezTo>
                  <a:cubicBezTo>
                    <a:pt x="500" y="167"/>
                    <a:pt x="501" y="168"/>
                    <a:pt x="502" y="169"/>
                  </a:cubicBezTo>
                  <a:cubicBezTo>
                    <a:pt x="503" y="169"/>
                    <a:pt x="503" y="168"/>
                    <a:pt x="504" y="168"/>
                  </a:cubicBezTo>
                  <a:cubicBezTo>
                    <a:pt x="505" y="168"/>
                    <a:pt x="507" y="169"/>
                    <a:pt x="508" y="170"/>
                  </a:cubicBezTo>
                  <a:cubicBezTo>
                    <a:pt x="509" y="171"/>
                    <a:pt x="510" y="172"/>
                    <a:pt x="512" y="171"/>
                  </a:cubicBezTo>
                  <a:cubicBezTo>
                    <a:pt x="513" y="171"/>
                    <a:pt x="513" y="171"/>
                    <a:pt x="514" y="171"/>
                  </a:cubicBezTo>
                  <a:cubicBezTo>
                    <a:pt x="515" y="171"/>
                    <a:pt x="515" y="171"/>
                    <a:pt x="516" y="172"/>
                  </a:cubicBezTo>
                  <a:cubicBezTo>
                    <a:pt x="517" y="172"/>
                    <a:pt x="519" y="172"/>
                    <a:pt x="521" y="172"/>
                  </a:cubicBezTo>
                  <a:cubicBezTo>
                    <a:pt x="522" y="171"/>
                    <a:pt x="523" y="170"/>
                    <a:pt x="524" y="169"/>
                  </a:cubicBezTo>
                  <a:cubicBezTo>
                    <a:pt x="525" y="168"/>
                    <a:pt x="526" y="167"/>
                    <a:pt x="528" y="166"/>
                  </a:cubicBezTo>
                  <a:cubicBezTo>
                    <a:pt x="529" y="165"/>
                    <a:pt x="529" y="164"/>
                    <a:pt x="530" y="163"/>
                  </a:cubicBezTo>
                  <a:cubicBezTo>
                    <a:pt x="531" y="161"/>
                    <a:pt x="533" y="161"/>
                    <a:pt x="534" y="160"/>
                  </a:cubicBezTo>
                  <a:cubicBezTo>
                    <a:pt x="535" y="160"/>
                    <a:pt x="535" y="160"/>
                    <a:pt x="536" y="159"/>
                  </a:cubicBezTo>
                  <a:cubicBezTo>
                    <a:pt x="537" y="159"/>
                    <a:pt x="538" y="159"/>
                    <a:pt x="540" y="158"/>
                  </a:cubicBezTo>
                  <a:cubicBezTo>
                    <a:pt x="540" y="157"/>
                    <a:pt x="540" y="157"/>
                    <a:pt x="541" y="156"/>
                  </a:cubicBezTo>
                  <a:cubicBezTo>
                    <a:pt x="542" y="156"/>
                    <a:pt x="543" y="156"/>
                    <a:pt x="543" y="155"/>
                  </a:cubicBezTo>
                  <a:cubicBezTo>
                    <a:pt x="544" y="155"/>
                    <a:pt x="544" y="154"/>
                    <a:pt x="544" y="154"/>
                  </a:cubicBezTo>
                  <a:cubicBezTo>
                    <a:pt x="545" y="154"/>
                    <a:pt x="546" y="153"/>
                    <a:pt x="546" y="153"/>
                  </a:cubicBezTo>
                  <a:cubicBezTo>
                    <a:pt x="547" y="153"/>
                    <a:pt x="547" y="152"/>
                    <a:pt x="548" y="152"/>
                  </a:cubicBezTo>
                  <a:cubicBezTo>
                    <a:pt x="549" y="152"/>
                    <a:pt x="549" y="152"/>
                    <a:pt x="550" y="152"/>
                  </a:cubicBezTo>
                  <a:cubicBezTo>
                    <a:pt x="552" y="152"/>
                    <a:pt x="553" y="151"/>
                    <a:pt x="555" y="151"/>
                  </a:cubicBezTo>
                  <a:cubicBezTo>
                    <a:pt x="556" y="151"/>
                    <a:pt x="556" y="151"/>
                    <a:pt x="557" y="151"/>
                  </a:cubicBezTo>
                  <a:cubicBezTo>
                    <a:pt x="558" y="150"/>
                    <a:pt x="558" y="150"/>
                    <a:pt x="559" y="149"/>
                  </a:cubicBezTo>
                  <a:cubicBezTo>
                    <a:pt x="560" y="148"/>
                    <a:pt x="561" y="148"/>
                    <a:pt x="562" y="147"/>
                  </a:cubicBezTo>
                  <a:cubicBezTo>
                    <a:pt x="563" y="146"/>
                    <a:pt x="563" y="146"/>
                    <a:pt x="563" y="145"/>
                  </a:cubicBezTo>
                  <a:cubicBezTo>
                    <a:pt x="564" y="144"/>
                    <a:pt x="566" y="143"/>
                    <a:pt x="566" y="141"/>
                  </a:cubicBezTo>
                  <a:cubicBezTo>
                    <a:pt x="567" y="141"/>
                    <a:pt x="567" y="140"/>
                    <a:pt x="568" y="140"/>
                  </a:cubicBezTo>
                  <a:cubicBezTo>
                    <a:pt x="569" y="139"/>
                    <a:pt x="569" y="139"/>
                    <a:pt x="570" y="138"/>
                  </a:cubicBezTo>
                  <a:cubicBezTo>
                    <a:pt x="570" y="138"/>
                    <a:pt x="570" y="137"/>
                    <a:pt x="571" y="137"/>
                  </a:cubicBezTo>
                  <a:cubicBezTo>
                    <a:pt x="572" y="137"/>
                    <a:pt x="574" y="137"/>
                    <a:pt x="576" y="137"/>
                  </a:cubicBezTo>
                  <a:cubicBezTo>
                    <a:pt x="578" y="137"/>
                    <a:pt x="579" y="138"/>
                    <a:pt x="580" y="138"/>
                  </a:cubicBezTo>
                  <a:cubicBezTo>
                    <a:pt x="582" y="139"/>
                    <a:pt x="584" y="138"/>
                    <a:pt x="585" y="139"/>
                  </a:cubicBezTo>
                  <a:cubicBezTo>
                    <a:pt x="586" y="139"/>
                    <a:pt x="586" y="140"/>
                    <a:pt x="587" y="140"/>
                  </a:cubicBezTo>
                  <a:cubicBezTo>
                    <a:pt x="587" y="141"/>
                    <a:pt x="588" y="141"/>
                    <a:pt x="589" y="141"/>
                  </a:cubicBezTo>
                  <a:cubicBezTo>
                    <a:pt x="591" y="141"/>
                    <a:pt x="592" y="142"/>
                    <a:pt x="593" y="142"/>
                  </a:cubicBezTo>
                  <a:cubicBezTo>
                    <a:pt x="595" y="143"/>
                    <a:pt x="596" y="144"/>
                    <a:pt x="597" y="144"/>
                  </a:cubicBezTo>
                  <a:cubicBezTo>
                    <a:pt x="598" y="144"/>
                    <a:pt x="599" y="144"/>
                    <a:pt x="599" y="145"/>
                  </a:cubicBezTo>
                  <a:cubicBezTo>
                    <a:pt x="600" y="145"/>
                    <a:pt x="600" y="146"/>
                    <a:pt x="601" y="146"/>
                  </a:cubicBezTo>
                  <a:cubicBezTo>
                    <a:pt x="602" y="146"/>
                    <a:pt x="603" y="147"/>
                    <a:pt x="603" y="147"/>
                  </a:cubicBezTo>
                  <a:cubicBezTo>
                    <a:pt x="604" y="148"/>
                    <a:pt x="604" y="148"/>
                    <a:pt x="604" y="149"/>
                  </a:cubicBezTo>
                  <a:cubicBezTo>
                    <a:pt x="604" y="149"/>
                    <a:pt x="605" y="149"/>
                    <a:pt x="605" y="149"/>
                  </a:cubicBezTo>
                  <a:cubicBezTo>
                    <a:pt x="606" y="150"/>
                    <a:pt x="606" y="151"/>
                    <a:pt x="606" y="151"/>
                  </a:cubicBezTo>
                  <a:cubicBezTo>
                    <a:pt x="607" y="153"/>
                    <a:pt x="606" y="154"/>
                    <a:pt x="606" y="155"/>
                  </a:cubicBezTo>
                  <a:cubicBezTo>
                    <a:pt x="606" y="156"/>
                    <a:pt x="606" y="157"/>
                    <a:pt x="607" y="158"/>
                  </a:cubicBezTo>
                  <a:cubicBezTo>
                    <a:pt x="607" y="158"/>
                    <a:pt x="608" y="159"/>
                    <a:pt x="608" y="159"/>
                  </a:cubicBezTo>
                  <a:cubicBezTo>
                    <a:pt x="608" y="160"/>
                    <a:pt x="608" y="161"/>
                    <a:pt x="608" y="161"/>
                  </a:cubicBezTo>
                  <a:cubicBezTo>
                    <a:pt x="609" y="162"/>
                    <a:pt x="609" y="162"/>
                    <a:pt x="609" y="163"/>
                  </a:cubicBezTo>
                  <a:cubicBezTo>
                    <a:pt x="609" y="164"/>
                    <a:pt x="609" y="164"/>
                    <a:pt x="610" y="165"/>
                  </a:cubicBezTo>
                  <a:cubicBezTo>
                    <a:pt x="611" y="166"/>
                    <a:pt x="610" y="166"/>
                    <a:pt x="611" y="167"/>
                  </a:cubicBezTo>
                  <a:cubicBezTo>
                    <a:pt x="611" y="168"/>
                    <a:pt x="611" y="168"/>
                    <a:pt x="611" y="169"/>
                  </a:cubicBezTo>
                  <a:cubicBezTo>
                    <a:pt x="611" y="170"/>
                    <a:pt x="611" y="171"/>
                    <a:pt x="612" y="171"/>
                  </a:cubicBezTo>
                  <a:cubicBezTo>
                    <a:pt x="612" y="172"/>
                    <a:pt x="612" y="172"/>
                    <a:pt x="612" y="173"/>
                  </a:cubicBezTo>
                  <a:cubicBezTo>
                    <a:pt x="612" y="173"/>
                    <a:pt x="611" y="173"/>
                    <a:pt x="611" y="174"/>
                  </a:cubicBezTo>
                  <a:cubicBezTo>
                    <a:pt x="611" y="174"/>
                    <a:pt x="612" y="174"/>
                    <a:pt x="612" y="175"/>
                  </a:cubicBezTo>
                  <a:cubicBezTo>
                    <a:pt x="612" y="175"/>
                    <a:pt x="613" y="176"/>
                    <a:pt x="613" y="176"/>
                  </a:cubicBezTo>
                  <a:cubicBezTo>
                    <a:pt x="614" y="176"/>
                    <a:pt x="615" y="176"/>
                    <a:pt x="616" y="176"/>
                  </a:cubicBezTo>
                  <a:cubicBezTo>
                    <a:pt x="616" y="176"/>
                    <a:pt x="617" y="176"/>
                    <a:pt x="618" y="176"/>
                  </a:cubicBezTo>
                  <a:cubicBezTo>
                    <a:pt x="619" y="177"/>
                    <a:pt x="620" y="179"/>
                    <a:pt x="621" y="181"/>
                  </a:cubicBezTo>
                  <a:cubicBezTo>
                    <a:pt x="621" y="182"/>
                    <a:pt x="622" y="182"/>
                    <a:pt x="622" y="182"/>
                  </a:cubicBezTo>
                  <a:cubicBezTo>
                    <a:pt x="623" y="183"/>
                    <a:pt x="623" y="183"/>
                    <a:pt x="623" y="184"/>
                  </a:cubicBezTo>
                  <a:cubicBezTo>
                    <a:pt x="624" y="185"/>
                    <a:pt x="624" y="185"/>
                    <a:pt x="625" y="185"/>
                  </a:cubicBezTo>
                  <a:cubicBezTo>
                    <a:pt x="625" y="186"/>
                    <a:pt x="625" y="187"/>
                    <a:pt x="625" y="187"/>
                  </a:cubicBezTo>
                  <a:cubicBezTo>
                    <a:pt x="625" y="188"/>
                    <a:pt x="624" y="189"/>
                    <a:pt x="625" y="189"/>
                  </a:cubicBezTo>
                  <a:cubicBezTo>
                    <a:pt x="626" y="190"/>
                    <a:pt x="627" y="189"/>
                    <a:pt x="627" y="189"/>
                  </a:cubicBezTo>
                  <a:cubicBezTo>
                    <a:pt x="629" y="189"/>
                    <a:pt x="629" y="190"/>
                    <a:pt x="630" y="190"/>
                  </a:cubicBezTo>
                  <a:cubicBezTo>
                    <a:pt x="632" y="190"/>
                    <a:pt x="633" y="190"/>
                    <a:pt x="634" y="191"/>
                  </a:cubicBezTo>
                  <a:cubicBezTo>
                    <a:pt x="634" y="191"/>
                    <a:pt x="635" y="192"/>
                    <a:pt x="636" y="192"/>
                  </a:cubicBezTo>
                  <a:cubicBezTo>
                    <a:pt x="637" y="193"/>
                    <a:pt x="637" y="194"/>
                    <a:pt x="638" y="194"/>
                  </a:cubicBezTo>
                  <a:cubicBezTo>
                    <a:pt x="639" y="195"/>
                    <a:pt x="639" y="196"/>
                    <a:pt x="640" y="196"/>
                  </a:cubicBezTo>
                  <a:cubicBezTo>
                    <a:pt x="641" y="198"/>
                    <a:pt x="642" y="198"/>
                    <a:pt x="643" y="199"/>
                  </a:cubicBezTo>
                  <a:cubicBezTo>
                    <a:pt x="644" y="200"/>
                    <a:pt x="645" y="202"/>
                    <a:pt x="646" y="203"/>
                  </a:cubicBezTo>
                  <a:cubicBezTo>
                    <a:pt x="648" y="203"/>
                    <a:pt x="649" y="204"/>
                    <a:pt x="650" y="205"/>
                  </a:cubicBezTo>
                  <a:cubicBezTo>
                    <a:pt x="650" y="206"/>
                    <a:pt x="651" y="206"/>
                    <a:pt x="651" y="207"/>
                  </a:cubicBezTo>
                  <a:cubicBezTo>
                    <a:pt x="652" y="207"/>
                    <a:pt x="652" y="208"/>
                    <a:pt x="653" y="208"/>
                  </a:cubicBezTo>
                  <a:cubicBezTo>
                    <a:pt x="654" y="209"/>
                    <a:pt x="655" y="209"/>
                    <a:pt x="656" y="210"/>
                  </a:cubicBezTo>
                  <a:cubicBezTo>
                    <a:pt x="657" y="211"/>
                    <a:pt x="658" y="212"/>
                    <a:pt x="659" y="213"/>
                  </a:cubicBezTo>
                  <a:cubicBezTo>
                    <a:pt x="660" y="214"/>
                    <a:pt x="661" y="215"/>
                    <a:pt x="662" y="216"/>
                  </a:cubicBezTo>
                  <a:cubicBezTo>
                    <a:pt x="663" y="217"/>
                    <a:pt x="665" y="217"/>
                    <a:pt x="666" y="217"/>
                  </a:cubicBezTo>
                  <a:cubicBezTo>
                    <a:pt x="667" y="219"/>
                    <a:pt x="667" y="220"/>
                    <a:pt x="669" y="221"/>
                  </a:cubicBezTo>
                  <a:cubicBezTo>
                    <a:pt x="670" y="221"/>
                    <a:pt x="671" y="220"/>
                    <a:pt x="673" y="220"/>
                  </a:cubicBezTo>
                  <a:cubicBezTo>
                    <a:pt x="674" y="220"/>
                    <a:pt x="675" y="220"/>
                    <a:pt x="676" y="220"/>
                  </a:cubicBezTo>
                  <a:cubicBezTo>
                    <a:pt x="676" y="220"/>
                    <a:pt x="677" y="219"/>
                    <a:pt x="677" y="219"/>
                  </a:cubicBezTo>
                  <a:cubicBezTo>
                    <a:pt x="679" y="219"/>
                    <a:pt x="680" y="219"/>
                    <a:pt x="682" y="220"/>
                  </a:cubicBezTo>
                  <a:cubicBezTo>
                    <a:pt x="682" y="220"/>
                    <a:pt x="682" y="221"/>
                    <a:pt x="683" y="221"/>
                  </a:cubicBezTo>
                  <a:cubicBezTo>
                    <a:pt x="683" y="222"/>
                    <a:pt x="684" y="222"/>
                    <a:pt x="685" y="222"/>
                  </a:cubicBezTo>
                  <a:cubicBezTo>
                    <a:pt x="685" y="223"/>
                    <a:pt x="685" y="224"/>
                    <a:pt x="686" y="224"/>
                  </a:cubicBezTo>
                  <a:cubicBezTo>
                    <a:pt x="686" y="225"/>
                    <a:pt x="687" y="225"/>
                    <a:pt x="687" y="226"/>
                  </a:cubicBezTo>
                  <a:cubicBezTo>
                    <a:pt x="688" y="227"/>
                    <a:pt x="689" y="228"/>
                    <a:pt x="690" y="228"/>
                  </a:cubicBezTo>
                  <a:cubicBezTo>
                    <a:pt x="692" y="229"/>
                    <a:pt x="693" y="229"/>
                    <a:pt x="694" y="230"/>
                  </a:cubicBezTo>
                  <a:cubicBezTo>
                    <a:pt x="695" y="231"/>
                    <a:pt x="696" y="231"/>
                    <a:pt x="697" y="232"/>
                  </a:cubicBezTo>
                  <a:cubicBezTo>
                    <a:pt x="698" y="233"/>
                    <a:pt x="696" y="234"/>
                    <a:pt x="696" y="235"/>
                  </a:cubicBezTo>
                  <a:cubicBezTo>
                    <a:pt x="696" y="235"/>
                    <a:pt x="696" y="235"/>
                    <a:pt x="695" y="236"/>
                  </a:cubicBezTo>
                  <a:cubicBezTo>
                    <a:pt x="695" y="236"/>
                    <a:pt x="695" y="236"/>
                    <a:pt x="695" y="236"/>
                  </a:cubicBezTo>
                  <a:cubicBezTo>
                    <a:pt x="694" y="238"/>
                    <a:pt x="698" y="236"/>
                    <a:pt x="698" y="236"/>
                  </a:cubicBezTo>
                  <a:cubicBezTo>
                    <a:pt x="698" y="235"/>
                    <a:pt x="700" y="235"/>
                    <a:pt x="700" y="235"/>
                  </a:cubicBezTo>
                  <a:cubicBezTo>
                    <a:pt x="701" y="235"/>
                    <a:pt x="702" y="236"/>
                    <a:pt x="702" y="236"/>
                  </a:cubicBezTo>
                  <a:cubicBezTo>
                    <a:pt x="704" y="235"/>
                    <a:pt x="704" y="235"/>
                    <a:pt x="704" y="235"/>
                  </a:cubicBezTo>
                  <a:cubicBezTo>
                    <a:pt x="705" y="234"/>
                    <a:pt x="706" y="234"/>
                    <a:pt x="706" y="235"/>
                  </a:cubicBezTo>
                  <a:cubicBezTo>
                    <a:pt x="707" y="236"/>
                    <a:pt x="707" y="236"/>
                    <a:pt x="707" y="237"/>
                  </a:cubicBezTo>
                  <a:cubicBezTo>
                    <a:pt x="708" y="237"/>
                    <a:pt x="709" y="238"/>
                    <a:pt x="709" y="239"/>
                  </a:cubicBezTo>
                  <a:cubicBezTo>
                    <a:pt x="709" y="239"/>
                    <a:pt x="708" y="240"/>
                    <a:pt x="709" y="241"/>
                  </a:cubicBezTo>
                  <a:cubicBezTo>
                    <a:pt x="709" y="242"/>
                    <a:pt x="710" y="242"/>
                    <a:pt x="709" y="243"/>
                  </a:cubicBezTo>
                  <a:cubicBezTo>
                    <a:pt x="709" y="244"/>
                    <a:pt x="708" y="244"/>
                    <a:pt x="708" y="245"/>
                  </a:cubicBezTo>
                  <a:cubicBezTo>
                    <a:pt x="709" y="246"/>
                    <a:pt x="710" y="246"/>
                    <a:pt x="710" y="247"/>
                  </a:cubicBezTo>
                  <a:cubicBezTo>
                    <a:pt x="711" y="247"/>
                    <a:pt x="711" y="248"/>
                    <a:pt x="712" y="248"/>
                  </a:cubicBezTo>
                  <a:cubicBezTo>
                    <a:pt x="713" y="249"/>
                    <a:pt x="714" y="249"/>
                    <a:pt x="714" y="250"/>
                  </a:cubicBezTo>
                  <a:cubicBezTo>
                    <a:pt x="715" y="250"/>
                    <a:pt x="715" y="251"/>
                    <a:pt x="716" y="251"/>
                  </a:cubicBezTo>
                  <a:cubicBezTo>
                    <a:pt x="716" y="252"/>
                    <a:pt x="717" y="251"/>
                    <a:pt x="718" y="251"/>
                  </a:cubicBezTo>
                  <a:cubicBezTo>
                    <a:pt x="719" y="252"/>
                    <a:pt x="719" y="251"/>
                    <a:pt x="720" y="251"/>
                  </a:cubicBezTo>
                  <a:cubicBezTo>
                    <a:pt x="721" y="250"/>
                    <a:pt x="723" y="250"/>
                    <a:pt x="725" y="251"/>
                  </a:cubicBezTo>
                  <a:cubicBezTo>
                    <a:pt x="726" y="252"/>
                    <a:pt x="726" y="253"/>
                    <a:pt x="726" y="255"/>
                  </a:cubicBezTo>
                  <a:cubicBezTo>
                    <a:pt x="727" y="256"/>
                    <a:pt x="728" y="257"/>
                    <a:pt x="728" y="259"/>
                  </a:cubicBezTo>
                  <a:cubicBezTo>
                    <a:pt x="729" y="260"/>
                    <a:pt x="728" y="262"/>
                    <a:pt x="729" y="263"/>
                  </a:cubicBezTo>
                  <a:cubicBezTo>
                    <a:pt x="729" y="265"/>
                    <a:pt x="730" y="266"/>
                    <a:pt x="731" y="267"/>
                  </a:cubicBezTo>
                  <a:cubicBezTo>
                    <a:pt x="731" y="269"/>
                    <a:pt x="731" y="271"/>
                    <a:pt x="732" y="272"/>
                  </a:cubicBezTo>
                  <a:cubicBezTo>
                    <a:pt x="732" y="273"/>
                    <a:pt x="733" y="275"/>
                    <a:pt x="734" y="276"/>
                  </a:cubicBezTo>
                  <a:cubicBezTo>
                    <a:pt x="735" y="278"/>
                    <a:pt x="736" y="278"/>
                    <a:pt x="736" y="280"/>
                  </a:cubicBezTo>
                  <a:cubicBezTo>
                    <a:pt x="736" y="281"/>
                    <a:pt x="737" y="282"/>
                    <a:pt x="736" y="282"/>
                  </a:cubicBezTo>
                  <a:cubicBezTo>
                    <a:pt x="736" y="283"/>
                    <a:pt x="735" y="282"/>
                    <a:pt x="734" y="283"/>
                  </a:cubicBezTo>
                  <a:cubicBezTo>
                    <a:pt x="734" y="283"/>
                    <a:pt x="733" y="283"/>
                    <a:pt x="732" y="284"/>
                  </a:cubicBezTo>
                  <a:cubicBezTo>
                    <a:pt x="731" y="284"/>
                    <a:pt x="730" y="284"/>
                    <a:pt x="730" y="285"/>
                  </a:cubicBezTo>
                  <a:cubicBezTo>
                    <a:pt x="729" y="285"/>
                    <a:pt x="728" y="286"/>
                    <a:pt x="729" y="287"/>
                  </a:cubicBezTo>
                  <a:cubicBezTo>
                    <a:pt x="730" y="288"/>
                    <a:pt x="730" y="290"/>
                    <a:pt x="729" y="291"/>
                  </a:cubicBezTo>
                  <a:cubicBezTo>
                    <a:pt x="728" y="291"/>
                    <a:pt x="727" y="292"/>
                    <a:pt x="727" y="292"/>
                  </a:cubicBezTo>
                  <a:cubicBezTo>
                    <a:pt x="727" y="293"/>
                    <a:pt x="727" y="294"/>
                    <a:pt x="726" y="294"/>
                  </a:cubicBezTo>
                  <a:cubicBezTo>
                    <a:pt x="725" y="297"/>
                    <a:pt x="723" y="299"/>
                    <a:pt x="724" y="302"/>
                  </a:cubicBezTo>
                  <a:cubicBezTo>
                    <a:pt x="724" y="302"/>
                    <a:pt x="724" y="304"/>
                    <a:pt x="724" y="304"/>
                  </a:cubicBezTo>
                  <a:cubicBezTo>
                    <a:pt x="725" y="304"/>
                    <a:pt x="726" y="304"/>
                    <a:pt x="727" y="304"/>
                  </a:cubicBezTo>
                  <a:cubicBezTo>
                    <a:pt x="727" y="304"/>
                    <a:pt x="728" y="305"/>
                    <a:pt x="729" y="305"/>
                  </a:cubicBezTo>
                  <a:cubicBezTo>
                    <a:pt x="730" y="305"/>
                    <a:pt x="730" y="305"/>
                    <a:pt x="731" y="305"/>
                  </a:cubicBezTo>
                  <a:cubicBezTo>
                    <a:pt x="733" y="305"/>
                    <a:pt x="734" y="305"/>
                    <a:pt x="735" y="303"/>
                  </a:cubicBezTo>
                  <a:cubicBezTo>
                    <a:pt x="736" y="301"/>
                    <a:pt x="737" y="300"/>
                    <a:pt x="738" y="299"/>
                  </a:cubicBezTo>
                  <a:cubicBezTo>
                    <a:pt x="739" y="298"/>
                    <a:pt x="740" y="296"/>
                    <a:pt x="741" y="295"/>
                  </a:cubicBezTo>
                  <a:cubicBezTo>
                    <a:pt x="742" y="294"/>
                    <a:pt x="742" y="293"/>
                    <a:pt x="743" y="292"/>
                  </a:cubicBezTo>
                  <a:cubicBezTo>
                    <a:pt x="744" y="291"/>
                    <a:pt x="745" y="290"/>
                    <a:pt x="745" y="288"/>
                  </a:cubicBezTo>
                  <a:cubicBezTo>
                    <a:pt x="744" y="288"/>
                    <a:pt x="744" y="287"/>
                    <a:pt x="743" y="286"/>
                  </a:cubicBezTo>
                  <a:cubicBezTo>
                    <a:pt x="743" y="286"/>
                    <a:pt x="744" y="285"/>
                    <a:pt x="744" y="284"/>
                  </a:cubicBezTo>
                  <a:cubicBezTo>
                    <a:pt x="745" y="283"/>
                    <a:pt x="746" y="282"/>
                    <a:pt x="747" y="281"/>
                  </a:cubicBezTo>
                  <a:cubicBezTo>
                    <a:pt x="748" y="280"/>
                    <a:pt x="749" y="279"/>
                    <a:pt x="750" y="279"/>
                  </a:cubicBezTo>
                  <a:cubicBezTo>
                    <a:pt x="751" y="279"/>
                    <a:pt x="752" y="278"/>
                    <a:pt x="753" y="279"/>
                  </a:cubicBezTo>
                  <a:cubicBezTo>
                    <a:pt x="753" y="279"/>
                    <a:pt x="753" y="279"/>
                    <a:pt x="754" y="280"/>
                  </a:cubicBezTo>
                  <a:cubicBezTo>
                    <a:pt x="756" y="280"/>
                    <a:pt x="757" y="279"/>
                    <a:pt x="757" y="278"/>
                  </a:cubicBezTo>
                  <a:cubicBezTo>
                    <a:pt x="758" y="275"/>
                    <a:pt x="757" y="273"/>
                    <a:pt x="757" y="271"/>
                  </a:cubicBezTo>
                  <a:cubicBezTo>
                    <a:pt x="757" y="269"/>
                    <a:pt x="756" y="267"/>
                    <a:pt x="755" y="265"/>
                  </a:cubicBezTo>
                  <a:cubicBezTo>
                    <a:pt x="753" y="263"/>
                    <a:pt x="750" y="262"/>
                    <a:pt x="748" y="261"/>
                  </a:cubicBezTo>
                  <a:cubicBezTo>
                    <a:pt x="747" y="260"/>
                    <a:pt x="747" y="260"/>
                    <a:pt x="746" y="260"/>
                  </a:cubicBezTo>
                  <a:cubicBezTo>
                    <a:pt x="745" y="260"/>
                    <a:pt x="744" y="260"/>
                    <a:pt x="744" y="260"/>
                  </a:cubicBezTo>
                  <a:cubicBezTo>
                    <a:pt x="742" y="258"/>
                    <a:pt x="745" y="255"/>
                    <a:pt x="745" y="253"/>
                  </a:cubicBezTo>
                  <a:cubicBezTo>
                    <a:pt x="746" y="252"/>
                    <a:pt x="746" y="250"/>
                    <a:pt x="746" y="249"/>
                  </a:cubicBezTo>
                  <a:cubicBezTo>
                    <a:pt x="747" y="247"/>
                    <a:pt x="748" y="246"/>
                    <a:pt x="749" y="244"/>
                  </a:cubicBezTo>
                  <a:cubicBezTo>
                    <a:pt x="749" y="243"/>
                    <a:pt x="750" y="242"/>
                    <a:pt x="751" y="241"/>
                  </a:cubicBezTo>
                  <a:cubicBezTo>
                    <a:pt x="752" y="240"/>
                    <a:pt x="753" y="239"/>
                    <a:pt x="755" y="238"/>
                  </a:cubicBezTo>
                  <a:cubicBezTo>
                    <a:pt x="755" y="238"/>
                    <a:pt x="758" y="238"/>
                    <a:pt x="759" y="239"/>
                  </a:cubicBezTo>
                  <a:cubicBezTo>
                    <a:pt x="759" y="240"/>
                    <a:pt x="756" y="241"/>
                    <a:pt x="759" y="241"/>
                  </a:cubicBezTo>
                  <a:cubicBezTo>
                    <a:pt x="760" y="241"/>
                    <a:pt x="761" y="241"/>
                    <a:pt x="761" y="242"/>
                  </a:cubicBezTo>
                  <a:cubicBezTo>
                    <a:pt x="762" y="242"/>
                    <a:pt x="763" y="242"/>
                    <a:pt x="763" y="242"/>
                  </a:cubicBezTo>
                  <a:cubicBezTo>
                    <a:pt x="765" y="243"/>
                    <a:pt x="767" y="242"/>
                    <a:pt x="768" y="243"/>
                  </a:cubicBezTo>
                  <a:cubicBezTo>
                    <a:pt x="769" y="244"/>
                    <a:pt x="770" y="245"/>
                    <a:pt x="771" y="246"/>
                  </a:cubicBezTo>
                  <a:cubicBezTo>
                    <a:pt x="773" y="248"/>
                    <a:pt x="774" y="251"/>
                    <a:pt x="777" y="253"/>
                  </a:cubicBezTo>
                  <a:cubicBezTo>
                    <a:pt x="778" y="253"/>
                    <a:pt x="779" y="254"/>
                    <a:pt x="780" y="255"/>
                  </a:cubicBezTo>
                  <a:cubicBezTo>
                    <a:pt x="781" y="256"/>
                    <a:pt x="782" y="257"/>
                    <a:pt x="783" y="257"/>
                  </a:cubicBezTo>
                  <a:cubicBezTo>
                    <a:pt x="785" y="257"/>
                    <a:pt x="785" y="255"/>
                    <a:pt x="785" y="254"/>
                  </a:cubicBezTo>
                  <a:cubicBezTo>
                    <a:pt x="785" y="252"/>
                    <a:pt x="787" y="251"/>
                    <a:pt x="787" y="249"/>
                  </a:cubicBezTo>
                  <a:cubicBezTo>
                    <a:pt x="787" y="248"/>
                    <a:pt x="786" y="247"/>
                    <a:pt x="786" y="246"/>
                  </a:cubicBezTo>
                  <a:cubicBezTo>
                    <a:pt x="785" y="245"/>
                    <a:pt x="784" y="245"/>
                    <a:pt x="784" y="244"/>
                  </a:cubicBezTo>
                  <a:cubicBezTo>
                    <a:pt x="783" y="243"/>
                    <a:pt x="783" y="241"/>
                    <a:pt x="781" y="241"/>
                  </a:cubicBezTo>
                  <a:cubicBezTo>
                    <a:pt x="780" y="240"/>
                    <a:pt x="779" y="240"/>
                    <a:pt x="778" y="239"/>
                  </a:cubicBezTo>
                  <a:cubicBezTo>
                    <a:pt x="777" y="239"/>
                    <a:pt x="777" y="238"/>
                    <a:pt x="776" y="237"/>
                  </a:cubicBezTo>
                  <a:cubicBezTo>
                    <a:pt x="775" y="235"/>
                    <a:pt x="774" y="234"/>
                    <a:pt x="772" y="234"/>
                  </a:cubicBezTo>
                  <a:cubicBezTo>
                    <a:pt x="770" y="234"/>
                    <a:pt x="769" y="232"/>
                    <a:pt x="767" y="231"/>
                  </a:cubicBezTo>
                  <a:cubicBezTo>
                    <a:pt x="766" y="230"/>
                    <a:pt x="764" y="230"/>
                    <a:pt x="763" y="229"/>
                  </a:cubicBezTo>
                  <a:cubicBezTo>
                    <a:pt x="761" y="228"/>
                    <a:pt x="760" y="227"/>
                    <a:pt x="758" y="227"/>
                  </a:cubicBezTo>
                  <a:cubicBezTo>
                    <a:pt x="757" y="226"/>
                    <a:pt x="756" y="226"/>
                    <a:pt x="755" y="225"/>
                  </a:cubicBezTo>
                  <a:cubicBezTo>
                    <a:pt x="754" y="224"/>
                    <a:pt x="753" y="223"/>
                    <a:pt x="752" y="223"/>
                  </a:cubicBezTo>
                  <a:cubicBezTo>
                    <a:pt x="751" y="222"/>
                    <a:pt x="749" y="222"/>
                    <a:pt x="748" y="222"/>
                  </a:cubicBezTo>
                  <a:cubicBezTo>
                    <a:pt x="746" y="221"/>
                    <a:pt x="745" y="220"/>
                    <a:pt x="743" y="219"/>
                  </a:cubicBezTo>
                  <a:cubicBezTo>
                    <a:pt x="741" y="218"/>
                    <a:pt x="739" y="217"/>
                    <a:pt x="737" y="216"/>
                  </a:cubicBezTo>
                  <a:cubicBezTo>
                    <a:pt x="736" y="215"/>
                    <a:pt x="735" y="214"/>
                    <a:pt x="734" y="214"/>
                  </a:cubicBezTo>
                  <a:cubicBezTo>
                    <a:pt x="733" y="213"/>
                    <a:pt x="730" y="211"/>
                    <a:pt x="731" y="209"/>
                  </a:cubicBezTo>
                  <a:cubicBezTo>
                    <a:pt x="731" y="208"/>
                    <a:pt x="733" y="209"/>
                    <a:pt x="734" y="208"/>
                  </a:cubicBezTo>
                  <a:cubicBezTo>
                    <a:pt x="734" y="207"/>
                    <a:pt x="734" y="207"/>
                    <a:pt x="735" y="206"/>
                  </a:cubicBezTo>
                  <a:cubicBezTo>
                    <a:pt x="735" y="206"/>
                    <a:pt x="736" y="206"/>
                    <a:pt x="736" y="205"/>
                  </a:cubicBezTo>
                  <a:cubicBezTo>
                    <a:pt x="737" y="201"/>
                    <a:pt x="734" y="199"/>
                    <a:pt x="730" y="199"/>
                  </a:cubicBezTo>
                  <a:cubicBezTo>
                    <a:pt x="729" y="200"/>
                    <a:pt x="728" y="200"/>
                    <a:pt x="726" y="200"/>
                  </a:cubicBezTo>
                  <a:cubicBezTo>
                    <a:pt x="724" y="200"/>
                    <a:pt x="723" y="200"/>
                    <a:pt x="721" y="200"/>
                  </a:cubicBezTo>
                  <a:cubicBezTo>
                    <a:pt x="720" y="200"/>
                    <a:pt x="719" y="201"/>
                    <a:pt x="717" y="201"/>
                  </a:cubicBezTo>
                  <a:cubicBezTo>
                    <a:pt x="717" y="201"/>
                    <a:pt x="716" y="201"/>
                    <a:pt x="715" y="201"/>
                  </a:cubicBezTo>
                  <a:cubicBezTo>
                    <a:pt x="713" y="201"/>
                    <a:pt x="711" y="201"/>
                    <a:pt x="710" y="200"/>
                  </a:cubicBezTo>
                  <a:cubicBezTo>
                    <a:pt x="709" y="199"/>
                    <a:pt x="707" y="199"/>
                    <a:pt x="706" y="198"/>
                  </a:cubicBezTo>
                  <a:cubicBezTo>
                    <a:pt x="705" y="198"/>
                    <a:pt x="705" y="198"/>
                    <a:pt x="704" y="197"/>
                  </a:cubicBezTo>
                  <a:cubicBezTo>
                    <a:pt x="704" y="197"/>
                    <a:pt x="704" y="196"/>
                    <a:pt x="703" y="196"/>
                  </a:cubicBezTo>
                  <a:cubicBezTo>
                    <a:pt x="702" y="195"/>
                    <a:pt x="701" y="195"/>
                    <a:pt x="700" y="194"/>
                  </a:cubicBezTo>
                  <a:cubicBezTo>
                    <a:pt x="699" y="193"/>
                    <a:pt x="699" y="191"/>
                    <a:pt x="697" y="190"/>
                  </a:cubicBezTo>
                  <a:cubicBezTo>
                    <a:pt x="697" y="190"/>
                    <a:pt x="696" y="190"/>
                    <a:pt x="696" y="189"/>
                  </a:cubicBezTo>
                  <a:cubicBezTo>
                    <a:pt x="695" y="189"/>
                    <a:pt x="695" y="188"/>
                    <a:pt x="694" y="187"/>
                  </a:cubicBezTo>
                  <a:cubicBezTo>
                    <a:pt x="693" y="187"/>
                    <a:pt x="693" y="186"/>
                    <a:pt x="692" y="186"/>
                  </a:cubicBezTo>
                  <a:cubicBezTo>
                    <a:pt x="691" y="185"/>
                    <a:pt x="691" y="184"/>
                    <a:pt x="691" y="183"/>
                  </a:cubicBezTo>
                  <a:cubicBezTo>
                    <a:pt x="691" y="182"/>
                    <a:pt x="690" y="181"/>
                    <a:pt x="689" y="180"/>
                  </a:cubicBezTo>
                  <a:cubicBezTo>
                    <a:pt x="688" y="179"/>
                    <a:pt x="687" y="178"/>
                    <a:pt x="687" y="177"/>
                  </a:cubicBezTo>
                  <a:cubicBezTo>
                    <a:pt x="686" y="176"/>
                    <a:pt x="686" y="175"/>
                    <a:pt x="686" y="174"/>
                  </a:cubicBezTo>
                  <a:cubicBezTo>
                    <a:pt x="686" y="174"/>
                    <a:pt x="685" y="173"/>
                    <a:pt x="685" y="173"/>
                  </a:cubicBezTo>
                  <a:cubicBezTo>
                    <a:pt x="684" y="171"/>
                    <a:pt x="684" y="170"/>
                    <a:pt x="684" y="168"/>
                  </a:cubicBezTo>
                  <a:cubicBezTo>
                    <a:pt x="684" y="166"/>
                    <a:pt x="683" y="165"/>
                    <a:pt x="682" y="164"/>
                  </a:cubicBezTo>
                  <a:cubicBezTo>
                    <a:pt x="681" y="163"/>
                    <a:pt x="681" y="161"/>
                    <a:pt x="680" y="160"/>
                  </a:cubicBezTo>
                  <a:cubicBezTo>
                    <a:pt x="679" y="159"/>
                    <a:pt x="678" y="159"/>
                    <a:pt x="676" y="158"/>
                  </a:cubicBezTo>
                  <a:cubicBezTo>
                    <a:pt x="675" y="158"/>
                    <a:pt x="674" y="156"/>
                    <a:pt x="673" y="155"/>
                  </a:cubicBezTo>
                  <a:cubicBezTo>
                    <a:pt x="672" y="154"/>
                    <a:pt x="671" y="154"/>
                    <a:pt x="670" y="153"/>
                  </a:cubicBezTo>
                  <a:cubicBezTo>
                    <a:pt x="668" y="152"/>
                    <a:pt x="668" y="151"/>
                    <a:pt x="666" y="151"/>
                  </a:cubicBezTo>
                  <a:cubicBezTo>
                    <a:pt x="665" y="150"/>
                    <a:pt x="664" y="149"/>
                    <a:pt x="663" y="148"/>
                  </a:cubicBezTo>
                  <a:cubicBezTo>
                    <a:pt x="663" y="148"/>
                    <a:pt x="662" y="147"/>
                    <a:pt x="661" y="147"/>
                  </a:cubicBezTo>
                  <a:cubicBezTo>
                    <a:pt x="661" y="147"/>
                    <a:pt x="660" y="146"/>
                    <a:pt x="660" y="146"/>
                  </a:cubicBezTo>
                  <a:cubicBezTo>
                    <a:pt x="658" y="145"/>
                    <a:pt x="657" y="144"/>
                    <a:pt x="655" y="143"/>
                  </a:cubicBezTo>
                  <a:cubicBezTo>
                    <a:pt x="655" y="142"/>
                    <a:pt x="654" y="141"/>
                    <a:pt x="653" y="140"/>
                  </a:cubicBezTo>
                  <a:cubicBezTo>
                    <a:pt x="653" y="138"/>
                    <a:pt x="652" y="137"/>
                    <a:pt x="651" y="136"/>
                  </a:cubicBezTo>
                  <a:cubicBezTo>
                    <a:pt x="651" y="135"/>
                    <a:pt x="651" y="133"/>
                    <a:pt x="651" y="131"/>
                  </a:cubicBezTo>
                  <a:cubicBezTo>
                    <a:pt x="651" y="130"/>
                    <a:pt x="650" y="129"/>
                    <a:pt x="650" y="127"/>
                  </a:cubicBezTo>
                  <a:cubicBezTo>
                    <a:pt x="650" y="126"/>
                    <a:pt x="651" y="124"/>
                    <a:pt x="652" y="125"/>
                  </a:cubicBezTo>
                  <a:cubicBezTo>
                    <a:pt x="653" y="125"/>
                    <a:pt x="654" y="126"/>
                    <a:pt x="655" y="125"/>
                  </a:cubicBezTo>
                  <a:cubicBezTo>
                    <a:pt x="654" y="124"/>
                    <a:pt x="654" y="124"/>
                    <a:pt x="655" y="123"/>
                  </a:cubicBezTo>
                  <a:cubicBezTo>
                    <a:pt x="656" y="121"/>
                    <a:pt x="655" y="119"/>
                    <a:pt x="654" y="118"/>
                  </a:cubicBezTo>
                  <a:cubicBezTo>
                    <a:pt x="653" y="117"/>
                    <a:pt x="652" y="117"/>
                    <a:pt x="652" y="116"/>
                  </a:cubicBezTo>
                  <a:cubicBezTo>
                    <a:pt x="651" y="115"/>
                    <a:pt x="651" y="115"/>
                    <a:pt x="650" y="114"/>
                  </a:cubicBezTo>
                  <a:cubicBezTo>
                    <a:pt x="650" y="113"/>
                    <a:pt x="647" y="113"/>
                    <a:pt x="648" y="111"/>
                  </a:cubicBezTo>
                  <a:cubicBezTo>
                    <a:pt x="648" y="110"/>
                    <a:pt x="649" y="110"/>
                    <a:pt x="649" y="110"/>
                  </a:cubicBezTo>
                  <a:cubicBezTo>
                    <a:pt x="650" y="109"/>
                    <a:pt x="650" y="108"/>
                    <a:pt x="650" y="108"/>
                  </a:cubicBezTo>
                  <a:cubicBezTo>
                    <a:pt x="651" y="107"/>
                    <a:pt x="653" y="105"/>
                    <a:pt x="654" y="105"/>
                  </a:cubicBezTo>
                  <a:cubicBezTo>
                    <a:pt x="654" y="106"/>
                    <a:pt x="652" y="109"/>
                    <a:pt x="654" y="108"/>
                  </a:cubicBezTo>
                  <a:cubicBezTo>
                    <a:pt x="655" y="108"/>
                    <a:pt x="655" y="107"/>
                    <a:pt x="656" y="107"/>
                  </a:cubicBezTo>
                  <a:cubicBezTo>
                    <a:pt x="657" y="107"/>
                    <a:pt x="657" y="108"/>
                    <a:pt x="658" y="107"/>
                  </a:cubicBezTo>
                  <a:cubicBezTo>
                    <a:pt x="660" y="106"/>
                    <a:pt x="661" y="105"/>
                    <a:pt x="662" y="105"/>
                  </a:cubicBezTo>
                  <a:cubicBezTo>
                    <a:pt x="664" y="104"/>
                    <a:pt x="665" y="104"/>
                    <a:pt x="667" y="103"/>
                  </a:cubicBezTo>
                  <a:cubicBezTo>
                    <a:pt x="667" y="103"/>
                    <a:pt x="668" y="103"/>
                    <a:pt x="668" y="102"/>
                  </a:cubicBezTo>
                  <a:cubicBezTo>
                    <a:pt x="669" y="101"/>
                    <a:pt x="669" y="101"/>
                    <a:pt x="669" y="100"/>
                  </a:cubicBezTo>
                  <a:cubicBezTo>
                    <a:pt x="669" y="99"/>
                    <a:pt x="671" y="99"/>
                    <a:pt x="671" y="99"/>
                  </a:cubicBezTo>
                  <a:cubicBezTo>
                    <a:pt x="672" y="99"/>
                    <a:pt x="672" y="99"/>
                    <a:pt x="673" y="100"/>
                  </a:cubicBezTo>
                  <a:cubicBezTo>
                    <a:pt x="675" y="100"/>
                    <a:pt x="676" y="99"/>
                    <a:pt x="678" y="99"/>
                  </a:cubicBezTo>
                  <a:cubicBezTo>
                    <a:pt x="679" y="100"/>
                    <a:pt x="680" y="101"/>
                    <a:pt x="680" y="102"/>
                  </a:cubicBezTo>
                  <a:cubicBezTo>
                    <a:pt x="680" y="103"/>
                    <a:pt x="682" y="103"/>
                    <a:pt x="681" y="104"/>
                  </a:cubicBezTo>
                  <a:cubicBezTo>
                    <a:pt x="680" y="104"/>
                    <a:pt x="680" y="104"/>
                    <a:pt x="680" y="105"/>
                  </a:cubicBezTo>
                  <a:cubicBezTo>
                    <a:pt x="680" y="105"/>
                    <a:pt x="680" y="105"/>
                    <a:pt x="679" y="105"/>
                  </a:cubicBezTo>
                  <a:cubicBezTo>
                    <a:pt x="679" y="106"/>
                    <a:pt x="679" y="106"/>
                    <a:pt x="679" y="106"/>
                  </a:cubicBezTo>
                  <a:cubicBezTo>
                    <a:pt x="678" y="106"/>
                    <a:pt x="679" y="107"/>
                    <a:pt x="678" y="107"/>
                  </a:cubicBezTo>
                  <a:cubicBezTo>
                    <a:pt x="678" y="107"/>
                    <a:pt x="679" y="107"/>
                    <a:pt x="679" y="107"/>
                  </a:cubicBezTo>
                  <a:cubicBezTo>
                    <a:pt x="678" y="107"/>
                    <a:pt x="678" y="107"/>
                    <a:pt x="678" y="108"/>
                  </a:cubicBezTo>
                  <a:cubicBezTo>
                    <a:pt x="678" y="108"/>
                    <a:pt x="677" y="109"/>
                    <a:pt x="678" y="109"/>
                  </a:cubicBezTo>
                  <a:cubicBezTo>
                    <a:pt x="678" y="110"/>
                    <a:pt x="678" y="111"/>
                    <a:pt x="678" y="112"/>
                  </a:cubicBezTo>
                  <a:cubicBezTo>
                    <a:pt x="678" y="113"/>
                    <a:pt x="678" y="113"/>
                    <a:pt x="679" y="114"/>
                  </a:cubicBezTo>
                  <a:cubicBezTo>
                    <a:pt x="680" y="115"/>
                    <a:pt x="679" y="117"/>
                    <a:pt x="679" y="118"/>
                  </a:cubicBezTo>
                  <a:cubicBezTo>
                    <a:pt x="680" y="119"/>
                    <a:pt x="680" y="119"/>
                    <a:pt x="681" y="119"/>
                  </a:cubicBezTo>
                  <a:cubicBezTo>
                    <a:pt x="681" y="120"/>
                    <a:pt x="682" y="121"/>
                    <a:pt x="682" y="121"/>
                  </a:cubicBezTo>
                  <a:cubicBezTo>
                    <a:pt x="683" y="121"/>
                    <a:pt x="683" y="121"/>
                    <a:pt x="684" y="122"/>
                  </a:cubicBezTo>
                  <a:cubicBezTo>
                    <a:pt x="684" y="123"/>
                    <a:pt x="684" y="124"/>
                    <a:pt x="684" y="125"/>
                  </a:cubicBezTo>
                  <a:cubicBezTo>
                    <a:pt x="685" y="126"/>
                    <a:pt x="687" y="126"/>
                    <a:pt x="687" y="124"/>
                  </a:cubicBezTo>
                  <a:cubicBezTo>
                    <a:pt x="687" y="122"/>
                    <a:pt x="687" y="121"/>
                    <a:pt x="688" y="120"/>
                  </a:cubicBezTo>
                  <a:cubicBezTo>
                    <a:pt x="689" y="119"/>
                    <a:pt x="689" y="119"/>
                    <a:pt x="690" y="119"/>
                  </a:cubicBezTo>
                  <a:cubicBezTo>
                    <a:pt x="691" y="119"/>
                    <a:pt x="691" y="120"/>
                    <a:pt x="692" y="119"/>
                  </a:cubicBezTo>
                  <a:cubicBezTo>
                    <a:pt x="693" y="118"/>
                    <a:pt x="692" y="117"/>
                    <a:pt x="692" y="116"/>
                  </a:cubicBezTo>
                  <a:cubicBezTo>
                    <a:pt x="693" y="116"/>
                    <a:pt x="693" y="115"/>
                    <a:pt x="693" y="115"/>
                  </a:cubicBezTo>
                  <a:cubicBezTo>
                    <a:pt x="694" y="113"/>
                    <a:pt x="693" y="112"/>
                    <a:pt x="695" y="111"/>
                  </a:cubicBezTo>
                  <a:cubicBezTo>
                    <a:pt x="696" y="111"/>
                    <a:pt x="697" y="111"/>
                    <a:pt x="697" y="112"/>
                  </a:cubicBezTo>
                  <a:cubicBezTo>
                    <a:pt x="698" y="112"/>
                    <a:pt x="698" y="113"/>
                    <a:pt x="699" y="114"/>
                  </a:cubicBezTo>
                  <a:cubicBezTo>
                    <a:pt x="699" y="114"/>
                    <a:pt x="700" y="114"/>
                    <a:pt x="701" y="115"/>
                  </a:cubicBezTo>
                  <a:cubicBezTo>
                    <a:pt x="702" y="115"/>
                    <a:pt x="702" y="116"/>
                    <a:pt x="703" y="116"/>
                  </a:cubicBezTo>
                  <a:cubicBezTo>
                    <a:pt x="703" y="116"/>
                    <a:pt x="704" y="116"/>
                    <a:pt x="705" y="117"/>
                  </a:cubicBezTo>
                  <a:cubicBezTo>
                    <a:pt x="706" y="118"/>
                    <a:pt x="707" y="119"/>
                    <a:pt x="707" y="120"/>
                  </a:cubicBezTo>
                  <a:cubicBezTo>
                    <a:pt x="708" y="122"/>
                    <a:pt x="707" y="123"/>
                    <a:pt x="708" y="125"/>
                  </a:cubicBezTo>
                  <a:cubicBezTo>
                    <a:pt x="708" y="125"/>
                    <a:pt x="709" y="126"/>
                    <a:pt x="709" y="127"/>
                  </a:cubicBezTo>
                  <a:cubicBezTo>
                    <a:pt x="709" y="127"/>
                    <a:pt x="709" y="128"/>
                    <a:pt x="709" y="129"/>
                  </a:cubicBezTo>
                  <a:cubicBezTo>
                    <a:pt x="709" y="130"/>
                    <a:pt x="711" y="131"/>
                    <a:pt x="711" y="132"/>
                  </a:cubicBezTo>
                  <a:cubicBezTo>
                    <a:pt x="712" y="134"/>
                    <a:pt x="713" y="134"/>
                    <a:pt x="714" y="135"/>
                  </a:cubicBezTo>
                  <a:cubicBezTo>
                    <a:pt x="715" y="136"/>
                    <a:pt x="716" y="137"/>
                    <a:pt x="717" y="138"/>
                  </a:cubicBezTo>
                  <a:cubicBezTo>
                    <a:pt x="718" y="138"/>
                    <a:pt x="719" y="138"/>
                    <a:pt x="719" y="139"/>
                  </a:cubicBezTo>
                  <a:cubicBezTo>
                    <a:pt x="720" y="141"/>
                    <a:pt x="718" y="139"/>
                    <a:pt x="717" y="139"/>
                  </a:cubicBezTo>
                  <a:cubicBezTo>
                    <a:pt x="717" y="139"/>
                    <a:pt x="716" y="139"/>
                    <a:pt x="716" y="139"/>
                  </a:cubicBezTo>
                  <a:cubicBezTo>
                    <a:pt x="715" y="139"/>
                    <a:pt x="715" y="138"/>
                    <a:pt x="715" y="138"/>
                  </a:cubicBezTo>
                  <a:cubicBezTo>
                    <a:pt x="714" y="138"/>
                    <a:pt x="714" y="139"/>
                    <a:pt x="714" y="139"/>
                  </a:cubicBezTo>
                  <a:cubicBezTo>
                    <a:pt x="713" y="139"/>
                    <a:pt x="713" y="139"/>
                    <a:pt x="712" y="139"/>
                  </a:cubicBezTo>
                  <a:cubicBezTo>
                    <a:pt x="712" y="141"/>
                    <a:pt x="714" y="141"/>
                    <a:pt x="715" y="141"/>
                  </a:cubicBezTo>
                  <a:cubicBezTo>
                    <a:pt x="715" y="142"/>
                    <a:pt x="715" y="144"/>
                    <a:pt x="716" y="145"/>
                  </a:cubicBezTo>
                  <a:cubicBezTo>
                    <a:pt x="717" y="145"/>
                    <a:pt x="718" y="146"/>
                    <a:pt x="718" y="147"/>
                  </a:cubicBezTo>
                  <a:cubicBezTo>
                    <a:pt x="719" y="147"/>
                    <a:pt x="719" y="148"/>
                    <a:pt x="719" y="148"/>
                  </a:cubicBezTo>
                  <a:cubicBezTo>
                    <a:pt x="720" y="149"/>
                    <a:pt x="721" y="149"/>
                    <a:pt x="722" y="150"/>
                  </a:cubicBezTo>
                  <a:cubicBezTo>
                    <a:pt x="722" y="150"/>
                    <a:pt x="723" y="151"/>
                    <a:pt x="724" y="151"/>
                  </a:cubicBezTo>
                  <a:cubicBezTo>
                    <a:pt x="724" y="151"/>
                    <a:pt x="725" y="152"/>
                    <a:pt x="725" y="152"/>
                  </a:cubicBezTo>
                  <a:cubicBezTo>
                    <a:pt x="726" y="152"/>
                    <a:pt x="727" y="152"/>
                    <a:pt x="728" y="153"/>
                  </a:cubicBezTo>
                  <a:cubicBezTo>
                    <a:pt x="728" y="153"/>
                    <a:pt x="729" y="153"/>
                    <a:pt x="729" y="154"/>
                  </a:cubicBezTo>
                  <a:cubicBezTo>
                    <a:pt x="729" y="154"/>
                    <a:pt x="729" y="155"/>
                    <a:pt x="730" y="155"/>
                  </a:cubicBezTo>
                  <a:cubicBezTo>
                    <a:pt x="730" y="155"/>
                    <a:pt x="730" y="155"/>
                    <a:pt x="731" y="156"/>
                  </a:cubicBezTo>
                  <a:cubicBezTo>
                    <a:pt x="732" y="156"/>
                    <a:pt x="731" y="158"/>
                    <a:pt x="733" y="159"/>
                  </a:cubicBezTo>
                  <a:cubicBezTo>
                    <a:pt x="734" y="159"/>
                    <a:pt x="736" y="159"/>
                    <a:pt x="737" y="159"/>
                  </a:cubicBezTo>
                  <a:cubicBezTo>
                    <a:pt x="739" y="159"/>
                    <a:pt x="741" y="159"/>
                    <a:pt x="742" y="159"/>
                  </a:cubicBezTo>
                  <a:cubicBezTo>
                    <a:pt x="743" y="159"/>
                    <a:pt x="743" y="160"/>
                    <a:pt x="744" y="160"/>
                  </a:cubicBezTo>
                  <a:cubicBezTo>
                    <a:pt x="744" y="161"/>
                    <a:pt x="745" y="160"/>
                    <a:pt x="746" y="161"/>
                  </a:cubicBezTo>
                  <a:cubicBezTo>
                    <a:pt x="747" y="161"/>
                    <a:pt x="747" y="162"/>
                    <a:pt x="747" y="162"/>
                  </a:cubicBezTo>
                  <a:cubicBezTo>
                    <a:pt x="748" y="163"/>
                    <a:pt x="748" y="162"/>
                    <a:pt x="749" y="163"/>
                  </a:cubicBezTo>
                  <a:cubicBezTo>
                    <a:pt x="749" y="164"/>
                    <a:pt x="749" y="164"/>
                    <a:pt x="750" y="165"/>
                  </a:cubicBezTo>
                  <a:cubicBezTo>
                    <a:pt x="751" y="165"/>
                    <a:pt x="752" y="165"/>
                    <a:pt x="752" y="165"/>
                  </a:cubicBezTo>
                  <a:cubicBezTo>
                    <a:pt x="753" y="165"/>
                    <a:pt x="753" y="166"/>
                    <a:pt x="754" y="167"/>
                  </a:cubicBezTo>
                  <a:cubicBezTo>
                    <a:pt x="754" y="167"/>
                    <a:pt x="755" y="167"/>
                    <a:pt x="756" y="168"/>
                  </a:cubicBezTo>
                  <a:cubicBezTo>
                    <a:pt x="756" y="168"/>
                    <a:pt x="757" y="169"/>
                    <a:pt x="757" y="169"/>
                  </a:cubicBezTo>
                  <a:cubicBezTo>
                    <a:pt x="758" y="170"/>
                    <a:pt x="759" y="170"/>
                    <a:pt x="759" y="170"/>
                  </a:cubicBezTo>
                  <a:cubicBezTo>
                    <a:pt x="760" y="170"/>
                    <a:pt x="760" y="171"/>
                    <a:pt x="761" y="171"/>
                  </a:cubicBezTo>
                  <a:cubicBezTo>
                    <a:pt x="762" y="172"/>
                    <a:pt x="762" y="172"/>
                    <a:pt x="763" y="172"/>
                  </a:cubicBezTo>
                  <a:cubicBezTo>
                    <a:pt x="764" y="173"/>
                    <a:pt x="764" y="174"/>
                    <a:pt x="765" y="174"/>
                  </a:cubicBezTo>
                  <a:cubicBezTo>
                    <a:pt x="765" y="175"/>
                    <a:pt x="766" y="175"/>
                    <a:pt x="767" y="175"/>
                  </a:cubicBezTo>
                  <a:cubicBezTo>
                    <a:pt x="767" y="176"/>
                    <a:pt x="769" y="177"/>
                    <a:pt x="769" y="178"/>
                  </a:cubicBezTo>
                  <a:cubicBezTo>
                    <a:pt x="770" y="178"/>
                    <a:pt x="770" y="179"/>
                    <a:pt x="770" y="179"/>
                  </a:cubicBezTo>
                  <a:cubicBezTo>
                    <a:pt x="771" y="180"/>
                    <a:pt x="771" y="180"/>
                    <a:pt x="772" y="180"/>
                  </a:cubicBezTo>
                  <a:cubicBezTo>
                    <a:pt x="773" y="181"/>
                    <a:pt x="773" y="182"/>
                    <a:pt x="773" y="182"/>
                  </a:cubicBezTo>
                  <a:cubicBezTo>
                    <a:pt x="774" y="182"/>
                    <a:pt x="775" y="182"/>
                    <a:pt x="775" y="183"/>
                  </a:cubicBezTo>
                  <a:cubicBezTo>
                    <a:pt x="776" y="183"/>
                    <a:pt x="777" y="183"/>
                    <a:pt x="778" y="184"/>
                  </a:cubicBezTo>
                  <a:cubicBezTo>
                    <a:pt x="779" y="184"/>
                    <a:pt x="780" y="184"/>
                    <a:pt x="781" y="185"/>
                  </a:cubicBezTo>
                  <a:cubicBezTo>
                    <a:pt x="783" y="186"/>
                    <a:pt x="784" y="186"/>
                    <a:pt x="786" y="187"/>
                  </a:cubicBezTo>
                  <a:cubicBezTo>
                    <a:pt x="786" y="188"/>
                    <a:pt x="787" y="190"/>
                    <a:pt x="788" y="190"/>
                  </a:cubicBezTo>
                  <a:cubicBezTo>
                    <a:pt x="789" y="189"/>
                    <a:pt x="787" y="188"/>
                    <a:pt x="788" y="188"/>
                  </a:cubicBezTo>
                  <a:cubicBezTo>
                    <a:pt x="789" y="187"/>
                    <a:pt x="789" y="189"/>
                    <a:pt x="790" y="187"/>
                  </a:cubicBezTo>
                  <a:cubicBezTo>
                    <a:pt x="790" y="187"/>
                    <a:pt x="790" y="186"/>
                    <a:pt x="791" y="186"/>
                  </a:cubicBezTo>
                  <a:cubicBezTo>
                    <a:pt x="791" y="186"/>
                    <a:pt x="792" y="187"/>
                    <a:pt x="792" y="187"/>
                  </a:cubicBezTo>
                  <a:cubicBezTo>
                    <a:pt x="791" y="189"/>
                    <a:pt x="790" y="188"/>
                    <a:pt x="789" y="189"/>
                  </a:cubicBezTo>
                  <a:cubicBezTo>
                    <a:pt x="788" y="189"/>
                    <a:pt x="789" y="191"/>
                    <a:pt x="790" y="191"/>
                  </a:cubicBezTo>
                  <a:cubicBezTo>
                    <a:pt x="790" y="191"/>
                    <a:pt x="791" y="192"/>
                    <a:pt x="792" y="193"/>
                  </a:cubicBezTo>
                  <a:cubicBezTo>
                    <a:pt x="793" y="193"/>
                    <a:pt x="794" y="193"/>
                    <a:pt x="794" y="194"/>
                  </a:cubicBezTo>
                  <a:cubicBezTo>
                    <a:pt x="795" y="195"/>
                    <a:pt x="796" y="197"/>
                    <a:pt x="797" y="197"/>
                  </a:cubicBezTo>
                  <a:cubicBezTo>
                    <a:pt x="798" y="198"/>
                    <a:pt x="798" y="198"/>
                    <a:pt x="799" y="199"/>
                  </a:cubicBezTo>
                  <a:cubicBezTo>
                    <a:pt x="799" y="200"/>
                    <a:pt x="799" y="201"/>
                    <a:pt x="800" y="201"/>
                  </a:cubicBezTo>
                  <a:cubicBezTo>
                    <a:pt x="801" y="201"/>
                    <a:pt x="802" y="201"/>
                    <a:pt x="803" y="201"/>
                  </a:cubicBezTo>
                  <a:cubicBezTo>
                    <a:pt x="804" y="202"/>
                    <a:pt x="804" y="204"/>
                    <a:pt x="805" y="204"/>
                  </a:cubicBezTo>
                  <a:cubicBezTo>
                    <a:pt x="806" y="204"/>
                    <a:pt x="806" y="203"/>
                    <a:pt x="807" y="203"/>
                  </a:cubicBezTo>
                  <a:cubicBezTo>
                    <a:pt x="808" y="204"/>
                    <a:pt x="808" y="204"/>
                    <a:pt x="808" y="205"/>
                  </a:cubicBezTo>
                  <a:cubicBezTo>
                    <a:pt x="808" y="206"/>
                    <a:pt x="809" y="206"/>
                    <a:pt x="809" y="207"/>
                  </a:cubicBezTo>
                  <a:cubicBezTo>
                    <a:pt x="809" y="208"/>
                    <a:pt x="810" y="210"/>
                    <a:pt x="809" y="211"/>
                  </a:cubicBezTo>
                  <a:cubicBezTo>
                    <a:pt x="808" y="211"/>
                    <a:pt x="807" y="211"/>
                    <a:pt x="807" y="211"/>
                  </a:cubicBezTo>
                  <a:cubicBezTo>
                    <a:pt x="806" y="212"/>
                    <a:pt x="806" y="213"/>
                    <a:pt x="806" y="213"/>
                  </a:cubicBezTo>
                  <a:cubicBezTo>
                    <a:pt x="806" y="214"/>
                    <a:pt x="805" y="216"/>
                    <a:pt x="806" y="217"/>
                  </a:cubicBezTo>
                  <a:cubicBezTo>
                    <a:pt x="806" y="217"/>
                    <a:pt x="807" y="217"/>
                    <a:pt x="808" y="217"/>
                  </a:cubicBezTo>
                  <a:cubicBezTo>
                    <a:pt x="808" y="218"/>
                    <a:pt x="808" y="218"/>
                    <a:pt x="808" y="219"/>
                  </a:cubicBezTo>
                  <a:cubicBezTo>
                    <a:pt x="808" y="221"/>
                    <a:pt x="807" y="223"/>
                    <a:pt x="807" y="224"/>
                  </a:cubicBezTo>
                  <a:cubicBezTo>
                    <a:pt x="806" y="226"/>
                    <a:pt x="807" y="228"/>
                    <a:pt x="806" y="229"/>
                  </a:cubicBezTo>
                  <a:cubicBezTo>
                    <a:pt x="805" y="230"/>
                    <a:pt x="805" y="230"/>
                    <a:pt x="805" y="231"/>
                  </a:cubicBezTo>
                  <a:cubicBezTo>
                    <a:pt x="805" y="231"/>
                    <a:pt x="805" y="232"/>
                    <a:pt x="805" y="233"/>
                  </a:cubicBezTo>
                  <a:cubicBezTo>
                    <a:pt x="804" y="233"/>
                    <a:pt x="803" y="234"/>
                    <a:pt x="803" y="234"/>
                  </a:cubicBezTo>
                  <a:cubicBezTo>
                    <a:pt x="803" y="236"/>
                    <a:pt x="804" y="235"/>
                    <a:pt x="804" y="236"/>
                  </a:cubicBezTo>
                  <a:cubicBezTo>
                    <a:pt x="805" y="237"/>
                    <a:pt x="804" y="238"/>
                    <a:pt x="805" y="239"/>
                  </a:cubicBezTo>
                  <a:cubicBezTo>
                    <a:pt x="805" y="239"/>
                    <a:pt x="805" y="240"/>
                    <a:pt x="806" y="240"/>
                  </a:cubicBezTo>
                  <a:cubicBezTo>
                    <a:pt x="806" y="241"/>
                    <a:pt x="806" y="242"/>
                    <a:pt x="805" y="241"/>
                  </a:cubicBezTo>
                  <a:cubicBezTo>
                    <a:pt x="804" y="241"/>
                    <a:pt x="805" y="241"/>
                    <a:pt x="804" y="240"/>
                  </a:cubicBezTo>
                  <a:cubicBezTo>
                    <a:pt x="803" y="239"/>
                    <a:pt x="803" y="241"/>
                    <a:pt x="804" y="242"/>
                  </a:cubicBezTo>
                  <a:cubicBezTo>
                    <a:pt x="804" y="243"/>
                    <a:pt x="805" y="244"/>
                    <a:pt x="805" y="244"/>
                  </a:cubicBezTo>
                  <a:cubicBezTo>
                    <a:pt x="806" y="245"/>
                    <a:pt x="807" y="245"/>
                    <a:pt x="807" y="245"/>
                  </a:cubicBezTo>
                  <a:cubicBezTo>
                    <a:pt x="808" y="246"/>
                    <a:pt x="809" y="246"/>
                    <a:pt x="810" y="247"/>
                  </a:cubicBezTo>
                  <a:cubicBezTo>
                    <a:pt x="810" y="247"/>
                    <a:pt x="811" y="248"/>
                    <a:pt x="811" y="248"/>
                  </a:cubicBezTo>
                  <a:cubicBezTo>
                    <a:pt x="812" y="249"/>
                    <a:pt x="812" y="249"/>
                    <a:pt x="813" y="249"/>
                  </a:cubicBezTo>
                  <a:cubicBezTo>
                    <a:pt x="814" y="249"/>
                    <a:pt x="814" y="250"/>
                    <a:pt x="815" y="251"/>
                  </a:cubicBezTo>
                  <a:cubicBezTo>
                    <a:pt x="816" y="251"/>
                    <a:pt x="816" y="251"/>
                    <a:pt x="816" y="252"/>
                  </a:cubicBezTo>
                  <a:cubicBezTo>
                    <a:pt x="816" y="253"/>
                    <a:pt x="816" y="254"/>
                    <a:pt x="817" y="254"/>
                  </a:cubicBezTo>
                  <a:cubicBezTo>
                    <a:pt x="817" y="255"/>
                    <a:pt x="817" y="255"/>
                    <a:pt x="818" y="256"/>
                  </a:cubicBezTo>
                  <a:cubicBezTo>
                    <a:pt x="818" y="257"/>
                    <a:pt x="818" y="257"/>
                    <a:pt x="819" y="258"/>
                  </a:cubicBezTo>
                  <a:cubicBezTo>
                    <a:pt x="819" y="258"/>
                    <a:pt x="819" y="259"/>
                    <a:pt x="819" y="259"/>
                  </a:cubicBezTo>
                  <a:cubicBezTo>
                    <a:pt x="820" y="260"/>
                    <a:pt x="820" y="260"/>
                    <a:pt x="820" y="261"/>
                  </a:cubicBezTo>
                  <a:cubicBezTo>
                    <a:pt x="820" y="262"/>
                    <a:pt x="820" y="262"/>
                    <a:pt x="821" y="263"/>
                  </a:cubicBezTo>
                  <a:cubicBezTo>
                    <a:pt x="821" y="263"/>
                    <a:pt x="822" y="264"/>
                    <a:pt x="822" y="264"/>
                  </a:cubicBezTo>
                  <a:cubicBezTo>
                    <a:pt x="823" y="265"/>
                    <a:pt x="823" y="267"/>
                    <a:pt x="824" y="267"/>
                  </a:cubicBezTo>
                  <a:cubicBezTo>
                    <a:pt x="825" y="268"/>
                    <a:pt x="825" y="267"/>
                    <a:pt x="825" y="269"/>
                  </a:cubicBezTo>
                  <a:cubicBezTo>
                    <a:pt x="826" y="271"/>
                    <a:pt x="827" y="270"/>
                    <a:pt x="828" y="271"/>
                  </a:cubicBezTo>
                  <a:cubicBezTo>
                    <a:pt x="829" y="271"/>
                    <a:pt x="829" y="272"/>
                    <a:pt x="830" y="272"/>
                  </a:cubicBezTo>
                  <a:cubicBezTo>
                    <a:pt x="830" y="273"/>
                    <a:pt x="831" y="273"/>
                    <a:pt x="832" y="273"/>
                  </a:cubicBezTo>
                  <a:cubicBezTo>
                    <a:pt x="832" y="274"/>
                    <a:pt x="832" y="275"/>
                    <a:pt x="833" y="275"/>
                  </a:cubicBezTo>
                  <a:cubicBezTo>
                    <a:pt x="833" y="276"/>
                    <a:pt x="834" y="276"/>
                    <a:pt x="834" y="277"/>
                  </a:cubicBezTo>
                  <a:cubicBezTo>
                    <a:pt x="834" y="277"/>
                    <a:pt x="835" y="278"/>
                    <a:pt x="835" y="277"/>
                  </a:cubicBezTo>
                  <a:cubicBezTo>
                    <a:pt x="835" y="276"/>
                    <a:pt x="836" y="276"/>
                    <a:pt x="836" y="275"/>
                  </a:cubicBezTo>
                  <a:cubicBezTo>
                    <a:pt x="837" y="275"/>
                    <a:pt x="837" y="274"/>
                    <a:pt x="837" y="274"/>
                  </a:cubicBezTo>
                  <a:cubicBezTo>
                    <a:pt x="838" y="274"/>
                    <a:pt x="838" y="275"/>
                    <a:pt x="839" y="275"/>
                  </a:cubicBezTo>
                  <a:cubicBezTo>
                    <a:pt x="840" y="276"/>
                    <a:pt x="841" y="274"/>
                    <a:pt x="842" y="276"/>
                  </a:cubicBezTo>
                  <a:cubicBezTo>
                    <a:pt x="843" y="277"/>
                    <a:pt x="843" y="277"/>
                    <a:pt x="843" y="278"/>
                  </a:cubicBezTo>
                  <a:cubicBezTo>
                    <a:pt x="843" y="278"/>
                    <a:pt x="843" y="280"/>
                    <a:pt x="842" y="280"/>
                  </a:cubicBezTo>
                  <a:cubicBezTo>
                    <a:pt x="842" y="281"/>
                    <a:pt x="842" y="279"/>
                    <a:pt x="841" y="279"/>
                  </a:cubicBezTo>
                  <a:cubicBezTo>
                    <a:pt x="841" y="278"/>
                    <a:pt x="840" y="279"/>
                    <a:pt x="839" y="278"/>
                  </a:cubicBezTo>
                  <a:cubicBezTo>
                    <a:pt x="838" y="278"/>
                    <a:pt x="838" y="278"/>
                    <a:pt x="837" y="278"/>
                  </a:cubicBezTo>
                  <a:cubicBezTo>
                    <a:pt x="837" y="279"/>
                    <a:pt x="836" y="279"/>
                    <a:pt x="835" y="279"/>
                  </a:cubicBezTo>
                  <a:cubicBezTo>
                    <a:pt x="834" y="280"/>
                    <a:pt x="835" y="280"/>
                    <a:pt x="835" y="281"/>
                  </a:cubicBezTo>
                  <a:cubicBezTo>
                    <a:pt x="835" y="282"/>
                    <a:pt x="833" y="281"/>
                    <a:pt x="833" y="282"/>
                  </a:cubicBezTo>
                  <a:cubicBezTo>
                    <a:pt x="832" y="282"/>
                    <a:pt x="832" y="283"/>
                    <a:pt x="832" y="283"/>
                  </a:cubicBezTo>
                  <a:cubicBezTo>
                    <a:pt x="831" y="284"/>
                    <a:pt x="831" y="284"/>
                    <a:pt x="831" y="285"/>
                  </a:cubicBezTo>
                  <a:cubicBezTo>
                    <a:pt x="831" y="286"/>
                    <a:pt x="831" y="286"/>
                    <a:pt x="831" y="286"/>
                  </a:cubicBezTo>
                  <a:cubicBezTo>
                    <a:pt x="831" y="287"/>
                    <a:pt x="831" y="287"/>
                    <a:pt x="831" y="287"/>
                  </a:cubicBezTo>
                  <a:cubicBezTo>
                    <a:pt x="830" y="288"/>
                    <a:pt x="831" y="288"/>
                    <a:pt x="832" y="288"/>
                  </a:cubicBezTo>
                  <a:cubicBezTo>
                    <a:pt x="832" y="288"/>
                    <a:pt x="833" y="287"/>
                    <a:pt x="833" y="287"/>
                  </a:cubicBezTo>
                  <a:cubicBezTo>
                    <a:pt x="834" y="286"/>
                    <a:pt x="835" y="286"/>
                    <a:pt x="835" y="285"/>
                  </a:cubicBezTo>
                  <a:cubicBezTo>
                    <a:pt x="835" y="285"/>
                    <a:pt x="834" y="284"/>
                    <a:pt x="834" y="284"/>
                  </a:cubicBezTo>
                  <a:cubicBezTo>
                    <a:pt x="834" y="283"/>
                    <a:pt x="834" y="282"/>
                    <a:pt x="835" y="282"/>
                  </a:cubicBezTo>
                  <a:cubicBezTo>
                    <a:pt x="836" y="283"/>
                    <a:pt x="836" y="284"/>
                    <a:pt x="836" y="284"/>
                  </a:cubicBezTo>
                  <a:cubicBezTo>
                    <a:pt x="837" y="285"/>
                    <a:pt x="838" y="285"/>
                    <a:pt x="838" y="285"/>
                  </a:cubicBezTo>
                  <a:cubicBezTo>
                    <a:pt x="839" y="286"/>
                    <a:pt x="839" y="286"/>
                    <a:pt x="839" y="287"/>
                  </a:cubicBezTo>
                  <a:cubicBezTo>
                    <a:pt x="840" y="288"/>
                    <a:pt x="840" y="288"/>
                    <a:pt x="841" y="288"/>
                  </a:cubicBezTo>
                  <a:cubicBezTo>
                    <a:pt x="841" y="289"/>
                    <a:pt x="842" y="290"/>
                    <a:pt x="842" y="291"/>
                  </a:cubicBezTo>
                  <a:cubicBezTo>
                    <a:pt x="842" y="292"/>
                    <a:pt x="842" y="293"/>
                    <a:pt x="843" y="294"/>
                  </a:cubicBezTo>
                  <a:cubicBezTo>
                    <a:pt x="843" y="294"/>
                    <a:pt x="844" y="294"/>
                    <a:pt x="845" y="293"/>
                  </a:cubicBezTo>
                  <a:cubicBezTo>
                    <a:pt x="845" y="292"/>
                    <a:pt x="845" y="292"/>
                    <a:pt x="846" y="292"/>
                  </a:cubicBezTo>
                  <a:cubicBezTo>
                    <a:pt x="847" y="293"/>
                    <a:pt x="847" y="292"/>
                    <a:pt x="848" y="292"/>
                  </a:cubicBezTo>
                  <a:cubicBezTo>
                    <a:pt x="848" y="291"/>
                    <a:pt x="849" y="290"/>
                    <a:pt x="850" y="291"/>
                  </a:cubicBezTo>
                  <a:cubicBezTo>
                    <a:pt x="850" y="292"/>
                    <a:pt x="850" y="292"/>
                    <a:pt x="850" y="293"/>
                  </a:cubicBezTo>
                  <a:cubicBezTo>
                    <a:pt x="850" y="294"/>
                    <a:pt x="851" y="294"/>
                    <a:pt x="852" y="295"/>
                  </a:cubicBezTo>
                  <a:cubicBezTo>
                    <a:pt x="852" y="295"/>
                    <a:pt x="852" y="295"/>
                    <a:pt x="853" y="295"/>
                  </a:cubicBezTo>
                  <a:cubicBezTo>
                    <a:pt x="855" y="293"/>
                    <a:pt x="857" y="295"/>
                    <a:pt x="858" y="294"/>
                  </a:cubicBezTo>
                  <a:cubicBezTo>
                    <a:pt x="860" y="292"/>
                    <a:pt x="861" y="293"/>
                    <a:pt x="862" y="293"/>
                  </a:cubicBezTo>
                  <a:cubicBezTo>
                    <a:pt x="864" y="294"/>
                    <a:pt x="865" y="293"/>
                    <a:pt x="867" y="293"/>
                  </a:cubicBezTo>
                  <a:cubicBezTo>
                    <a:pt x="869" y="293"/>
                    <a:pt x="870" y="293"/>
                    <a:pt x="871" y="293"/>
                  </a:cubicBezTo>
                  <a:cubicBezTo>
                    <a:pt x="872" y="293"/>
                    <a:pt x="874" y="292"/>
                    <a:pt x="874" y="293"/>
                  </a:cubicBezTo>
                  <a:cubicBezTo>
                    <a:pt x="875" y="293"/>
                    <a:pt x="875" y="294"/>
                    <a:pt x="875" y="294"/>
                  </a:cubicBezTo>
                  <a:cubicBezTo>
                    <a:pt x="876" y="294"/>
                    <a:pt x="876" y="294"/>
                    <a:pt x="877" y="294"/>
                  </a:cubicBezTo>
                  <a:cubicBezTo>
                    <a:pt x="877" y="294"/>
                    <a:pt x="878" y="294"/>
                    <a:pt x="878" y="294"/>
                  </a:cubicBezTo>
                  <a:cubicBezTo>
                    <a:pt x="879" y="294"/>
                    <a:pt x="879" y="294"/>
                    <a:pt x="880" y="295"/>
                  </a:cubicBezTo>
                  <a:cubicBezTo>
                    <a:pt x="880" y="295"/>
                    <a:pt x="881" y="295"/>
                    <a:pt x="881" y="295"/>
                  </a:cubicBezTo>
                  <a:cubicBezTo>
                    <a:pt x="882" y="296"/>
                    <a:pt x="882" y="296"/>
                    <a:pt x="882" y="296"/>
                  </a:cubicBezTo>
                  <a:cubicBezTo>
                    <a:pt x="883" y="297"/>
                    <a:pt x="884" y="297"/>
                    <a:pt x="885" y="297"/>
                  </a:cubicBezTo>
                  <a:cubicBezTo>
                    <a:pt x="885" y="297"/>
                    <a:pt x="886" y="298"/>
                    <a:pt x="886" y="298"/>
                  </a:cubicBezTo>
                  <a:cubicBezTo>
                    <a:pt x="887" y="298"/>
                    <a:pt x="888" y="298"/>
                    <a:pt x="888" y="299"/>
                  </a:cubicBezTo>
                  <a:cubicBezTo>
                    <a:pt x="888" y="300"/>
                    <a:pt x="887" y="300"/>
                    <a:pt x="887" y="300"/>
                  </a:cubicBezTo>
                  <a:cubicBezTo>
                    <a:pt x="886" y="301"/>
                    <a:pt x="886" y="302"/>
                    <a:pt x="885" y="302"/>
                  </a:cubicBezTo>
                  <a:cubicBezTo>
                    <a:pt x="884" y="303"/>
                    <a:pt x="883" y="304"/>
                    <a:pt x="882" y="303"/>
                  </a:cubicBezTo>
                  <a:cubicBezTo>
                    <a:pt x="881" y="303"/>
                    <a:pt x="879" y="303"/>
                    <a:pt x="878" y="302"/>
                  </a:cubicBezTo>
                  <a:cubicBezTo>
                    <a:pt x="878" y="302"/>
                    <a:pt x="877" y="301"/>
                    <a:pt x="876" y="301"/>
                  </a:cubicBezTo>
                  <a:cubicBezTo>
                    <a:pt x="876" y="301"/>
                    <a:pt x="875" y="300"/>
                    <a:pt x="875" y="300"/>
                  </a:cubicBezTo>
                  <a:cubicBezTo>
                    <a:pt x="874" y="299"/>
                    <a:pt x="873" y="299"/>
                    <a:pt x="872" y="299"/>
                  </a:cubicBezTo>
                  <a:cubicBezTo>
                    <a:pt x="871" y="298"/>
                    <a:pt x="871" y="298"/>
                    <a:pt x="870" y="298"/>
                  </a:cubicBezTo>
                  <a:cubicBezTo>
                    <a:pt x="869" y="297"/>
                    <a:pt x="869" y="298"/>
                    <a:pt x="868" y="297"/>
                  </a:cubicBezTo>
                  <a:cubicBezTo>
                    <a:pt x="867" y="297"/>
                    <a:pt x="866" y="296"/>
                    <a:pt x="865" y="295"/>
                  </a:cubicBezTo>
                  <a:cubicBezTo>
                    <a:pt x="865" y="295"/>
                    <a:pt x="864" y="295"/>
                    <a:pt x="864" y="295"/>
                  </a:cubicBezTo>
                  <a:cubicBezTo>
                    <a:pt x="862" y="295"/>
                    <a:pt x="861" y="294"/>
                    <a:pt x="859" y="294"/>
                  </a:cubicBezTo>
                  <a:cubicBezTo>
                    <a:pt x="858" y="295"/>
                    <a:pt x="857" y="295"/>
                    <a:pt x="856" y="295"/>
                  </a:cubicBezTo>
                  <a:cubicBezTo>
                    <a:pt x="855" y="296"/>
                    <a:pt x="855" y="295"/>
                    <a:pt x="854" y="295"/>
                  </a:cubicBezTo>
                  <a:cubicBezTo>
                    <a:pt x="852" y="295"/>
                    <a:pt x="853" y="297"/>
                    <a:pt x="851" y="298"/>
                  </a:cubicBezTo>
                  <a:cubicBezTo>
                    <a:pt x="850" y="298"/>
                    <a:pt x="850" y="298"/>
                    <a:pt x="849" y="299"/>
                  </a:cubicBezTo>
                  <a:cubicBezTo>
                    <a:pt x="848" y="299"/>
                    <a:pt x="848" y="300"/>
                    <a:pt x="848" y="301"/>
                  </a:cubicBezTo>
                  <a:cubicBezTo>
                    <a:pt x="847" y="302"/>
                    <a:pt x="846" y="303"/>
                    <a:pt x="845" y="304"/>
                  </a:cubicBezTo>
                  <a:cubicBezTo>
                    <a:pt x="844" y="304"/>
                    <a:pt x="842" y="305"/>
                    <a:pt x="843" y="306"/>
                  </a:cubicBezTo>
                  <a:cubicBezTo>
                    <a:pt x="844" y="307"/>
                    <a:pt x="844" y="307"/>
                    <a:pt x="845" y="307"/>
                  </a:cubicBezTo>
                  <a:cubicBezTo>
                    <a:pt x="845" y="308"/>
                    <a:pt x="845" y="309"/>
                    <a:pt x="846" y="309"/>
                  </a:cubicBezTo>
                  <a:cubicBezTo>
                    <a:pt x="847" y="311"/>
                    <a:pt x="849" y="310"/>
                    <a:pt x="850" y="312"/>
                  </a:cubicBezTo>
                  <a:cubicBezTo>
                    <a:pt x="850" y="313"/>
                    <a:pt x="850" y="314"/>
                    <a:pt x="851" y="314"/>
                  </a:cubicBezTo>
                  <a:cubicBezTo>
                    <a:pt x="851" y="315"/>
                    <a:pt x="852" y="315"/>
                    <a:pt x="853" y="315"/>
                  </a:cubicBezTo>
                  <a:cubicBezTo>
                    <a:pt x="854" y="316"/>
                    <a:pt x="855" y="318"/>
                    <a:pt x="855" y="319"/>
                  </a:cubicBezTo>
                  <a:cubicBezTo>
                    <a:pt x="855" y="322"/>
                    <a:pt x="851" y="324"/>
                    <a:pt x="854" y="327"/>
                  </a:cubicBezTo>
                  <a:cubicBezTo>
                    <a:pt x="854" y="328"/>
                    <a:pt x="855" y="328"/>
                    <a:pt x="856" y="329"/>
                  </a:cubicBezTo>
                  <a:cubicBezTo>
                    <a:pt x="856" y="330"/>
                    <a:pt x="855" y="333"/>
                    <a:pt x="856" y="333"/>
                  </a:cubicBezTo>
                  <a:cubicBezTo>
                    <a:pt x="857" y="333"/>
                    <a:pt x="858" y="332"/>
                    <a:pt x="858" y="332"/>
                  </a:cubicBezTo>
                  <a:cubicBezTo>
                    <a:pt x="859" y="331"/>
                    <a:pt x="860" y="331"/>
                    <a:pt x="861" y="330"/>
                  </a:cubicBezTo>
                  <a:cubicBezTo>
                    <a:pt x="862" y="328"/>
                    <a:pt x="862" y="327"/>
                    <a:pt x="864" y="327"/>
                  </a:cubicBezTo>
                  <a:cubicBezTo>
                    <a:pt x="866" y="327"/>
                    <a:pt x="866" y="329"/>
                    <a:pt x="867" y="330"/>
                  </a:cubicBezTo>
                  <a:cubicBezTo>
                    <a:pt x="868" y="331"/>
                    <a:pt x="869" y="332"/>
                    <a:pt x="870" y="333"/>
                  </a:cubicBezTo>
                  <a:cubicBezTo>
                    <a:pt x="870" y="335"/>
                    <a:pt x="870" y="336"/>
                    <a:pt x="871" y="338"/>
                  </a:cubicBezTo>
                  <a:cubicBezTo>
                    <a:pt x="872" y="339"/>
                    <a:pt x="872" y="340"/>
                    <a:pt x="873" y="341"/>
                  </a:cubicBezTo>
                  <a:cubicBezTo>
                    <a:pt x="873" y="342"/>
                    <a:pt x="873" y="343"/>
                    <a:pt x="873" y="343"/>
                  </a:cubicBezTo>
                  <a:cubicBezTo>
                    <a:pt x="874" y="343"/>
                    <a:pt x="874" y="342"/>
                    <a:pt x="874" y="341"/>
                  </a:cubicBezTo>
                  <a:cubicBezTo>
                    <a:pt x="874" y="340"/>
                    <a:pt x="872" y="338"/>
                    <a:pt x="873" y="337"/>
                  </a:cubicBezTo>
                  <a:cubicBezTo>
                    <a:pt x="873" y="337"/>
                    <a:pt x="874" y="337"/>
                    <a:pt x="875" y="336"/>
                  </a:cubicBezTo>
                  <a:cubicBezTo>
                    <a:pt x="875" y="335"/>
                    <a:pt x="875" y="334"/>
                    <a:pt x="875" y="334"/>
                  </a:cubicBezTo>
                  <a:cubicBezTo>
                    <a:pt x="875" y="331"/>
                    <a:pt x="877" y="333"/>
                    <a:pt x="878" y="334"/>
                  </a:cubicBezTo>
                  <a:cubicBezTo>
                    <a:pt x="879" y="335"/>
                    <a:pt x="881" y="334"/>
                    <a:pt x="882" y="335"/>
                  </a:cubicBezTo>
                  <a:cubicBezTo>
                    <a:pt x="882" y="336"/>
                    <a:pt x="883" y="337"/>
                    <a:pt x="883" y="337"/>
                  </a:cubicBezTo>
                  <a:cubicBezTo>
                    <a:pt x="884" y="337"/>
                    <a:pt x="884" y="337"/>
                    <a:pt x="885" y="338"/>
                  </a:cubicBezTo>
                  <a:cubicBezTo>
                    <a:pt x="886" y="339"/>
                    <a:pt x="887" y="340"/>
                    <a:pt x="887" y="341"/>
                  </a:cubicBezTo>
                  <a:cubicBezTo>
                    <a:pt x="888" y="341"/>
                    <a:pt x="888" y="342"/>
                    <a:pt x="889" y="342"/>
                  </a:cubicBezTo>
                  <a:cubicBezTo>
                    <a:pt x="889" y="341"/>
                    <a:pt x="889" y="340"/>
                    <a:pt x="888" y="339"/>
                  </a:cubicBezTo>
                  <a:cubicBezTo>
                    <a:pt x="887" y="338"/>
                    <a:pt x="887" y="337"/>
                    <a:pt x="886" y="336"/>
                  </a:cubicBezTo>
                  <a:cubicBezTo>
                    <a:pt x="885" y="334"/>
                    <a:pt x="886" y="332"/>
                    <a:pt x="885" y="331"/>
                  </a:cubicBezTo>
                  <a:cubicBezTo>
                    <a:pt x="885" y="329"/>
                    <a:pt x="884" y="329"/>
                    <a:pt x="884" y="327"/>
                  </a:cubicBezTo>
                  <a:cubicBezTo>
                    <a:pt x="884" y="325"/>
                    <a:pt x="883" y="324"/>
                    <a:pt x="882" y="323"/>
                  </a:cubicBezTo>
                  <a:cubicBezTo>
                    <a:pt x="882" y="322"/>
                    <a:pt x="881" y="322"/>
                    <a:pt x="881" y="321"/>
                  </a:cubicBezTo>
                  <a:cubicBezTo>
                    <a:pt x="881" y="320"/>
                    <a:pt x="881" y="319"/>
                    <a:pt x="881" y="319"/>
                  </a:cubicBezTo>
                  <a:cubicBezTo>
                    <a:pt x="881" y="318"/>
                    <a:pt x="879" y="316"/>
                    <a:pt x="880" y="315"/>
                  </a:cubicBezTo>
                  <a:cubicBezTo>
                    <a:pt x="882" y="315"/>
                    <a:pt x="882" y="316"/>
                    <a:pt x="882" y="317"/>
                  </a:cubicBezTo>
                  <a:cubicBezTo>
                    <a:pt x="883" y="317"/>
                    <a:pt x="883" y="318"/>
                    <a:pt x="884" y="318"/>
                  </a:cubicBezTo>
                  <a:cubicBezTo>
                    <a:pt x="885" y="319"/>
                    <a:pt x="887" y="319"/>
                    <a:pt x="888" y="320"/>
                  </a:cubicBezTo>
                  <a:cubicBezTo>
                    <a:pt x="888" y="320"/>
                    <a:pt x="888" y="321"/>
                    <a:pt x="889" y="321"/>
                  </a:cubicBezTo>
                  <a:cubicBezTo>
                    <a:pt x="890" y="320"/>
                    <a:pt x="890" y="319"/>
                    <a:pt x="890" y="319"/>
                  </a:cubicBezTo>
                  <a:cubicBezTo>
                    <a:pt x="891" y="317"/>
                    <a:pt x="895" y="317"/>
                    <a:pt x="894" y="315"/>
                  </a:cubicBezTo>
                  <a:cubicBezTo>
                    <a:pt x="894" y="314"/>
                    <a:pt x="894" y="314"/>
                    <a:pt x="893" y="313"/>
                  </a:cubicBezTo>
                  <a:cubicBezTo>
                    <a:pt x="893" y="313"/>
                    <a:pt x="893" y="312"/>
                    <a:pt x="893" y="312"/>
                  </a:cubicBezTo>
                  <a:cubicBezTo>
                    <a:pt x="892" y="310"/>
                    <a:pt x="891" y="312"/>
                    <a:pt x="890" y="312"/>
                  </a:cubicBezTo>
                  <a:cubicBezTo>
                    <a:pt x="888" y="312"/>
                    <a:pt x="889" y="311"/>
                    <a:pt x="888" y="310"/>
                  </a:cubicBezTo>
                  <a:cubicBezTo>
                    <a:pt x="888" y="310"/>
                    <a:pt x="888" y="309"/>
                    <a:pt x="887" y="309"/>
                  </a:cubicBezTo>
                  <a:cubicBezTo>
                    <a:pt x="887" y="308"/>
                    <a:pt x="887" y="308"/>
                    <a:pt x="886" y="307"/>
                  </a:cubicBezTo>
                  <a:cubicBezTo>
                    <a:pt x="886" y="306"/>
                    <a:pt x="883" y="305"/>
                    <a:pt x="886" y="304"/>
                  </a:cubicBezTo>
                  <a:cubicBezTo>
                    <a:pt x="887" y="304"/>
                    <a:pt x="887" y="304"/>
                    <a:pt x="888" y="304"/>
                  </a:cubicBezTo>
                  <a:cubicBezTo>
                    <a:pt x="888" y="303"/>
                    <a:pt x="889" y="303"/>
                    <a:pt x="890" y="303"/>
                  </a:cubicBezTo>
                  <a:cubicBezTo>
                    <a:pt x="891" y="303"/>
                    <a:pt x="891" y="303"/>
                    <a:pt x="892" y="303"/>
                  </a:cubicBezTo>
                  <a:cubicBezTo>
                    <a:pt x="893" y="303"/>
                    <a:pt x="893" y="303"/>
                    <a:pt x="893" y="303"/>
                  </a:cubicBezTo>
                  <a:cubicBezTo>
                    <a:pt x="894" y="304"/>
                    <a:pt x="894" y="304"/>
                    <a:pt x="894" y="304"/>
                  </a:cubicBezTo>
                  <a:cubicBezTo>
                    <a:pt x="895" y="305"/>
                    <a:pt x="895" y="302"/>
                    <a:pt x="896" y="301"/>
                  </a:cubicBezTo>
                  <a:cubicBezTo>
                    <a:pt x="898" y="300"/>
                    <a:pt x="897" y="304"/>
                    <a:pt x="898" y="305"/>
                  </a:cubicBezTo>
                  <a:cubicBezTo>
                    <a:pt x="898" y="305"/>
                    <a:pt x="899" y="304"/>
                    <a:pt x="900" y="304"/>
                  </a:cubicBezTo>
                  <a:cubicBezTo>
                    <a:pt x="901" y="305"/>
                    <a:pt x="900" y="306"/>
                    <a:pt x="900" y="307"/>
                  </a:cubicBezTo>
                  <a:cubicBezTo>
                    <a:pt x="901" y="308"/>
                    <a:pt x="903" y="307"/>
                    <a:pt x="904" y="308"/>
                  </a:cubicBezTo>
                  <a:cubicBezTo>
                    <a:pt x="904" y="309"/>
                    <a:pt x="904" y="310"/>
                    <a:pt x="904" y="310"/>
                  </a:cubicBezTo>
                  <a:cubicBezTo>
                    <a:pt x="905" y="311"/>
                    <a:pt x="906" y="310"/>
                    <a:pt x="906" y="310"/>
                  </a:cubicBezTo>
                  <a:cubicBezTo>
                    <a:pt x="907" y="310"/>
                    <a:pt x="907" y="311"/>
                    <a:pt x="908" y="310"/>
                  </a:cubicBezTo>
                  <a:cubicBezTo>
                    <a:pt x="909" y="309"/>
                    <a:pt x="909" y="309"/>
                    <a:pt x="909" y="308"/>
                  </a:cubicBezTo>
                  <a:cubicBezTo>
                    <a:pt x="909" y="307"/>
                    <a:pt x="908" y="307"/>
                    <a:pt x="908" y="306"/>
                  </a:cubicBezTo>
                  <a:cubicBezTo>
                    <a:pt x="907" y="305"/>
                    <a:pt x="907" y="305"/>
                    <a:pt x="907" y="304"/>
                  </a:cubicBezTo>
                  <a:cubicBezTo>
                    <a:pt x="907" y="302"/>
                    <a:pt x="906" y="301"/>
                    <a:pt x="907" y="300"/>
                  </a:cubicBezTo>
                  <a:cubicBezTo>
                    <a:pt x="907" y="299"/>
                    <a:pt x="908" y="299"/>
                    <a:pt x="907" y="298"/>
                  </a:cubicBezTo>
                  <a:cubicBezTo>
                    <a:pt x="907" y="297"/>
                    <a:pt x="906" y="297"/>
                    <a:pt x="906" y="297"/>
                  </a:cubicBezTo>
                  <a:cubicBezTo>
                    <a:pt x="905" y="296"/>
                    <a:pt x="904" y="295"/>
                    <a:pt x="903" y="294"/>
                  </a:cubicBezTo>
                  <a:cubicBezTo>
                    <a:pt x="902" y="294"/>
                    <a:pt x="899" y="293"/>
                    <a:pt x="900" y="292"/>
                  </a:cubicBezTo>
                  <a:cubicBezTo>
                    <a:pt x="900" y="291"/>
                    <a:pt x="903" y="292"/>
                    <a:pt x="903" y="292"/>
                  </a:cubicBezTo>
                  <a:cubicBezTo>
                    <a:pt x="904" y="292"/>
                    <a:pt x="905" y="292"/>
                    <a:pt x="906" y="293"/>
                  </a:cubicBezTo>
                  <a:cubicBezTo>
                    <a:pt x="907" y="293"/>
                    <a:pt x="906" y="294"/>
                    <a:pt x="907" y="294"/>
                  </a:cubicBezTo>
                  <a:cubicBezTo>
                    <a:pt x="907" y="295"/>
                    <a:pt x="909" y="296"/>
                    <a:pt x="909" y="297"/>
                  </a:cubicBezTo>
                  <a:cubicBezTo>
                    <a:pt x="909" y="298"/>
                    <a:pt x="909" y="298"/>
                    <a:pt x="910" y="299"/>
                  </a:cubicBezTo>
                  <a:cubicBezTo>
                    <a:pt x="910" y="300"/>
                    <a:pt x="911" y="300"/>
                    <a:pt x="911" y="300"/>
                  </a:cubicBezTo>
                  <a:cubicBezTo>
                    <a:pt x="912" y="300"/>
                    <a:pt x="912" y="300"/>
                    <a:pt x="913" y="301"/>
                  </a:cubicBezTo>
                  <a:cubicBezTo>
                    <a:pt x="913" y="301"/>
                    <a:pt x="913" y="302"/>
                    <a:pt x="914" y="302"/>
                  </a:cubicBezTo>
                  <a:cubicBezTo>
                    <a:pt x="915" y="303"/>
                    <a:pt x="918" y="304"/>
                    <a:pt x="918" y="303"/>
                  </a:cubicBezTo>
                  <a:cubicBezTo>
                    <a:pt x="919" y="302"/>
                    <a:pt x="919" y="299"/>
                    <a:pt x="918" y="298"/>
                  </a:cubicBezTo>
                  <a:cubicBezTo>
                    <a:pt x="917" y="298"/>
                    <a:pt x="916" y="298"/>
                    <a:pt x="916" y="298"/>
                  </a:cubicBezTo>
                  <a:cubicBezTo>
                    <a:pt x="915" y="298"/>
                    <a:pt x="914" y="298"/>
                    <a:pt x="914" y="298"/>
                  </a:cubicBezTo>
                  <a:cubicBezTo>
                    <a:pt x="912" y="297"/>
                    <a:pt x="912" y="295"/>
                    <a:pt x="911" y="294"/>
                  </a:cubicBezTo>
                  <a:cubicBezTo>
                    <a:pt x="911" y="293"/>
                    <a:pt x="910" y="292"/>
                    <a:pt x="910" y="290"/>
                  </a:cubicBezTo>
                  <a:cubicBezTo>
                    <a:pt x="910" y="290"/>
                    <a:pt x="910" y="289"/>
                    <a:pt x="910" y="289"/>
                  </a:cubicBezTo>
                  <a:cubicBezTo>
                    <a:pt x="910" y="288"/>
                    <a:pt x="909" y="288"/>
                    <a:pt x="908" y="288"/>
                  </a:cubicBezTo>
                  <a:cubicBezTo>
                    <a:pt x="908" y="287"/>
                    <a:pt x="908" y="286"/>
                    <a:pt x="908" y="286"/>
                  </a:cubicBezTo>
                  <a:cubicBezTo>
                    <a:pt x="907" y="284"/>
                    <a:pt x="905" y="285"/>
                    <a:pt x="903" y="285"/>
                  </a:cubicBezTo>
                  <a:cubicBezTo>
                    <a:pt x="902" y="285"/>
                    <a:pt x="902" y="285"/>
                    <a:pt x="902" y="284"/>
                  </a:cubicBezTo>
                  <a:cubicBezTo>
                    <a:pt x="901" y="283"/>
                    <a:pt x="900" y="283"/>
                    <a:pt x="899" y="283"/>
                  </a:cubicBezTo>
                  <a:cubicBezTo>
                    <a:pt x="898" y="282"/>
                    <a:pt x="897" y="282"/>
                    <a:pt x="896" y="282"/>
                  </a:cubicBezTo>
                  <a:cubicBezTo>
                    <a:pt x="895" y="281"/>
                    <a:pt x="894" y="280"/>
                    <a:pt x="894" y="280"/>
                  </a:cubicBezTo>
                  <a:cubicBezTo>
                    <a:pt x="893" y="279"/>
                    <a:pt x="893" y="278"/>
                    <a:pt x="893" y="278"/>
                  </a:cubicBezTo>
                  <a:cubicBezTo>
                    <a:pt x="893" y="277"/>
                    <a:pt x="892" y="276"/>
                    <a:pt x="891" y="276"/>
                  </a:cubicBezTo>
                  <a:cubicBezTo>
                    <a:pt x="890" y="275"/>
                    <a:pt x="888" y="276"/>
                    <a:pt x="887" y="277"/>
                  </a:cubicBezTo>
                  <a:cubicBezTo>
                    <a:pt x="886" y="277"/>
                    <a:pt x="886" y="278"/>
                    <a:pt x="886" y="278"/>
                  </a:cubicBezTo>
                  <a:cubicBezTo>
                    <a:pt x="885" y="279"/>
                    <a:pt x="884" y="279"/>
                    <a:pt x="884" y="279"/>
                  </a:cubicBezTo>
                  <a:cubicBezTo>
                    <a:pt x="883" y="279"/>
                    <a:pt x="882" y="280"/>
                    <a:pt x="881" y="280"/>
                  </a:cubicBezTo>
                  <a:cubicBezTo>
                    <a:pt x="882" y="281"/>
                    <a:pt x="883" y="280"/>
                    <a:pt x="883" y="280"/>
                  </a:cubicBezTo>
                  <a:cubicBezTo>
                    <a:pt x="884" y="280"/>
                    <a:pt x="885" y="280"/>
                    <a:pt x="886" y="280"/>
                  </a:cubicBezTo>
                  <a:cubicBezTo>
                    <a:pt x="886" y="280"/>
                    <a:pt x="887" y="280"/>
                    <a:pt x="887" y="281"/>
                  </a:cubicBezTo>
                  <a:cubicBezTo>
                    <a:pt x="888" y="282"/>
                    <a:pt x="888" y="282"/>
                    <a:pt x="889" y="283"/>
                  </a:cubicBezTo>
                  <a:cubicBezTo>
                    <a:pt x="890" y="283"/>
                    <a:pt x="891" y="283"/>
                    <a:pt x="891" y="284"/>
                  </a:cubicBezTo>
                  <a:cubicBezTo>
                    <a:pt x="891" y="284"/>
                    <a:pt x="891" y="285"/>
                    <a:pt x="892" y="286"/>
                  </a:cubicBezTo>
                  <a:cubicBezTo>
                    <a:pt x="893" y="286"/>
                    <a:pt x="893" y="286"/>
                    <a:pt x="894" y="287"/>
                  </a:cubicBezTo>
                  <a:cubicBezTo>
                    <a:pt x="895" y="287"/>
                    <a:pt x="895" y="288"/>
                    <a:pt x="895" y="289"/>
                  </a:cubicBezTo>
                  <a:cubicBezTo>
                    <a:pt x="896" y="290"/>
                    <a:pt x="899" y="290"/>
                    <a:pt x="899" y="292"/>
                  </a:cubicBezTo>
                  <a:cubicBezTo>
                    <a:pt x="898" y="292"/>
                    <a:pt x="897" y="292"/>
                    <a:pt x="897" y="291"/>
                  </a:cubicBezTo>
                  <a:cubicBezTo>
                    <a:pt x="896" y="291"/>
                    <a:pt x="895" y="291"/>
                    <a:pt x="895" y="291"/>
                  </a:cubicBezTo>
                  <a:cubicBezTo>
                    <a:pt x="894" y="290"/>
                    <a:pt x="894" y="290"/>
                    <a:pt x="893" y="290"/>
                  </a:cubicBezTo>
                  <a:cubicBezTo>
                    <a:pt x="892" y="289"/>
                    <a:pt x="891" y="289"/>
                    <a:pt x="891" y="289"/>
                  </a:cubicBezTo>
                  <a:cubicBezTo>
                    <a:pt x="890" y="288"/>
                    <a:pt x="889" y="288"/>
                    <a:pt x="888" y="287"/>
                  </a:cubicBezTo>
                  <a:cubicBezTo>
                    <a:pt x="888" y="286"/>
                    <a:pt x="887" y="286"/>
                    <a:pt x="887" y="286"/>
                  </a:cubicBezTo>
                  <a:cubicBezTo>
                    <a:pt x="885" y="285"/>
                    <a:pt x="885" y="284"/>
                    <a:pt x="884" y="283"/>
                  </a:cubicBezTo>
                  <a:cubicBezTo>
                    <a:pt x="883" y="282"/>
                    <a:pt x="881" y="283"/>
                    <a:pt x="880" y="282"/>
                  </a:cubicBezTo>
                  <a:cubicBezTo>
                    <a:pt x="879" y="282"/>
                    <a:pt x="879" y="282"/>
                    <a:pt x="878" y="281"/>
                  </a:cubicBezTo>
                  <a:cubicBezTo>
                    <a:pt x="877" y="281"/>
                    <a:pt x="876" y="282"/>
                    <a:pt x="876" y="281"/>
                  </a:cubicBezTo>
                  <a:cubicBezTo>
                    <a:pt x="876" y="281"/>
                    <a:pt x="876" y="281"/>
                    <a:pt x="875" y="281"/>
                  </a:cubicBezTo>
                  <a:cubicBezTo>
                    <a:pt x="876" y="280"/>
                    <a:pt x="877" y="281"/>
                    <a:pt x="878" y="280"/>
                  </a:cubicBezTo>
                  <a:cubicBezTo>
                    <a:pt x="878" y="280"/>
                    <a:pt x="879" y="279"/>
                    <a:pt x="880" y="279"/>
                  </a:cubicBezTo>
                  <a:cubicBezTo>
                    <a:pt x="880" y="279"/>
                    <a:pt x="881" y="279"/>
                    <a:pt x="882" y="279"/>
                  </a:cubicBezTo>
                  <a:cubicBezTo>
                    <a:pt x="882" y="279"/>
                    <a:pt x="883" y="278"/>
                    <a:pt x="884" y="278"/>
                  </a:cubicBezTo>
                  <a:cubicBezTo>
                    <a:pt x="885" y="277"/>
                    <a:pt x="884" y="276"/>
                    <a:pt x="883" y="275"/>
                  </a:cubicBezTo>
                  <a:cubicBezTo>
                    <a:pt x="883" y="274"/>
                    <a:pt x="883" y="274"/>
                    <a:pt x="883" y="273"/>
                  </a:cubicBezTo>
                  <a:cubicBezTo>
                    <a:pt x="882" y="272"/>
                    <a:pt x="881" y="272"/>
                    <a:pt x="881" y="272"/>
                  </a:cubicBezTo>
                  <a:cubicBezTo>
                    <a:pt x="881" y="271"/>
                    <a:pt x="880" y="271"/>
                    <a:pt x="881" y="270"/>
                  </a:cubicBezTo>
                  <a:cubicBezTo>
                    <a:pt x="882" y="270"/>
                    <a:pt x="882" y="270"/>
                    <a:pt x="883" y="270"/>
                  </a:cubicBezTo>
                  <a:cubicBezTo>
                    <a:pt x="884" y="269"/>
                    <a:pt x="885" y="268"/>
                    <a:pt x="886" y="269"/>
                  </a:cubicBezTo>
                  <a:cubicBezTo>
                    <a:pt x="887" y="270"/>
                    <a:pt x="887" y="270"/>
                    <a:pt x="887" y="271"/>
                  </a:cubicBezTo>
                  <a:cubicBezTo>
                    <a:pt x="887" y="271"/>
                    <a:pt x="888" y="271"/>
                    <a:pt x="888" y="272"/>
                  </a:cubicBezTo>
                  <a:cubicBezTo>
                    <a:pt x="889" y="274"/>
                    <a:pt x="887" y="273"/>
                    <a:pt x="887" y="275"/>
                  </a:cubicBezTo>
                  <a:cubicBezTo>
                    <a:pt x="888" y="275"/>
                    <a:pt x="888" y="275"/>
                    <a:pt x="889" y="274"/>
                  </a:cubicBezTo>
                  <a:cubicBezTo>
                    <a:pt x="889" y="273"/>
                    <a:pt x="890" y="273"/>
                    <a:pt x="891" y="273"/>
                  </a:cubicBezTo>
                  <a:cubicBezTo>
                    <a:pt x="893" y="272"/>
                    <a:pt x="890" y="271"/>
                    <a:pt x="889" y="270"/>
                  </a:cubicBezTo>
                  <a:cubicBezTo>
                    <a:pt x="888" y="269"/>
                    <a:pt x="889" y="267"/>
                    <a:pt x="887" y="266"/>
                  </a:cubicBezTo>
                  <a:cubicBezTo>
                    <a:pt x="886" y="265"/>
                    <a:pt x="884" y="266"/>
                    <a:pt x="884" y="264"/>
                  </a:cubicBezTo>
                  <a:cubicBezTo>
                    <a:pt x="884" y="263"/>
                    <a:pt x="884" y="262"/>
                    <a:pt x="884" y="261"/>
                  </a:cubicBezTo>
                  <a:cubicBezTo>
                    <a:pt x="883" y="260"/>
                    <a:pt x="883" y="260"/>
                    <a:pt x="883" y="260"/>
                  </a:cubicBezTo>
                  <a:cubicBezTo>
                    <a:pt x="882" y="259"/>
                    <a:pt x="881" y="258"/>
                    <a:pt x="881" y="257"/>
                  </a:cubicBezTo>
                  <a:cubicBezTo>
                    <a:pt x="880" y="256"/>
                    <a:pt x="880" y="255"/>
                    <a:pt x="879" y="255"/>
                  </a:cubicBezTo>
                  <a:cubicBezTo>
                    <a:pt x="878" y="254"/>
                    <a:pt x="878" y="254"/>
                    <a:pt x="877" y="253"/>
                  </a:cubicBezTo>
                  <a:cubicBezTo>
                    <a:pt x="877" y="252"/>
                    <a:pt x="877" y="252"/>
                    <a:pt x="877" y="251"/>
                  </a:cubicBezTo>
                  <a:cubicBezTo>
                    <a:pt x="876" y="250"/>
                    <a:pt x="876" y="250"/>
                    <a:pt x="875" y="249"/>
                  </a:cubicBezTo>
                  <a:cubicBezTo>
                    <a:pt x="875" y="249"/>
                    <a:pt x="875" y="248"/>
                    <a:pt x="875" y="247"/>
                  </a:cubicBezTo>
                  <a:cubicBezTo>
                    <a:pt x="875" y="245"/>
                    <a:pt x="875" y="244"/>
                    <a:pt x="876" y="242"/>
                  </a:cubicBezTo>
                  <a:cubicBezTo>
                    <a:pt x="876" y="242"/>
                    <a:pt x="876" y="241"/>
                    <a:pt x="876" y="240"/>
                  </a:cubicBezTo>
                  <a:cubicBezTo>
                    <a:pt x="877" y="240"/>
                    <a:pt x="877" y="239"/>
                    <a:pt x="877" y="239"/>
                  </a:cubicBezTo>
                  <a:cubicBezTo>
                    <a:pt x="878" y="238"/>
                    <a:pt x="878" y="238"/>
                    <a:pt x="879" y="238"/>
                  </a:cubicBezTo>
                  <a:cubicBezTo>
                    <a:pt x="880" y="237"/>
                    <a:pt x="880" y="236"/>
                    <a:pt x="881" y="236"/>
                  </a:cubicBezTo>
                  <a:cubicBezTo>
                    <a:pt x="882" y="236"/>
                    <a:pt x="882" y="236"/>
                    <a:pt x="882" y="237"/>
                  </a:cubicBezTo>
                  <a:cubicBezTo>
                    <a:pt x="882" y="238"/>
                    <a:pt x="881" y="238"/>
                    <a:pt x="880" y="239"/>
                  </a:cubicBezTo>
                  <a:cubicBezTo>
                    <a:pt x="879" y="241"/>
                    <a:pt x="881" y="240"/>
                    <a:pt x="882" y="241"/>
                  </a:cubicBezTo>
                  <a:cubicBezTo>
                    <a:pt x="883" y="242"/>
                    <a:pt x="883" y="242"/>
                    <a:pt x="884" y="243"/>
                  </a:cubicBezTo>
                  <a:cubicBezTo>
                    <a:pt x="884" y="243"/>
                    <a:pt x="885" y="243"/>
                    <a:pt x="886" y="243"/>
                  </a:cubicBezTo>
                  <a:cubicBezTo>
                    <a:pt x="886" y="243"/>
                    <a:pt x="887" y="244"/>
                    <a:pt x="887" y="244"/>
                  </a:cubicBezTo>
                  <a:cubicBezTo>
                    <a:pt x="888" y="245"/>
                    <a:pt x="889" y="245"/>
                    <a:pt x="890" y="245"/>
                  </a:cubicBezTo>
                  <a:cubicBezTo>
                    <a:pt x="891" y="245"/>
                    <a:pt x="892" y="247"/>
                    <a:pt x="891" y="248"/>
                  </a:cubicBezTo>
                  <a:cubicBezTo>
                    <a:pt x="891" y="251"/>
                    <a:pt x="891" y="252"/>
                    <a:pt x="894" y="252"/>
                  </a:cubicBezTo>
                  <a:cubicBezTo>
                    <a:pt x="894" y="252"/>
                    <a:pt x="895" y="253"/>
                    <a:pt x="896" y="253"/>
                  </a:cubicBezTo>
                  <a:cubicBezTo>
                    <a:pt x="896" y="253"/>
                    <a:pt x="897" y="253"/>
                    <a:pt x="898" y="253"/>
                  </a:cubicBezTo>
                  <a:cubicBezTo>
                    <a:pt x="899" y="253"/>
                    <a:pt x="899" y="254"/>
                    <a:pt x="900" y="254"/>
                  </a:cubicBezTo>
                  <a:cubicBezTo>
                    <a:pt x="901" y="254"/>
                    <a:pt x="901" y="253"/>
                    <a:pt x="900" y="253"/>
                  </a:cubicBezTo>
                  <a:cubicBezTo>
                    <a:pt x="899" y="253"/>
                    <a:pt x="899" y="253"/>
                    <a:pt x="898" y="252"/>
                  </a:cubicBezTo>
                  <a:cubicBezTo>
                    <a:pt x="897" y="251"/>
                    <a:pt x="897" y="251"/>
                    <a:pt x="897" y="250"/>
                  </a:cubicBezTo>
                  <a:cubicBezTo>
                    <a:pt x="895" y="249"/>
                    <a:pt x="894" y="250"/>
                    <a:pt x="893" y="248"/>
                  </a:cubicBezTo>
                  <a:cubicBezTo>
                    <a:pt x="892" y="248"/>
                    <a:pt x="892" y="247"/>
                    <a:pt x="892" y="246"/>
                  </a:cubicBezTo>
                  <a:cubicBezTo>
                    <a:pt x="893" y="245"/>
                    <a:pt x="894" y="246"/>
                    <a:pt x="894" y="246"/>
                  </a:cubicBezTo>
                  <a:cubicBezTo>
                    <a:pt x="895" y="246"/>
                    <a:pt x="896" y="245"/>
                    <a:pt x="897" y="245"/>
                  </a:cubicBezTo>
                  <a:cubicBezTo>
                    <a:pt x="898" y="245"/>
                    <a:pt x="898" y="246"/>
                    <a:pt x="899" y="247"/>
                  </a:cubicBezTo>
                  <a:cubicBezTo>
                    <a:pt x="899" y="247"/>
                    <a:pt x="899" y="248"/>
                    <a:pt x="900" y="248"/>
                  </a:cubicBezTo>
                  <a:cubicBezTo>
                    <a:pt x="901" y="249"/>
                    <a:pt x="901" y="249"/>
                    <a:pt x="902" y="249"/>
                  </a:cubicBezTo>
                  <a:cubicBezTo>
                    <a:pt x="902" y="250"/>
                    <a:pt x="902" y="251"/>
                    <a:pt x="903" y="251"/>
                  </a:cubicBezTo>
                  <a:cubicBezTo>
                    <a:pt x="903" y="252"/>
                    <a:pt x="904" y="252"/>
                    <a:pt x="905" y="252"/>
                  </a:cubicBezTo>
                  <a:cubicBezTo>
                    <a:pt x="905" y="252"/>
                    <a:pt x="906" y="253"/>
                    <a:pt x="906" y="252"/>
                  </a:cubicBezTo>
                  <a:cubicBezTo>
                    <a:pt x="906" y="251"/>
                    <a:pt x="905" y="251"/>
                    <a:pt x="905" y="251"/>
                  </a:cubicBezTo>
                  <a:cubicBezTo>
                    <a:pt x="904" y="251"/>
                    <a:pt x="904" y="250"/>
                    <a:pt x="904" y="249"/>
                  </a:cubicBezTo>
                  <a:cubicBezTo>
                    <a:pt x="903" y="248"/>
                    <a:pt x="901" y="248"/>
                    <a:pt x="901" y="246"/>
                  </a:cubicBezTo>
                  <a:cubicBezTo>
                    <a:pt x="900" y="245"/>
                    <a:pt x="900" y="242"/>
                    <a:pt x="902" y="242"/>
                  </a:cubicBezTo>
                  <a:cubicBezTo>
                    <a:pt x="902" y="242"/>
                    <a:pt x="903" y="243"/>
                    <a:pt x="904" y="243"/>
                  </a:cubicBezTo>
                  <a:cubicBezTo>
                    <a:pt x="905" y="242"/>
                    <a:pt x="905" y="242"/>
                    <a:pt x="906" y="243"/>
                  </a:cubicBezTo>
                  <a:cubicBezTo>
                    <a:pt x="906" y="243"/>
                    <a:pt x="906" y="244"/>
                    <a:pt x="907" y="244"/>
                  </a:cubicBezTo>
                  <a:cubicBezTo>
                    <a:pt x="908" y="244"/>
                    <a:pt x="908" y="244"/>
                    <a:pt x="907" y="243"/>
                  </a:cubicBezTo>
                  <a:cubicBezTo>
                    <a:pt x="906" y="242"/>
                    <a:pt x="905" y="241"/>
                    <a:pt x="904" y="241"/>
                  </a:cubicBezTo>
                  <a:cubicBezTo>
                    <a:pt x="903" y="240"/>
                    <a:pt x="903" y="238"/>
                    <a:pt x="902" y="237"/>
                  </a:cubicBezTo>
                  <a:cubicBezTo>
                    <a:pt x="902" y="235"/>
                    <a:pt x="900" y="234"/>
                    <a:pt x="901" y="232"/>
                  </a:cubicBezTo>
                  <a:cubicBezTo>
                    <a:pt x="902" y="231"/>
                    <a:pt x="904" y="232"/>
                    <a:pt x="905" y="231"/>
                  </a:cubicBezTo>
                  <a:cubicBezTo>
                    <a:pt x="906" y="231"/>
                    <a:pt x="907" y="230"/>
                    <a:pt x="907" y="230"/>
                  </a:cubicBezTo>
                  <a:cubicBezTo>
                    <a:pt x="908" y="229"/>
                    <a:pt x="909" y="229"/>
                    <a:pt x="910" y="229"/>
                  </a:cubicBezTo>
                  <a:cubicBezTo>
                    <a:pt x="911" y="228"/>
                    <a:pt x="913" y="227"/>
                    <a:pt x="914" y="227"/>
                  </a:cubicBezTo>
                  <a:cubicBezTo>
                    <a:pt x="915" y="227"/>
                    <a:pt x="915" y="228"/>
                    <a:pt x="916" y="228"/>
                  </a:cubicBezTo>
                  <a:cubicBezTo>
                    <a:pt x="917" y="227"/>
                    <a:pt x="918" y="227"/>
                    <a:pt x="919" y="227"/>
                  </a:cubicBezTo>
                  <a:cubicBezTo>
                    <a:pt x="920" y="227"/>
                    <a:pt x="921" y="228"/>
                    <a:pt x="922" y="229"/>
                  </a:cubicBezTo>
                  <a:cubicBezTo>
                    <a:pt x="924" y="230"/>
                    <a:pt x="925" y="229"/>
                    <a:pt x="927" y="228"/>
                  </a:cubicBezTo>
                  <a:cubicBezTo>
                    <a:pt x="928" y="228"/>
                    <a:pt x="929" y="226"/>
                    <a:pt x="930" y="226"/>
                  </a:cubicBezTo>
                  <a:cubicBezTo>
                    <a:pt x="932" y="226"/>
                    <a:pt x="933" y="227"/>
                    <a:pt x="934" y="227"/>
                  </a:cubicBezTo>
                  <a:cubicBezTo>
                    <a:pt x="936" y="227"/>
                    <a:pt x="937" y="227"/>
                    <a:pt x="939" y="228"/>
                  </a:cubicBezTo>
                  <a:cubicBezTo>
                    <a:pt x="940" y="229"/>
                    <a:pt x="942" y="229"/>
                    <a:pt x="943" y="229"/>
                  </a:cubicBezTo>
                  <a:cubicBezTo>
                    <a:pt x="944" y="230"/>
                    <a:pt x="944" y="230"/>
                    <a:pt x="945" y="231"/>
                  </a:cubicBezTo>
                  <a:cubicBezTo>
                    <a:pt x="946" y="232"/>
                    <a:pt x="947" y="232"/>
                    <a:pt x="948" y="232"/>
                  </a:cubicBezTo>
                  <a:cubicBezTo>
                    <a:pt x="949" y="232"/>
                    <a:pt x="950" y="233"/>
                    <a:pt x="950" y="234"/>
                  </a:cubicBezTo>
                  <a:cubicBezTo>
                    <a:pt x="951" y="236"/>
                    <a:pt x="952" y="236"/>
                    <a:pt x="953" y="236"/>
                  </a:cubicBezTo>
                  <a:cubicBezTo>
                    <a:pt x="955" y="236"/>
                    <a:pt x="956" y="237"/>
                    <a:pt x="958" y="236"/>
                  </a:cubicBezTo>
                  <a:cubicBezTo>
                    <a:pt x="959" y="236"/>
                    <a:pt x="961" y="235"/>
                    <a:pt x="962" y="235"/>
                  </a:cubicBezTo>
                  <a:cubicBezTo>
                    <a:pt x="963" y="235"/>
                    <a:pt x="963" y="235"/>
                    <a:pt x="964" y="235"/>
                  </a:cubicBezTo>
                  <a:cubicBezTo>
                    <a:pt x="965" y="234"/>
                    <a:pt x="965" y="235"/>
                    <a:pt x="965" y="236"/>
                  </a:cubicBezTo>
                  <a:cubicBezTo>
                    <a:pt x="966" y="237"/>
                    <a:pt x="966" y="237"/>
                    <a:pt x="965" y="237"/>
                  </a:cubicBezTo>
                  <a:cubicBezTo>
                    <a:pt x="965" y="238"/>
                    <a:pt x="964" y="238"/>
                    <a:pt x="963" y="238"/>
                  </a:cubicBezTo>
                  <a:cubicBezTo>
                    <a:pt x="961" y="238"/>
                    <a:pt x="961" y="240"/>
                    <a:pt x="959" y="240"/>
                  </a:cubicBezTo>
                  <a:cubicBezTo>
                    <a:pt x="958" y="241"/>
                    <a:pt x="956" y="241"/>
                    <a:pt x="955" y="242"/>
                  </a:cubicBezTo>
                  <a:cubicBezTo>
                    <a:pt x="954" y="243"/>
                    <a:pt x="953" y="245"/>
                    <a:pt x="953" y="247"/>
                  </a:cubicBezTo>
                  <a:cubicBezTo>
                    <a:pt x="953" y="248"/>
                    <a:pt x="953" y="248"/>
                    <a:pt x="955" y="248"/>
                  </a:cubicBezTo>
                  <a:cubicBezTo>
                    <a:pt x="957" y="247"/>
                    <a:pt x="959" y="246"/>
                    <a:pt x="961" y="245"/>
                  </a:cubicBezTo>
                  <a:cubicBezTo>
                    <a:pt x="962" y="244"/>
                    <a:pt x="963" y="244"/>
                    <a:pt x="963" y="243"/>
                  </a:cubicBezTo>
                  <a:cubicBezTo>
                    <a:pt x="964" y="242"/>
                    <a:pt x="965" y="241"/>
                    <a:pt x="966" y="241"/>
                  </a:cubicBezTo>
                  <a:cubicBezTo>
                    <a:pt x="967" y="241"/>
                    <a:pt x="968" y="240"/>
                    <a:pt x="968" y="240"/>
                  </a:cubicBezTo>
                  <a:cubicBezTo>
                    <a:pt x="969" y="239"/>
                    <a:pt x="969" y="238"/>
                    <a:pt x="970" y="238"/>
                  </a:cubicBezTo>
                  <a:cubicBezTo>
                    <a:pt x="971" y="237"/>
                    <a:pt x="972" y="236"/>
                    <a:pt x="974" y="235"/>
                  </a:cubicBezTo>
                  <a:cubicBezTo>
                    <a:pt x="975" y="235"/>
                    <a:pt x="976" y="234"/>
                    <a:pt x="977" y="233"/>
                  </a:cubicBezTo>
                  <a:cubicBezTo>
                    <a:pt x="978" y="231"/>
                    <a:pt x="980" y="231"/>
                    <a:pt x="981" y="230"/>
                  </a:cubicBezTo>
                  <a:cubicBezTo>
                    <a:pt x="982" y="229"/>
                    <a:pt x="982" y="228"/>
                    <a:pt x="984" y="227"/>
                  </a:cubicBezTo>
                  <a:cubicBezTo>
                    <a:pt x="985" y="225"/>
                    <a:pt x="986" y="226"/>
                    <a:pt x="988" y="226"/>
                  </a:cubicBezTo>
                  <a:cubicBezTo>
                    <a:pt x="989" y="226"/>
                    <a:pt x="991" y="225"/>
                    <a:pt x="992" y="225"/>
                  </a:cubicBezTo>
                  <a:cubicBezTo>
                    <a:pt x="994" y="225"/>
                    <a:pt x="996" y="225"/>
                    <a:pt x="997" y="225"/>
                  </a:cubicBezTo>
                  <a:cubicBezTo>
                    <a:pt x="998" y="225"/>
                    <a:pt x="998" y="224"/>
                    <a:pt x="999" y="224"/>
                  </a:cubicBezTo>
                  <a:cubicBezTo>
                    <a:pt x="1000" y="223"/>
                    <a:pt x="1000" y="224"/>
                    <a:pt x="1000" y="224"/>
                  </a:cubicBezTo>
                  <a:cubicBezTo>
                    <a:pt x="1001" y="225"/>
                    <a:pt x="1003" y="225"/>
                    <a:pt x="1004" y="225"/>
                  </a:cubicBezTo>
                  <a:cubicBezTo>
                    <a:pt x="1006" y="225"/>
                    <a:pt x="1006" y="226"/>
                    <a:pt x="1007" y="226"/>
                  </a:cubicBezTo>
                  <a:cubicBezTo>
                    <a:pt x="1008" y="227"/>
                    <a:pt x="1009" y="226"/>
                    <a:pt x="1010" y="226"/>
                  </a:cubicBezTo>
                  <a:cubicBezTo>
                    <a:pt x="1012" y="227"/>
                    <a:pt x="1013" y="227"/>
                    <a:pt x="1014" y="226"/>
                  </a:cubicBezTo>
                  <a:cubicBezTo>
                    <a:pt x="1016" y="224"/>
                    <a:pt x="1016" y="226"/>
                    <a:pt x="1017" y="227"/>
                  </a:cubicBezTo>
                  <a:cubicBezTo>
                    <a:pt x="1018" y="228"/>
                    <a:pt x="1018" y="228"/>
                    <a:pt x="1019" y="228"/>
                  </a:cubicBezTo>
                  <a:cubicBezTo>
                    <a:pt x="1020" y="228"/>
                    <a:pt x="1020" y="229"/>
                    <a:pt x="1021" y="229"/>
                  </a:cubicBezTo>
                  <a:cubicBezTo>
                    <a:pt x="1021" y="230"/>
                    <a:pt x="1022" y="230"/>
                    <a:pt x="1023" y="230"/>
                  </a:cubicBezTo>
                  <a:cubicBezTo>
                    <a:pt x="1024" y="231"/>
                    <a:pt x="1025" y="231"/>
                    <a:pt x="1026" y="231"/>
                  </a:cubicBezTo>
                  <a:cubicBezTo>
                    <a:pt x="1027" y="232"/>
                    <a:pt x="1027" y="232"/>
                    <a:pt x="1029" y="232"/>
                  </a:cubicBezTo>
                  <a:cubicBezTo>
                    <a:pt x="1030" y="232"/>
                    <a:pt x="1031" y="232"/>
                    <a:pt x="1032" y="233"/>
                  </a:cubicBezTo>
                  <a:cubicBezTo>
                    <a:pt x="1031" y="233"/>
                    <a:pt x="1030" y="233"/>
                    <a:pt x="1029" y="233"/>
                  </a:cubicBezTo>
                  <a:cubicBezTo>
                    <a:pt x="1029" y="233"/>
                    <a:pt x="1028" y="233"/>
                    <a:pt x="1027" y="233"/>
                  </a:cubicBezTo>
                  <a:cubicBezTo>
                    <a:pt x="1026" y="233"/>
                    <a:pt x="1024" y="233"/>
                    <a:pt x="1023" y="233"/>
                  </a:cubicBezTo>
                  <a:cubicBezTo>
                    <a:pt x="1021" y="234"/>
                    <a:pt x="1020" y="235"/>
                    <a:pt x="1018" y="235"/>
                  </a:cubicBezTo>
                  <a:cubicBezTo>
                    <a:pt x="1017" y="235"/>
                    <a:pt x="1017" y="235"/>
                    <a:pt x="1016" y="235"/>
                  </a:cubicBezTo>
                  <a:cubicBezTo>
                    <a:pt x="1015" y="235"/>
                    <a:pt x="1015" y="235"/>
                    <a:pt x="1014" y="235"/>
                  </a:cubicBezTo>
                  <a:cubicBezTo>
                    <a:pt x="1013" y="236"/>
                    <a:pt x="1011" y="236"/>
                    <a:pt x="1011" y="237"/>
                  </a:cubicBezTo>
                  <a:cubicBezTo>
                    <a:pt x="1011" y="238"/>
                    <a:pt x="1012" y="238"/>
                    <a:pt x="1013" y="239"/>
                  </a:cubicBezTo>
                  <a:cubicBezTo>
                    <a:pt x="1014" y="239"/>
                    <a:pt x="1014" y="239"/>
                    <a:pt x="1015" y="239"/>
                  </a:cubicBezTo>
                  <a:cubicBezTo>
                    <a:pt x="1015" y="239"/>
                    <a:pt x="1016" y="239"/>
                    <a:pt x="1016" y="239"/>
                  </a:cubicBezTo>
                  <a:cubicBezTo>
                    <a:pt x="1019" y="240"/>
                    <a:pt x="1016" y="242"/>
                    <a:pt x="1014" y="242"/>
                  </a:cubicBezTo>
                  <a:cubicBezTo>
                    <a:pt x="1013" y="242"/>
                    <a:pt x="1012" y="242"/>
                    <a:pt x="1011" y="242"/>
                  </a:cubicBezTo>
                  <a:cubicBezTo>
                    <a:pt x="1010" y="242"/>
                    <a:pt x="1008" y="243"/>
                    <a:pt x="1007" y="242"/>
                  </a:cubicBezTo>
                  <a:cubicBezTo>
                    <a:pt x="1006" y="242"/>
                    <a:pt x="1006" y="241"/>
                    <a:pt x="1006" y="241"/>
                  </a:cubicBezTo>
                  <a:cubicBezTo>
                    <a:pt x="1005" y="241"/>
                    <a:pt x="1004" y="241"/>
                    <a:pt x="1004" y="241"/>
                  </a:cubicBezTo>
                  <a:cubicBezTo>
                    <a:pt x="1002" y="241"/>
                    <a:pt x="1001" y="242"/>
                    <a:pt x="999" y="241"/>
                  </a:cubicBezTo>
                  <a:cubicBezTo>
                    <a:pt x="998" y="241"/>
                    <a:pt x="996" y="241"/>
                    <a:pt x="995" y="241"/>
                  </a:cubicBezTo>
                  <a:cubicBezTo>
                    <a:pt x="994" y="241"/>
                    <a:pt x="993" y="242"/>
                    <a:pt x="992" y="241"/>
                  </a:cubicBezTo>
                  <a:cubicBezTo>
                    <a:pt x="991" y="241"/>
                    <a:pt x="992" y="240"/>
                    <a:pt x="992" y="240"/>
                  </a:cubicBezTo>
                  <a:cubicBezTo>
                    <a:pt x="992" y="239"/>
                    <a:pt x="991" y="238"/>
                    <a:pt x="990" y="238"/>
                  </a:cubicBezTo>
                  <a:cubicBezTo>
                    <a:pt x="990" y="238"/>
                    <a:pt x="990" y="238"/>
                    <a:pt x="989" y="238"/>
                  </a:cubicBezTo>
                  <a:cubicBezTo>
                    <a:pt x="989" y="238"/>
                    <a:pt x="989" y="238"/>
                    <a:pt x="989" y="238"/>
                  </a:cubicBezTo>
                  <a:cubicBezTo>
                    <a:pt x="986" y="237"/>
                    <a:pt x="989" y="240"/>
                    <a:pt x="989" y="241"/>
                  </a:cubicBezTo>
                  <a:cubicBezTo>
                    <a:pt x="990" y="243"/>
                    <a:pt x="987" y="243"/>
                    <a:pt x="986" y="243"/>
                  </a:cubicBezTo>
                  <a:cubicBezTo>
                    <a:pt x="985" y="243"/>
                    <a:pt x="984" y="244"/>
                    <a:pt x="982" y="243"/>
                  </a:cubicBezTo>
                  <a:cubicBezTo>
                    <a:pt x="982" y="242"/>
                    <a:pt x="982" y="242"/>
                    <a:pt x="981" y="241"/>
                  </a:cubicBezTo>
                  <a:cubicBezTo>
                    <a:pt x="980" y="241"/>
                    <a:pt x="980" y="241"/>
                    <a:pt x="979" y="240"/>
                  </a:cubicBezTo>
                  <a:cubicBezTo>
                    <a:pt x="978" y="239"/>
                    <a:pt x="977" y="240"/>
                    <a:pt x="975" y="240"/>
                  </a:cubicBezTo>
                  <a:cubicBezTo>
                    <a:pt x="974" y="240"/>
                    <a:pt x="974" y="240"/>
                    <a:pt x="973" y="240"/>
                  </a:cubicBezTo>
                  <a:cubicBezTo>
                    <a:pt x="972" y="241"/>
                    <a:pt x="972" y="241"/>
                    <a:pt x="972" y="242"/>
                  </a:cubicBezTo>
                  <a:cubicBezTo>
                    <a:pt x="971" y="242"/>
                    <a:pt x="970" y="241"/>
                    <a:pt x="969" y="242"/>
                  </a:cubicBezTo>
                  <a:cubicBezTo>
                    <a:pt x="969" y="242"/>
                    <a:pt x="968" y="243"/>
                    <a:pt x="968" y="243"/>
                  </a:cubicBezTo>
                  <a:cubicBezTo>
                    <a:pt x="967" y="243"/>
                    <a:pt x="966" y="243"/>
                    <a:pt x="965" y="244"/>
                  </a:cubicBezTo>
                  <a:cubicBezTo>
                    <a:pt x="964" y="245"/>
                    <a:pt x="963" y="245"/>
                    <a:pt x="962" y="246"/>
                  </a:cubicBezTo>
                  <a:cubicBezTo>
                    <a:pt x="961" y="246"/>
                    <a:pt x="960" y="247"/>
                    <a:pt x="959" y="247"/>
                  </a:cubicBezTo>
                  <a:cubicBezTo>
                    <a:pt x="957" y="248"/>
                    <a:pt x="956" y="248"/>
                    <a:pt x="954" y="248"/>
                  </a:cubicBezTo>
                  <a:cubicBezTo>
                    <a:pt x="952" y="250"/>
                    <a:pt x="954" y="251"/>
                    <a:pt x="954" y="252"/>
                  </a:cubicBezTo>
                  <a:cubicBezTo>
                    <a:pt x="953" y="253"/>
                    <a:pt x="953" y="254"/>
                    <a:pt x="953" y="254"/>
                  </a:cubicBezTo>
                  <a:cubicBezTo>
                    <a:pt x="952" y="255"/>
                    <a:pt x="952" y="256"/>
                    <a:pt x="952" y="257"/>
                  </a:cubicBezTo>
                  <a:cubicBezTo>
                    <a:pt x="953" y="257"/>
                    <a:pt x="953" y="258"/>
                    <a:pt x="953" y="258"/>
                  </a:cubicBezTo>
                  <a:cubicBezTo>
                    <a:pt x="954" y="260"/>
                    <a:pt x="953" y="261"/>
                    <a:pt x="952" y="262"/>
                  </a:cubicBezTo>
                  <a:cubicBezTo>
                    <a:pt x="951" y="263"/>
                    <a:pt x="951" y="264"/>
                    <a:pt x="953" y="265"/>
                  </a:cubicBezTo>
                  <a:cubicBezTo>
                    <a:pt x="954" y="266"/>
                    <a:pt x="955" y="265"/>
                    <a:pt x="956" y="265"/>
                  </a:cubicBezTo>
                  <a:cubicBezTo>
                    <a:pt x="958" y="265"/>
                    <a:pt x="959" y="264"/>
                    <a:pt x="961" y="264"/>
                  </a:cubicBezTo>
                  <a:cubicBezTo>
                    <a:pt x="963" y="263"/>
                    <a:pt x="964" y="264"/>
                    <a:pt x="966" y="264"/>
                  </a:cubicBezTo>
                  <a:cubicBezTo>
                    <a:pt x="967" y="264"/>
                    <a:pt x="970" y="263"/>
                    <a:pt x="970" y="265"/>
                  </a:cubicBezTo>
                  <a:cubicBezTo>
                    <a:pt x="969" y="266"/>
                    <a:pt x="968" y="266"/>
                    <a:pt x="968" y="266"/>
                  </a:cubicBezTo>
                  <a:cubicBezTo>
                    <a:pt x="967" y="266"/>
                    <a:pt x="967" y="267"/>
                    <a:pt x="966" y="268"/>
                  </a:cubicBezTo>
                  <a:cubicBezTo>
                    <a:pt x="965" y="268"/>
                    <a:pt x="963" y="270"/>
                    <a:pt x="964" y="271"/>
                  </a:cubicBezTo>
                  <a:cubicBezTo>
                    <a:pt x="965" y="271"/>
                    <a:pt x="965" y="271"/>
                    <a:pt x="966" y="272"/>
                  </a:cubicBezTo>
                  <a:cubicBezTo>
                    <a:pt x="966" y="272"/>
                    <a:pt x="966" y="273"/>
                    <a:pt x="966" y="273"/>
                  </a:cubicBezTo>
                  <a:cubicBezTo>
                    <a:pt x="966" y="274"/>
                    <a:pt x="966" y="274"/>
                    <a:pt x="966" y="274"/>
                  </a:cubicBezTo>
                  <a:cubicBezTo>
                    <a:pt x="967" y="275"/>
                    <a:pt x="966" y="278"/>
                    <a:pt x="968" y="278"/>
                  </a:cubicBezTo>
                  <a:cubicBezTo>
                    <a:pt x="969" y="279"/>
                    <a:pt x="971" y="278"/>
                    <a:pt x="972" y="280"/>
                  </a:cubicBezTo>
                  <a:cubicBezTo>
                    <a:pt x="972" y="281"/>
                    <a:pt x="970" y="282"/>
                    <a:pt x="969" y="283"/>
                  </a:cubicBezTo>
                  <a:cubicBezTo>
                    <a:pt x="968" y="283"/>
                    <a:pt x="968" y="284"/>
                    <a:pt x="967" y="284"/>
                  </a:cubicBezTo>
                  <a:cubicBezTo>
                    <a:pt x="967" y="284"/>
                    <a:pt x="966" y="284"/>
                    <a:pt x="966" y="285"/>
                  </a:cubicBezTo>
                  <a:cubicBezTo>
                    <a:pt x="965" y="286"/>
                    <a:pt x="966" y="286"/>
                    <a:pt x="967" y="287"/>
                  </a:cubicBezTo>
                  <a:cubicBezTo>
                    <a:pt x="967" y="287"/>
                    <a:pt x="967" y="288"/>
                    <a:pt x="968" y="289"/>
                  </a:cubicBezTo>
                  <a:cubicBezTo>
                    <a:pt x="969" y="290"/>
                    <a:pt x="970" y="290"/>
                    <a:pt x="971" y="291"/>
                  </a:cubicBezTo>
                  <a:cubicBezTo>
                    <a:pt x="972" y="291"/>
                    <a:pt x="973" y="292"/>
                    <a:pt x="973" y="292"/>
                  </a:cubicBezTo>
                  <a:cubicBezTo>
                    <a:pt x="973" y="293"/>
                    <a:pt x="971" y="293"/>
                    <a:pt x="971" y="293"/>
                  </a:cubicBezTo>
                  <a:cubicBezTo>
                    <a:pt x="969" y="292"/>
                    <a:pt x="968" y="293"/>
                    <a:pt x="966" y="293"/>
                  </a:cubicBezTo>
                  <a:cubicBezTo>
                    <a:pt x="965" y="293"/>
                    <a:pt x="965" y="292"/>
                    <a:pt x="964" y="292"/>
                  </a:cubicBezTo>
                  <a:cubicBezTo>
                    <a:pt x="964" y="291"/>
                    <a:pt x="963" y="292"/>
                    <a:pt x="963" y="291"/>
                  </a:cubicBezTo>
                  <a:cubicBezTo>
                    <a:pt x="962" y="290"/>
                    <a:pt x="963" y="289"/>
                    <a:pt x="963" y="288"/>
                  </a:cubicBezTo>
                  <a:cubicBezTo>
                    <a:pt x="962" y="287"/>
                    <a:pt x="962" y="287"/>
                    <a:pt x="961" y="287"/>
                  </a:cubicBezTo>
                  <a:cubicBezTo>
                    <a:pt x="961" y="287"/>
                    <a:pt x="960" y="286"/>
                    <a:pt x="960" y="285"/>
                  </a:cubicBezTo>
                  <a:cubicBezTo>
                    <a:pt x="959" y="285"/>
                    <a:pt x="958" y="286"/>
                    <a:pt x="958" y="287"/>
                  </a:cubicBezTo>
                  <a:cubicBezTo>
                    <a:pt x="958" y="288"/>
                    <a:pt x="959" y="288"/>
                    <a:pt x="959" y="289"/>
                  </a:cubicBezTo>
                  <a:cubicBezTo>
                    <a:pt x="960" y="289"/>
                    <a:pt x="960" y="290"/>
                    <a:pt x="960" y="290"/>
                  </a:cubicBezTo>
                  <a:cubicBezTo>
                    <a:pt x="960" y="292"/>
                    <a:pt x="961" y="293"/>
                    <a:pt x="959" y="293"/>
                  </a:cubicBezTo>
                  <a:cubicBezTo>
                    <a:pt x="959" y="294"/>
                    <a:pt x="958" y="293"/>
                    <a:pt x="957" y="293"/>
                  </a:cubicBezTo>
                  <a:cubicBezTo>
                    <a:pt x="956" y="293"/>
                    <a:pt x="956" y="294"/>
                    <a:pt x="956" y="295"/>
                  </a:cubicBezTo>
                  <a:cubicBezTo>
                    <a:pt x="955" y="295"/>
                    <a:pt x="955" y="295"/>
                    <a:pt x="955" y="295"/>
                  </a:cubicBezTo>
                  <a:cubicBezTo>
                    <a:pt x="954" y="296"/>
                    <a:pt x="955" y="297"/>
                    <a:pt x="956" y="297"/>
                  </a:cubicBezTo>
                  <a:cubicBezTo>
                    <a:pt x="957" y="297"/>
                    <a:pt x="957" y="297"/>
                    <a:pt x="958" y="297"/>
                  </a:cubicBezTo>
                  <a:cubicBezTo>
                    <a:pt x="959" y="298"/>
                    <a:pt x="960" y="298"/>
                    <a:pt x="960" y="298"/>
                  </a:cubicBezTo>
                  <a:cubicBezTo>
                    <a:pt x="962" y="298"/>
                    <a:pt x="964" y="297"/>
                    <a:pt x="965" y="298"/>
                  </a:cubicBezTo>
                  <a:cubicBezTo>
                    <a:pt x="967" y="298"/>
                    <a:pt x="968" y="299"/>
                    <a:pt x="970" y="300"/>
                  </a:cubicBezTo>
                  <a:cubicBezTo>
                    <a:pt x="970" y="300"/>
                    <a:pt x="971" y="301"/>
                    <a:pt x="972" y="301"/>
                  </a:cubicBezTo>
                  <a:cubicBezTo>
                    <a:pt x="972" y="302"/>
                    <a:pt x="973" y="302"/>
                    <a:pt x="974" y="302"/>
                  </a:cubicBezTo>
                  <a:cubicBezTo>
                    <a:pt x="975" y="302"/>
                    <a:pt x="975" y="303"/>
                    <a:pt x="975" y="303"/>
                  </a:cubicBezTo>
                  <a:cubicBezTo>
                    <a:pt x="975" y="303"/>
                    <a:pt x="975" y="304"/>
                    <a:pt x="976" y="304"/>
                  </a:cubicBezTo>
                  <a:cubicBezTo>
                    <a:pt x="976" y="304"/>
                    <a:pt x="976" y="304"/>
                    <a:pt x="977" y="305"/>
                  </a:cubicBezTo>
                  <a:cubicBezTo>
                    <a:pt x="977" y="305"/>
                    <a:pt x="977" y="306"/>
                    <a:pt x="977" y="306"/>
                  </a:cubicBezTo>
                  <a:cubicBezTo>
                    <a:pt x="977" y="307"/>
                    <a:pt x="978" y="307"/>
                    <a:pt x="977" y="308"/>
                  </a:cubicBezTo>
                  <a:cubicBezTo>
                    <a:pt x="977" y="309"/>
                    <a:pt x="976" y="309"/>
                    <a:pt x="976" y="310"/>
                  </a:cubicBezTo>
                  <a:cubicBezTo>
                    <a:pt x="975" y="310"/>
                    <a:pt x="975" y="310"/>
                    <a:pt x="974" y="310"/>
                  </a:cubicBezTo>
                  <a:cubicBezTo>
                    <a:pt x="973" y="310"/>
                    <a:pt x="972" y="310"/>
                    <a:pt x="972" y="311"/>
                  </a:cubicBezTo>
                  <a:cubicBezTo>
                    <a:pt x="972" y="312"/>
                    <a:pt x="973" y="312"/>
                    <a:pt x="973" y="312"/>
                  </a:cubicBezTo>
                  <a:cubicBezTo>
                    <a:pt x="974" y="313"/>
                    <a:pt x="974" y="313"/>
                    <a:pt x="975" y="314"/>
                  </a:cubicBezTo>
                  <a:cubicBezTo>
                    <a:pt x="976" y="314"/>
                    <a:pt x="976" y="314"/>
                    <a:pt x="977" y="315"/>
                  </a:cubicBezTo>
                  <a:cubicBezTo>
                    <a:pt x="977" y="316"/>
                    <a:pt x="976" y="317"/>
                    <a:pt x="976" y="318"/>
                  </a:cubicBezTo>
                  <a:cubicBezTo>
                    <a:pt x="975" y="320"/>
                    <a:pt x="978" y="319"/>
                    <a:pt x="980" y="319"/>
                  </a:cubicBezTo>
                  <a:cubicBezTo>
                    <a:pt x="981" y="319"/>
                    <a:pt x="982" y="320"/>
                    <a:pt x="984" y="320"/>
                  </a:cubicBezTo>
                  <a:cubicBezTo>
                    <a:pt x="986" y="322"/>
                    <a:pt x="985" y="323"/>
                    <a:pt x="983" y="324"/>
                  </a:cubicBezTo>
                  <a:cubicBezTo>
                    <a:pt x="983" y="325"/>
                    <a:pt x="983" y="325"/>
                    <a:pt x="982" y="326"/>
                  </a:cubicBezTo>
                  <a:cubicBezTo>
                    <a:pt x="981" y="326"/>
                    <a:pt x="981" y="326"/>
                    <a:pt x="980" y="325"/>
                  </a:cubicBezTo>
                  <a:cubicBezTo>
                    <a:pt x="980" y="325"/>
                    <a:pt x="976" y="325"/>
                    <a:pt x="976" y="326"/>
                  </a:cubicBezTo>
                  <a:cubicBezTo>
                    <a:pt x="977" y="327"/>
                    <a:pt x="977" y="326"/>
                    <a:pt x="977" y="327"/>
                  </a:cubicBezTo>
                  <a:cubicBezTo>
                    <a:pt x="978" y="327"/>
                    <a:pt x="978" y="327"/>
                    <a:pt x="978" y="328"/>
                  </a:cubicBezTo>
                  <a:cubicBezTo>
                    <a:pt x="979" y="328"/>
                    <a:pt x="978" y="329"/>
                    <a:pt x="980" y="329"/>
                  </a:cubicBezTo>
                  <a:cubicBezTo>
                    <a:pt x="980" y="329"/>
                    <a:pt x="981" y="328"/>
                    <a:pt x="982" y="328"/>
                  </a:cubicBezTo>
                  <a:cubicBezTo>
                    <a:pt x="983" y="328"/>
                    <a:pt x="984" y="328"/>
                    <a:pt x="985" y="328"/>
                  </a:cubicBezTo>
                  <a:cubicBezTo>
                    <a:pt x="985" y="328"/>
                    <a:pt x="986" y="328"/>
                    <a:pt x="987" y="328"/>
                  </a:cubicBezTo>
                  <a:cubicBezTo>
                    <a:pt x="987" y="328"/>
                    <a:pt x="988" y="328"/>
                    <a:pt x="989" y="328"/>
                  </a:cubicBezTo>
                  <a:cubicBezTo>
                    <a:pt x="990" y="328"/>
                    <a:pt x="991" y="327"/>
                    <a:pt x="992" y="327"/>
                  </a:cubicBezTo>
                  <a:cubicBezTo>
                    <a:pt x="993" y="327"/>
                    <a:pt x="994" y="327"/>
                    <a:pt x="995" y="327"/>
                  </a:cubicBezTo>
                  <a:cubicBezTo>
                    <a:pt x="996" y="327"/>
                    <a:pt x="1000" y="326"/>
                    <a:pt x="998" y="329"/>
                  </a:cubicBezTo>
                  <a:cubicBezTo>
                    <a:pt x="998" y="329"/>
                    <a:pt x="997" y="329"/>
                    <a:pt x="996" y="330"/>
                  </a:cubicBezTo>
                  <a:cubicBezTo>
                    <a:pt x="995" y="330"/>
                    <a:pt x="995" y="331"/>
                    <a:pt x="994" y="331"/>
                  </a:cubicBezTo>
                  <a:cubicBezTo>
                    <a:pt x="993" y="332"/>
                    <a:pt x="991" y="332"/>
                    <a:pt x="990" y="332"/>
                  </a:cubicBezTo>
                  <a:cubicBezTo>
                    <a:pt x="988" y="332"/>
                    <a:pt x="987" y="333"/>
                    <a:pt x="985" y="333"/>
                  </a:cubicBezTo>
                  <a:cubicBezTo>
                    <a:pt x="984" y="334"/>
                    <a:pt x="982" y="333"/>
                    <a:pt x="981" y="335"/>
                  </a:cubicBezTo>
                  <a:cubicBezTo>
                    <a:pt x="979" y="336"/>
                    <a:pt x="984" y="335"/>
                    <a:pt x="984" y="335"/>
                  </a:cubicBezTo>
                  <a:cubicBezTo>
                    <a:pt x="985" y="335"/>
                    <a:pt x="986" y="335"/>
                    <a:pt x="987" y="335"/>
                  </a:cubicBezTo>
                  <a:cubicBezTo>
                    <a:pt x="987" y="335"/>
                    <a:pt x="988" y="335"/>
                    <a:pt x="989" y="334"/>
                  </a:cubicBezTo>
                  <a:cubicBezTo>
                    <a:pt x="989" y="334"/>
                    <a:pt x="990" y="334"/>
                    <a:pt x="990" y="334"/>
                  </a:cubicBezTo>
                  <a:cubicBezTo>
                    <a:pt x="991" y="333"/>
                    <a:pt x="992" y="333"/>
                    <a:pt x="993" y="334"/>
                  </a:cubicBezTo>
                  <a:cubicBezTo>
                    <a:pt x="993" y="334"/>
                    <a:pt x="993" y="334"/>
                    <a:pt x="993" y="335"/>
                  </a:cubicBezTo>
                  <a:cubicBezTo>
                    <a:pt x="993" y="335"/>
                    <a:pt x="992" y="335"/>
                    <a:pt x="993" y="336"/>
                  </a:cubicBezTo>
                  <a:cubicBezTo>
                    <a:pt x="993" y="336"/>
                    <a:pt x="993" y="336"/>
                    <a:pt x="993" y="336"/>
                  </a:cubicBezTo>
                  <a:cubicBezTo>
                    <a:pt x="994" y="337"/>
                    <a:pt x="994" y="336"/>
                    <a:pt x="994" y="337"/>
                  </a:cubicBezTo>
                  <a:cubicBezTo>
                    <a:pt x="994" y="338"/>
                    <a:pt x="993" y="337"/>
                    <a:pt x="993" y="338"/>
                  </a:cubicBezTo>
                  <a:cubicBezTo>
                    <a:pt x="995" y="339"/>
                    <a:pt x="996" y="337"/>
                    <a:pt x="997" y="336"/>
                  </a:cubicBezTo>
                  <a:cubicBezTo>
                    <a:pt x="998" y="335"/>
                    <a:pt x="1000" y="334"/>
                    <a:pt x="1001" y="333"/>
                  </a:cubicBezTo>
                  <a:cubicBezTo>
                    <a:pt x="1002" y="332"/>
                    <a:pt x="1003" y="332"/>
                    <a:pt x="1005" y="332"/>
                  </a:cubicBezTo>
                  <a:cubicBezTo>
                    <a:pt x="1006" y="333"/>
                    <a:pt x="1006" y="333"/>
                    <a:pt x="1007" y="334"/>
                  </a:cubicBezTo>
                  <a:cubicBezTo>
                    <a:pt x="1007" y="334"/>
                    <a:pt x="1007" y="335"/>
                    <a:pt x="1008" y="335"/>
                  </a:cubicBezTo>
                  <a:cubicBezTo>
                    <a:pt x="1009" y="336"/>
                    <a:pt x="1010" y="335"/>
                    <a:pt x="1011" y="336"/>
                  </a:cubicBezTo>
                  <a:cubicBezTo>
                    <a:pt x="1012" y="337"/>
                    <a:pt x="1012" y="338"/>
                    <a:pt x="1013" y="336"/>
                  </a:cubicBezTo>
                  <a:cubicBezTo>
                    <a:pt x="1014" y="335"/>
                    <a:pt x="1014" y="335"/>
                    <a:pt x="1015" y="337"/>
                  </a:cubicBezTo>
                  <a:cubicBezTo>
                    <a:pt x="1015" y="337"/>
                    <a:pt x="1015" y="338"/>
                    <a:pt x="1015" y="339"/>
                  </a:cubicBezTo>
                  <a:cubicBezTo>
                    <a:pt x="1016" y="340"/>
                    <a:pt x="1017" y="340"/>
                    <a:pt x="1017" y="341"/>
                  </a:cubicBezTo>
                  <a:cubicBezTo>
                    <a:pt x="1018" y="342"/>
                    <a:pt x="1018" y="343"/>
                    <a:pt x="1019" y="344"/>
                  </a:cubicBezTo>
                  <a:cubicBezTo>
                    <a:pt x="1019" y="344"/>
                    <a:pt x="1020" y="344"/>
                    <a:pt x="1020" y="345"/>
                  </a:cubicBezTo>
                  <a:cubicBezTo>
                    <a:pt x="1020" y="345"/>
                    <a:pt x="1020" y="346"/>
                    <a:pt x="1021" y="346"/>
                  </a:cubicBezTo>
                  <a:cubicBezTo>
                    <a:pt x="1022" y="347"/>
                    <a:pt x="1023" y="346"/>
                    <a:pt x="1023" y="346"/>
                  </a:cubicBezTo>
                  <a:cubicBezTo>
                    <a:pt x="1025" y="346"/>
                    <a:pt x="1026" y="347"/>
                    <a:pt x="1027" y="347"/>
                  </a:cubicBezTo>
                  <a:cubicBezTo>
                    <a:pt x="1028" y="348"/>
                    <a:pt x="1029" y="348"/>
                    <a:pt x="1029" y="348"/>
                  </a:cubicBezTo>
                  <a:cubicBezTo>
                    <a:pt x="1030" y="348"/>
                    <a:pt x="1030" y="348"/>
                    <a:pt x="1031" y="349"/>
                  </a:cubicBezTo>
                  <a:cubicBezTo>
                    <a:pt x="1031" y="349"/>
                    <a:pt x="1032" y="349"/>
                    <a:pt x="1033" y="349"/>
                  </a:cubicBezTo>
                  <a:cubicBezTo>
                    <a:pt x="1034" y="349"/>
                    <a:pt x="1034" y="349"/>
                    <a:pt x="1034" y="348"/>
                  </a:cubicBezTo>
                  <a:cubicBezTo>
                    <a:pt x="1036" y="347"/>
                    <a:pt x="1037" y="348"/>
                    <a:pt x="1039" y="347"/>
                  </a:cubicBezTo>
                  <a:cubicBezTo>
                    <a:pt x="1040" y="346"/>
                    <a:pt x="1041" y="345"/>
                    <a:pt x="1043" y="346"/>
                  </a:cubicBezTo>
                  <a:cubicBezTo>
                    <a:pt x="1043" y="346"/>
                    <a:pt x="1043" y="347"/>
                    <a:pt x="1044" y="347"/>
                  </a:cubicBezTo>
                  <a:cubicBezTo>
                    <a:pt x="1044" y="348"/>
                    <a:pt x="1046" y="347"/>
                    <a:pt x="1046" y="347"/>
                  </a:cubicBezTo>
                  <a:cubicBezTo>
                    <a:pt x="1047" y="347"/>
                    <a:pt x="1047" y="347"/>
                    <a:pt x="1047" y="346"/>
                  </a:cubicBezTo>
                  <a:cubicBezTo>
                    <a:pt x="1048" y="345"/>
                    <a:pt x="1048" y="344"/>
                    <a:pt x="1048" y="344"/>
                  </a:cubicBezTo>
                  <a:cubicBezTo>
                    <a:pt x="1049" y="342"/>
                    <a:pt x="1049" y="340"/>
                    <a:pt x="1049" y="339"/>
                  </a:cubicBezTo>
                  <a:cubicBezTo>
                    <a:pt x="1049" y="337"/>
                    <a:pt x="1049" y="336"/>
                    <a:pt x="1050" y="335"/>
                  </a:cubicBezTo>
                  <a:cubicBezTo>
                    <a:pt x="1050" y="333"/>
                    <a:pt x="1050" y="332"/>
                    <a:pt x="1051" y="331"/>
                  </a:cubicBezTo>
                  <a:cubicBezTo>
                    <a:pt x="1053" y="330"/>
                    <a:pt x="1054" y="332"/>
                    <a:pt x="1055" y="332"/>
                  </a:cubicBezTo>
                  <a:cubicBezTo>
                    <a:pt x="1057" y="332"/>
                    <a:pt x="1059" y="331"/>
                    <a:pt x="1061" y="332"/>
                  </a:cubicBezTo>
                  <a:cubicBezTo>
                    <a:pt x="1063" y="332"/>
                    <a:pt x="1064" y="333"/>
                    <a:pt x="1065" y="333"/>
                  </a:cubicBezTo>
                  <a:cubicBezTo>
                    <a:pt x="1067" y="334"/>
                    <a:pt x="1068" y="334"/>
                    <a:pt x="1069" y="335"/>
                  </a:cubicBezTo>
                  <a:cubicBezTo>
                    <a:pt x="1071" y="337"/>
                    <a:pt x="1072" y="337"/>
                    <a:pt x="1074" y="337"/>
                  </a:cubicBezTo>
                  <a:cubicBezTo>
                    <a:pt x="1075" y="338"/>
                    <a:pt x="1075" y="338"/>
                    <a:pt x="1076" y="339"/>
                  </a:cubicBezTo>
                  <a:cubicBezTo>
                    <a:pt x="1076" y="339"/>
                    <a:pt x="1077" y="339"/>
                    <a:pt x="1078" y="340"/>
                  </a:cubicBezTo>
                  <a:cubicBezTo>
                    <a:pt x="1079" y="340"/>
                    <a:pt x="1081" y="341"/>
                    <a:pt x="1082" y="342"/>
                  </a:cubicBezTo>
                  <a:cubicBezTo>
                    <a:pt x="1083" y="343"/>
                    <a:pt x="1084" y="344"/>
                    <a:pt x="1086" y="345"/>
                  </a:cubicBezTo>
                  <a:cubicBezTo>
                    <a:pt x="1087" y="346"/>
                    <a:pt x="1088" y="347"/>
                    <a:pt x="1089" y="348"/>
                  </a:cubicBezTo>
                  <a:cubicBezTo>
                    <a:pt x="1091" y="350"/>
                    <a:pt x="1094" y="350"/>
                    <a:pt x="1098" y="350"/>
                  </a:cubicBezTo>
                  <a:cubicBezTo>
                    <a:pt x="1099" y="350"/>
                    <a:pt x="1101" y="350"/>
                    <a:pt x="1102" y="350"/>
                  </a:cubicBezTo>
                  <a:cubicBezTo>
                    <a:pt x="1104" y="349"/>
                    <a:pt x="1106" y="349"/>
                    <a:pt x="1108" y="349"/>
                  </a:cubicBezTo>
                  <a:cubicBezTo>
                    <a:pt x="1112" y="350"/>
                    <a:pt x="1116" y="350"/>
                    <a:pt x="1120" y="349"/>
                  </a:cubicBezTo>
                  <a:cubicBezTo>
                    <a:pt x="1122" y="348"/>
                    <a:pt x="1124" y="348"/>
                    <a:pt x="1125" y="346"/>
                  </a:cubicBezTo>
                  <a:cubicBezTo>
                    <a:pt x="1126" y="344"/>
                    <a:pt x="1126" y="343"/>
                    <a:pt x="1128" y="342"/>
                  </a:cubicBezTo>
                  <a:cubicBezTo>
                    <a:pt x="1129" y="341"/>
                    <a:pt x="1130" y="339"/>
                    <a:pt x="1132" y="338"/>
                  </a:cubicBezTo>
                  <a:cubicBezTo>
                    <a:pt x="1133" y="337"/>
                    <a:pt x="1135" y="336"/>
                    <a:pt x="1137" y="335"/>
                  </a:cubicBezTo>
                  <a:cubicBezTo>
                    <a:pt x="1138" y="335"/>
                    <a:pt x="1140" y="333"/>
                    <a:pt x="1141" y="333"/>
                  </a:cubicBezTo>
                  <a:cubicBezTo>
                    <a:pt x="1143" y="333"/>
                    <a:pt x="1144" y="335"/>
                    <a:pt x="1145" y="335"/>
                  </a:cubicBezTo>
                  <a:cubicBezTo>
                    <a:pt x="1146" y="335"/>
                    <a:pt x="1147" y="335"/>
                    <a:pt x="1147" y="336"/>
                  </a:cubicBezTo>
                  <a:cubicBezTo>
                    <a:pt x="1148" y="336"/>
                    <a:pt x="1148" y="337"/>
                    <a:pt x="1149" y="337"/>
                  </a:cubicBezTo>
                  <a:cubicBezTo>
                    <a:pt x="1150" y="337"/>
                    <a:pt x="1151" y="337"/>
                    <a:pt x="1151" y="338"/>
                  </a:cubicBezTo>
                  <a:cubicBezTo>
                    <a:pt x="1152" y="338"/>
                    <a:pt x="1152" y="339"/>
                    <a:pt x="1153" y="339"/>
                  </a:cubicBezTo>
                  <a:cubicBezTo>
                    <a:pt x="1155" y="340"/>
                    <a:pt x="1157" y="339"/>
                    <a:pt x="1158" y="338"/>
                  </a:cubicBezTo>
                  <a:cubicBezTo>
                    <a:pt x="1158" y="337"/>
                    <a:pt x="1159" y="336"/>
                    <a:pt x="1160" y="336"/>
                  </a:cubicBezTo>
                  <a:cubicBezTo>
                    <a:pt x="1160" y="335"/>
                    <a:pt x="1161" y="335"/>
                    <a:pt x="1162" y="335"/>
                  </a:cubicBezTo>
                  <a:cubicBezTo>
                    <a:pt x="1163" y="334"/>
                    <a:pt x="1163" y="333"/>
                    <a:pt x="1164" y="332"/>
                  </a:cubicBezTo>
                  <a:cubicBezTo>
                    <a:pt x="1165" y="331"/>
                    <a:pt x="1167" y="330"/>
                    <a:pt x="1168" y="330"/>
                  </a:cubicBezTo>
                  <a:cubicBezTo>
                    <a:pt x="1169" y="330"/>
                    <a:pt x="1169" y="331"/>
                    <a:pt x="1169" y="331"/>
                  </a:cubicBezTo>
                  <a:cubicBezTo>
                    <a:pt x="1170" y="332"/>
                    <a:pt x="1171" y="332"/>
                    <a:pt x="1171" y="332"/>
                  </a:cubicBezTo>
                  <a:cubicBezTo>
                    <a:pt x="1172" y="333"/>
                    <a:pt x="1172" y="335"/>
                    <a:pt x="1171" y="336"/>
                  </a:cubicBezTo>
                  <a:cubicBezTo>
                    <a:pt x="1171" y="336"/>
                    <a:pt x="1170" y="336"/>
                    <a:pt x="1170" y="337"/>
                  </a:cubicBezTo>
                  <a:cubicBezTo>
                    <a:pt x="1169" y="337"/>
                    <a:pt x="1170" y="338"/>
                    <a:pt x="1169" y="339"/>
                  </a:cubicBezTo>
                  <a:cubicBezTo>
                    <a:pt x="1168" y="340"/>
                    <a:pt x="1167" y="340"/>
                    <a:pt x="1167" y="341"/>
                  </a:cubicBezTo>
                  <a:cubicBezTo>
                    <a:pt x="1166" y="342"/>
                    <a:pt x="1166" y="343"/>
                    <a:pt x="1166" y="343"/>
                  </a:cubicBezTo>
                  <a:cubicBezTo>
                    <a:pt x="1165" y="344"/>
                    <a:pt x="1165" y="344"/>
                    <a:pt x="1164" y="345"/>
                  </a:cubicBezTo>
                  <a:cubicBezTo>
                    <a:pt x="1163" y="346"/>
                    <a:pt x="1163" y="348"/>
                    <a:pt x="1164" y="349"/>
                  </a:cubicBezTo>
                  <a:cubicBezTo>
                    <a:pt x="1166" y="350"/>
                    <a:pt x="1167" y="350"/>
                    <a:pt x="1167" y="352"/>
                  </a:cubicBezTo>
                  <a:cubicBezTo>
                    <a:pt x="1167" y="354"/>
                    <a:pt x="1166" y="354"/>
                    <a:pt x="1165" y="355"/>
                  </a:cubicBezTo>
                  <a:cubicBezTo>
                    <a:pt x="1163" y="356"/>
                    <a:pt x="1163" y="358"/>
                    <a:pt x="1163" y="359"/>
                  </a:cubicBezTo>
                  <a:cubicBezTo>
                    <a:pt x="1163" y="360"/>
                    <a:pt x="1163" y="361"/>
                    <a:pt x="1163" y="362"/>
                  </a:cubicBezTo>
                  <a:cubicBezTo>
                    <a:pt x="1163" y="362"/>
                    <a:pt x="1162" y="363"/>
                    <a:pt x="1162" y="364"/>
                  </a:cubicBezTo>
                  <a:cubicBezTo>
                    <a:pt x="1163" y="365"/>
                    <a:pt x="1164" y="365"/>
                    <a:pt x="1165" y="366"/>
                  </a:cubicBezTo>
                  <a:cubicBezTo>
                    <a:pt x="1166" y="368"/>
                    <a:pt x="1166" y="372"/>
                    <a:pt x="1165" y="374"/>
                  </a:cubicBezTo>
                  <a:cubicBezTo>
                    <a:pt x="1165" y="376"/>
                    <a:pt x="1166" y="377"/>
                    <a:pt x="1166" y="379"/>
                  </a:cubicBezTo>
                  <a:cubicBezTo>
                    <a:pt x="1166" y="381"/>
                    <a:pt x="1165" y="382"/>
                    <a:pt x="1166" y="383"/>
                  </a:cubicBezTo>
                  <a:cubicBezTo>
                    <a:pt x="1167" y="385"/>
                    <a:pt x="1167" y="386"/>
                    <a:pt x="1167" y="388"/>
                  </a:cubicBezTo>
                  <a:cubicBezTo>
                    <a:pt x="1166" y="389"/>
                    <a:pt x="1165" y="390"/>
                    <a:pt x="1164" y="391"/>
                  </a:cubicBezTo>
                  <a:cubicBezTo>
                    <a:pt x="1163" y="392"/>
                    <a:pt x="1162" y="393"/>
                    <a:pt x="1161" y="394"/>
                  </a:cubicBezTo>
                  <a:cubicBezTo>
                    <a:pt x="1161" y="395"/>
                    <a:pt x="1160" y="397"/>
                    <a:pt x="1160" y="398"/>
                  </a:cubicBezTo>
                  <a:cubicBezTo>
                    <a:pt x="1160" y="399"/>
                    <a:pt x="1160" y="402"/>
                    <a:pt x="1159" y="403"/>
                  </a:cubicBezTo>
                  <a:cubicBezTo>
                    <a:pt x="1158" y="403"/>
                    <a:pt x="1158" y="404"/>
                    <a:pt x="1157" y="405"/>
                  </a:cubicBezTo>
                  <a:cubicBezTo>
                    <a:pt x="1157" y="405"/>
                    <a:pt x="1157" y="406"/>
                    <a:pt x="1156" y="407"/>
                  </a:cubicBezTo>
                  <a:cubicBezTo>
                    <a:pt x="1156" y="407"/>
                    <a:pt x="1155" y="408"/>
                    <a:pt x="1155" y="409"/>
                  </a:cubicBezTo>
                  <a:cubicBezTo>
                    <a:pt x="1155" y="409"/>
                    <a:pt x="1155" y="410"/>
                    <a:pt x="1154" y="411"/>
                  </a:cubicBezTo>
                  <a:cubicBezTo>
                    <a:pt x="1154" y="412"/>
                    <a:pt x="1154" y="412"/>
                    <a:pt x="1153" y="413"/>
                  </a:cubicBezTo>
                  <a:cubicBezTo>
                    <a:pt x="1153" y="414"/>
                    <a:pt x="1153" y="415"/>
                    <a:pt x="1153" y="415"/>
                  </a:cubicBezTo>
                  <a:cubicBezTo>
                    <a:pt x="1152" y="416"/>
                    <a:pt x="1152" y="417"/>
                    <a:pt x="1151" y="417"/>
                  </a:cubicBezTo>
                  <a:cubicBezTo>
                    <a:pt x="1151" y="418"/>
                    <a:pt x="1151" y="418"/>
                    <a:pt x="1151" y="419"/>
                  </a:cubicBezTo>
                  <a:cubicBezTo>
                    <a:pt x="1150" y="421"/>
                    <a:pt x="1149" y="421"/>
                    <a:pt x="1149" y="423"/>
                  </a:cubicBezTo>
                  <a:cubicBezTo>
                    <a:pt x="1148" y="424"/>
                    <a:pt x="1148" y="425"/>
                    <a:pt x="1148" y="427"/>
                  </a:cubicBezTo>
                  <a:cubicBezTo>
                    <a:pt x="1148" y="428"/>
                    <a:pt x="1148" y="430"/>
                    <a:pt x="1147" y="431"/>
                  </a:cubicBezTo>
                  <a:cubicBezTo>
                    <a:pt x="1147" y="432"/>
                    <a:pt x="1146" y="432"/>
                    <a:pt x="1146" y="433"/>
                  </a:cubicBezTo>
                  <a:cubicBezTo>
                    <a:pt x="1145" y="434"/>
                    <a:pt x="1146" y="435"/>
                    <a:pt x="1145" y="436"/>
                  </a:cubicBezTo>
                  <a:cubicBezTo>
                    <a:pt x="1145" y="437"/>
                    <a:pt x="1144" y="438"/>
                    <a:pt x="1144" y="438"/>
                  </a:cubicBezTo>
                  <a:cubicBezTo>
                    <a:pt x="1143" y="440"/>
                    <a:pt x="1143" y="441"/>
                    <a:pt x="1143" y="443"/>
                  </a:cubicBezTo>
                  <a:cubicBezTo>
                    <a:pt x="1142" y="444"/>
                    <a:pt x="1141" y="445"/>
                    <a:pt x="1141" y="447"/>
                  </a:cubicBezTo>
                  <a:cubicBezTo>
                    <a:pt x="1141" y="448"/>
                    <a:pt x="1140" y="449"/>
                    <a:pt x="1140" y="451"/>
                  </a:cubicBezTo>
                  <a:cubicBezTo>
                    <a:pt x="1138" y="453"/>
                    <a:pt x="1137" y="456"/>
                    <a:pt x="1136" y="459"/>
                  </a:cubicBezTo>
                  <a:cubicBezTo>
                    <a:pt x="1135" y="460"/>
                    <a:pt x="1135" y="460"/>
                    <a:pt x="1134" y="461"/>
                  </a:cubicBezTo>
                  <a:cubicBezTo>
                    <a:pt x="1133" y="462"/>
                    <a:pt x="1132" y="464"/>
                    <a:pt x="1131" y="464"/>
                  </a:cubicBezTo>
                  <a:cubicBezTo>
                    <a:pt x="1129" y="466"/>
                    <a:pt x="1127" y="467"/>
                    <a:pt x="1125" y="468"/>
                  </a:cubicBezTo>
                  <a:cubicBezTo>
                    <a:pt x="1124" y="469"/>
                    <a:pt x="1123" y="470"/>
                    <a:pt x="1122" y="470"/>
                  </a:cubicBezTo>
                  <a:cubicBezTo>
                    <a:pt x="1121" y="470"/>
                    <a:pt x="1120" y="470"/>
                    <a:pt x="1120" y="470"/>
                  </a:cubicBezTo>
                  <a:cubicBezTo>
                    <a:pt x="1119" y="471"/>
                    <a:pt x="1119" y="471"/>
                    <a:pt x="1118" y="471"/>
                  </a:cubicBezTo>
                  <a:cubicBezTo>
                    <a:pt x="1116" y="472"/>
                    <a:pt x="1115" y="473"/>
                    <a:pt x="1112" y="472"/>
                  </a:cubicBezTo>
                  <a:cubicBezTo>
                    <a:pt x="1110" y="471"/>
                    <a:pt x="1108" y="469"/>
                    <a:pt x="1105" y="469"/>
                  </a:cubicBezTo>
                  <a:cubicBezTo>
                    <a:pt x="1104" y="469"/>
                    <a:pt x="1099" y="470"/>
                    <a:pt x="1099" y="473"/>
                  </a:cubicBezTo>
                  <a:cubicBezTo>
                    <a:pt x="1101" y="472"/>
                    <a:pt x="1103" y="471"/>
                    <a:pt x="1104" y="470"/>
                  </a:cubicBezTo>
                  <a:cubicBezTo>
                    <a:pt x="1107" y="470"/>
                    <a:pt x="1108" y="471"/>
                    <a:pt x="1110" y="472"/>
                  </a:cubicBezTo>
                  <a:cubicBezTo>
                    <a:pt x="1110" y="474"/>
                    <a:pt x="1107" y="473"/>
                    <a:pt x="1106" y="473"/>
                  </a:cubicBezTo>
                  <a:cubicBezTo>
                    <a:pt x="1104" y="473"/>
                    <a:pt x="1104" y="473"/>
                    <a:pt x="1102" y="474"/>
                  </a:cubicBezTo>
                  <a:cubicBezTo>
                    <a:pt x="1100" y="474"/>
                    <a:pt x="1095" y="474"/>
                    <a:pt x="1093" y="473"/>
                  </a:cubicBezTo>
                  <a:cubicBezTo>
                    <a:pt x="1091" y="472"/>
                    <a:pt x="1090" y="471"/>
                    <a:pt x="1089" y="469"/>
                  </a:cubicBezTo>
                  <a:cubicBezTo>
                    <a:pt x="1087" y="468"/>
                    <a:pt x="1085" y="467"/>
                    <a:pt x="1083" y="466"/>
                  </a:cubicBezTo>
                  <a:cubicBezTo>
                    <a:pt x="1081" y="464"/>
                    <a:pt x="1080" y="461"/>
                    <a:pt x="1077" y="462"/>
                  </a:cubicBezTo>
                  <a:cubicBezTo>
                    <a:pt x="1074" y="463"/>
                    <a:pt x="1072" y="465"/>
                    <a:pt x="1069" y="463"/>
                  </a:cubicBezTo>
                  <a:cubicBezTo>
                    <a:pt x="1068" y="462"/>
                    <a:pt x="1067" y="462"/>
                    <a:pt x="1065" y="462"/>
                  </a:cubicBezTo>
                  <a:cubicBezTo>
                    <a:pt x="1063" y="462"/>
                    <a:pt x="1062" y="461"/>
                    <a:pt x="1060" y="461"/>
                  </a:cubicBezTo>
                  <a:cubicBezTo>
                    <a:pt x="1058" y="461"/>
                    <a:pt x="1056" y="461"/>
                    <a:pt x="1054" y="461"/>
                  </a:cubicBezTo>
                  <a:cubicBezTo>
                    <a:pt x="1051" y="462"/>
                    <a:pt x="1049" y="463"/>
                    <a:pt x="1047" y="464"/>
                  </a:cubicBezTo>
                  <a:cubicBezTo>
                    <a:pt x="1044" y="465"/>
                    <a:pt x="1043" y="467"/>
                    <a:pt x="1040" y="468"/>
                  </a:cubicBezTo>
                  <a:cubicBezTo>
                    <a:pt x="1038" y="469"/>
                    <a:pt x="1035" y="470"/>
                    <a:pt x="1032" y="472"/>
                  </a:cubicBezTo>
                  <a:cubicBezTo>
                    <a:pt x="1030" y="473"/>
                    <a:pt x="1028" y="474"/>
                    <a:pt x="1025" y="475"/>
                  </a:cubicBezTo>
                  <a:cubicBezTo>
                    <a:pt x="1022" y="476"/>
                    <a:pt x="1021" y="478"/>
                    <a:pt x="1017" y="478"/>
                  </a:cubicBezTo>
                  <a:cubicBezTo>
                    <a:pt x="1014" y="479"/>
                    <a:pt x="1012" y="477"/>
                    <a:pt x="1010" y="475"/>
                  </a:cubicBezTo>
                  <a:cubicBezTo>
                    <a:pt x="1007" y="474"/>
                    <a:pt x="1004" y="473"/>
                    <a:pt x="1001" y="473"/>
                  </a:cubicBezTo>
                  <a:cubicBezTo>
                    <a:pt x="998" y="474"/>
                    <a:pt x="995" y="474"/>
                    <a:pt x="992" y="473"/>
                  </a:cubicBezTo>
                  <a:cubicBezTo>
                    <a:pt x="991" y="473"/>
                    <a:pt x="990" y="472"/>
                    <a:pt x="989" y="471"/>
                  </a:cubicBezTo>
                  <a:cubicBezTo>
                    <a:pt x="988" y="471"/>
                    <a:pt x="986" y="471"/>
                    <a:pt x="985" y="470"/>
                  </a:cubicBezTo>
                  <a:cubicBezTo>
                    <a:pt x="980" y="468"/>
                    <a:pt x="975" y="466"/>
                    <a:pt x="970" y="464"/>
                  </a:cubicBezTo>
                  <a:cubicBezTo>
                    <a:pt x="967" y="464"/>
                    <a:pt x="964" y="464"/>
                    <a:pt x="961" y="463"/>
                  </a:cubicBezTo>
                  <a:cubicBezTo>
                    <a:pt x="958" y="462"/>
                    <a:pt x="955" y="460"/>
                    <a:pt x="952" y="460"/>
                  </a:cubicBezTo>
                  <a:cubicBezTo>
                    <a:pt x="949" y="460"/>
                    <a:pt x="946" y="460"/>
                    <a:pt x="944" y="461"/>
                  </a:cubicBezTo>
                  <a:cubicBezTo>
                    <a:pt x="941" y="462"/>
                    <a:pt x="938" y="463"/>
                    <a:pt x="935" y="463"/>
                  </a:cubicBezTo>
                  <a:cubicBezTo>
                    <a:pt x="933" y="463"/>
                    <a:pt x="932" y="461"/>
                    <a:pt x="931" y="460"/>
                  </a:cubicBezTo>
                  <a:cubicBezTo>
                    <a:pt x="931" y="459"/>
                    <a:pt x="930" y="458"/>
                    <a:pt x="930" y="457"/>
                  </a:cubicBezTo>
                  <a:cubicBezTo>
                    <a:pt x="929" y="456"/>
                    <a:pt x="930" y="455"/>
                    <a:pt x="929" y="454"/>
                  </a:cubicBezTo>
                  <a:cubicBezTo>
                    <a:pt x="928" y="450"/>
                    <a:pt x="923" y="450"/>
                    <a:pt x="919" y="450"/>
                  </a:cubicBezTo>
                  <a:cubicBezTo>
                    <a:pt x="918" y="450"/>
                    <a:pt x="916" y="451"/>
                    <a:pt x="915" y="451"/>
                  </a:cubicBezTo>
                  <a:cubicBezTo>
                    <a:pt x="913" y="451"/>
                    <a:pt x="912" y="450"/>
                    <a:pt x="910" y="450"/>
                  </a:cubicBezTo>
                  <a:cubicBezTo>
                    <a:pt x="908" y="449"/>
                    <a:pt x="906" y="447"/>
                    <a:pt x="903" y="447"/>
                  </a:cubicBezTo>
                  <a:cubicBezTo>
                    <a:pt x="901" y="447"/>
                    <a:pt x="900" y="447"/>
                    <a:pt x="898" y="447"/>
                  </a:cubicBezTo>
                  <a:cubicBezTo>
                    <a:pt x="897" y="446"/>
                    <a:pt x="896" y="445"/>
                    <a:pt x="894" y="445"/>
                  </a:cubicBezTo>
                  <a:cubicBezTo>
                    <a:pt x="891" y="445"/>
                    <a:pt x="887" y="445"/>
                    <a:pt x="887" y="441"/>
                  </a:cubicBezTo>
                  <a:cubicBezTo>
                    <a:pt x="886" y="439"/>
                    <a:pt x="888" y="436"/>
                    <a:pt x="886" y="434"/>
                  </a:cubicBezTo>
                  <a:cubicBezTo>
                    <a:pt x="885" y="434"/>
                    <a:pt x="883" y="434"/>
                    <a:pt x="882" y="433"/>
                  </a:cubicBezTo>
                  <a:cubicBezTo>
                    <a:pt x="880" y="433"/>
                    <a:pt x="879" y="432"/>
                    <a:pt x="878" y="432"/>
                  </a:cubicBezTo>
                  <a:cubicBezTo>
                    <a:pt x="876" y="432"/>
                    <a:pt x="875" y="432"/>
                    <a:pt x="873" y="431"/>
                  </a:cubicBezTo>
                  <a:cubicBezTo>
                    <a:pt x="872" y="431"/>
                    <a:pt x="870" y="430"/>
                    <a:pt x="869" y="430"/>
                  </a:cubicBezTo>
                  <a:cubicBezTo>
                    <a:pt x="863" y="428"/>
                    <a:pt x="857" y="428"/>
                    <a:pt x="852" y="431"/>
                  </a:cubicBezTo>
                  <a:cubicBezTo>
                    <a:pt x="846" y="433"/>
                    <a:pt x="840" y="434"/>
                    <a:pt x="835" y="435"/>
                  </a:cubicBezTo>
                  <a:cubicBezTo>
                    <a:pt x="829" y="436"/>
                    <a:pt x="826" y="442"/>
                    <a:pt x="823" y="446"/>
                  </a:cubicBezTo>
                  <a:cubicBezTo>
                    <a:pt x="819" y="451"/>
                    <a:pt x="815" y="455"/>
                    <a:pt x="817" y="461"/>
                  </a:cubicBezTo>
                  <a:cubicBezTo>
                    <a:pt x="819" y="467"/>
                    <a:pt x="824" y="471"/>
                    <a:pt x="821" y="477"/>
                  </a:cubicBezTo>
                  <a:cubicBezTo>
                    <a:pt x="820" y="480"/>
                    <a:pt x="818" y="481"/>
                    <a:pt x="816" y="483"/>
                  </a:cubicBezTo>
                  <a:cubicBezTo>
                    <a:pt x="814" y="485"/>
                    <a:pt x="812" y="486"/>
                    <a:pt x="810" y="488"/>
                  </a:cubicBezTo>
                  <a:cubicBezTo>
                    <a:pt x="806" y="492"/>
                    <a:pt x="799" y="494"/>
                    <a:pt x="794" y="491"/>
                  </a:cubicBezTo>
                  <a:cubicBezTo>
                    <a:pt x="792" y="489"/>
                    <a:pt x="790" y="487"/>
                    <a:pt x="788" y="486"/>
                  </a:cubicBezTo>
                  <a:cubicBezTo>
                    <a:pt x="785" y="485"/>
                    <a:pt x="784" y="484"/>
                    <a:pt x="781" y="482"/>
                  </a:cubicBezTo>
                  <a:cubicBezTo>
                    <a:pt x="779" y="480"/>
                    <a:pt x="776" y="479"/>
                    <a:pt x="773" y="477"/>
                  </a:cubicBezTo>
                  <a:cubicBezTo>
                    <a:pt x="772" y="477"/>
                    <a:pt x="771" y="475"/>
                    <a:pt x="770" y="474"/>
                  </a:cubicBezTo>
                  <a:cubicBezTo>
                    <a:pt x="769" y="474"/>
                    <a:pt x="767" y="474"/>
                    <a:pt x="765" y="473"/>
                  </a:cubicBezTo>
                  <a:cubicBezTo>
                    <a:pt x="764" y="473"/>
                    <a:pt x="762" y="472"/>
                    <a:pt x="761" y="471"/>
                  </a:cubicBezTo>
                  <a:cubicBezTo>
                    <a:pt x="759" y="471"/>
                    <a:pt x="757" y="471"/>
                    <a:pt x="755" y="471"/>
                  </a:cubicBezTo>
                  <a:cubicBezTo>
                    <a:pt x="753" y="471"/>
                    <a:pt x="751" y="470"/>
                    <a:pt x="749" y="469"/>
                  </a:cubicBezTo>
                  <a:cubicBezTo>
                    <a:pt x="746" y="469"/>
                    <a:pt x="743" y="469"/>
                    <a:pt x="740" y="468"/>
                  </a:cubicBezTo>
                  <a:cubicBezTo>
                    <a:pt x="735" y="468"/>
                    <a:pt x="729" y="466"/>
                    <a:pt x="724" y="463"/>
                  </a:cubicBezTo>
                  <a:cubicBezTo>
                    <a:pt x="722" y="461"/>
                    <a:pt x="719" y="459"/>
                    <a:pt x="718" y="456"/>
                  </a:cubicBezTo>
                  <a:cubicBezTo>
                    <a:pt x="717" y="453"/>
                    <a:pt x="717" y="451"/>
                    <a:pt x="717" y="448"/>
                  </a:cubicBezTo>
                  <a:cubicBezTo>
                    <a:pt x="716" y="445"/>
                    <a:pt x="715" y="443"/>
                    <a:pt x="712" y="441"/>
                  </a:cubicBezTo>
                  <a:cubicBezTo>
                    <a:pt x="710" y="439"/>
                    <a:pt x="706" y="440"/>
                    <a:pt x="704" y="439"/>
                  </a:cubicBezTo>
                  <a:cubicBezTo>
                    <a:pt x="701" y="439"/>
                    <a:pt x="698" y="438"/>
                    <a:pt x="695" y="437"/>
                  </a:cubicBezTo>
                  <a:cubicBezTo>
                    <a:pt x="693" y="435"/>
                    <a:pt x="690" y="434"/>
                    <a:pt x="687" y="433"/>
                  </a:cubicBezTo>
                  <a:cubicBezTo>
                    <a:pt x="682" y="430"/>
                    <a:pt x="675" y="430"/>
                    <a:pt x="669" y="430"/>
                  </a:cubicBezTo>
                  <a:cubicBezTo>
                    <a:pt x="663" y="430"/>
                    <a:pt x="657" y="432"/>
                    <a:pt x="651" y="430"/>
                  </a:cubicBezTo>
                  <a:cubicBezTo>
                    <a:pt x="648" y="429"/>
                    <a:pt x="645" y="427"/>
                    <a:pt x="643" y="425"/>
                  </a:cubicBezTo>
                  <a:cubicBezTo>
                    <a:pt x="640" y="424"/>
                    <a:pt x="637" y="423"/>
                    <a:pt x="635" y="422"/>
                  </a:cubicBezTo>
                  <a:cubicBezTo>
                    <a:pt x="633" y="422"/>
                    <a:pt x="630" y="422"/>
                    <a:pt x="628" y="421"/>
                  </a:cubicBezTo>
                  <a:cubicBezTo>
                    <a:pt x="627" y="421"/>
                    <a:pt x="626" y="421"/>
                    <a:pt x="625" y="420"/>
                  </a:cubicBezTo>
                  <a:cubicBezTo>
                    <a:pt x="624" y="419"/>
                    <a:pt x="625" y="417"/>
                    <a:pt x="625" y="416"/>
                  </a:cubicBezTo>
                  <a:cubicBezTo>
                    <a:pt x="625" y="414"/>
                    <a:pt x="624" y="411"/>
                    <a:pt x="622" y="411"/>
                  </a:cubicBezTo>
                  <a:cubicBezTo>
                    <a:pt x="619" y="411"/>
                    <a:pt x="619" y="415"/>
                    <a:pt x="616" y="415"/>
                  </a:cubicBezTo>
                  <a:cubicBezTo>
                    <a:pt x="615" y="413"/>
                    <a:pt x="618" y="409"/>
                    <a:pt x="615" y="409"/>
                  </a:cubicBezTo>
                  <a:cubicBezTo>
                    <a:pt x="613" y="409"/>
                    <a:pt x="611" y="410"/>
                    <a:pt x="610" y="410"/>
                  </a:cubicBezTo>
                  <a:cubicBezTo>
                    <a:pt x="608" y="409"/>
                    <a:pt x="607" y="407"/>
                    <a:pt x="606" y="406"/>
                  </a:cubicBezTo>
                  <a:cubicBezTo>
                    <a:pt x="605" y="405"/>
                    <a:pt x="603" y="405"/>
                    <a:pt x="602" y="404"/>
                  </a:cubicBezTo>
                  <a:cubicBezTo>
                    <a:pt x="601" y="403"/>
                    <a:pt x="601" y="397"/>
                    <a:pt x="603" y="396"/>
                  </a:cubicBezTo>
                  <a:cubicBezTo>
                    <a:pt x="604" y="395"/>
                    <a:pt x="605" y="395"/>
                    <a:pt x="606" y="394"/>
                  </a:cubicBezTo>
                  <a:cubicBezTo>
                    <a:pt x="607" y="393"/>
                    <a:pt x="608" y="392"/>
                    <a:pt x="609" y="391"/>
                  </a:cubicBezTo>
                  <a:cubicBezTo>
                    <a:pt x="611" y="389"/>
                    <a:pt x="614" y="389"/>
                    <a:pt x="616" y="387"/>
                  </a:cubicBezTo>
                  <a:cubicBezTo>
                    <a:pt x="618" y="385"/>
                    <a:pt x="619" y="382"/>
                    <a:pt x="620" y="379"/>
                  </a:cubicBezTo>
                  <a:cubicBezTo>
                    <a:pt x="621" y="377"/>
                    <a:pt x="623" y="376"/>
                    <a:pt x="625" y="374"/>
                  </a:cubicBezTo>
                  <a:cubicBezTo>
                    <a:pt x="627" y="371"/>
                    <a:pt x="624" y="369"/>
                    <a:pt x="623" y="366"/>
                  </a:cubicBezTo>
                  <a:cubicBezTo>
                    <a:pt x="623" y="365"/>
                    <a:pt x="624" y="364"/>
                    <a:pt x="623" y="363"/>
                  </a:cubicBezTo>
                  <a:cubicBezTo>
                    <a:pt x="621" y="361"/>
                    <a:pt x="620" y="361"/>
                    <a:pt x="618" y="360"/>
                  </a:cubicBezTo>
                  <a:cubicBezTo>
                    <a:pt x="617" y="359"/>
                    <a:pt x="615" y="357"/>
                    <a:pt x="614" y="356"/>
                  </a:cubicBezTo>
                  <a:cubicBezTo>
                    <a:pt x="611" y="353"/>
                    <a:pt x="610" y="347"/>
                    <a:pt x="612" y="344"/>
                  </a:cubicBezTo>
                  <a:cubicBezTo>
                    <a:pt x="614" y="341"/>
                    <a:pt x="617" y="341"/>
                    <a:pt x="620" y="339"/>
                  </a:cubicBezTo>
                  <a:cubicBezTo>
                    <a:pt x="622" y="337"/>
                    <a:pt x="622" y="334"/>
                    <a:pt x="623" y="332"/>
                  </a:cubicBezTo>
                  <a:cubicBezTo>
                    <a:pt x="625" y="329"/>
                    <a:pt x="626" y="328"/>
                    <a:pt x="623" y="325"/>
                  </a:cubicBezTo>
                  <a:cubicBezTo>
                    <a:pt x="621" y="323"/>
                    <a:pt x="619" y="328"/>
                    <a:pt x="618" y="329"/>
                  </a:cubicBezTo>
                  <a:cubicBezTo>
                    <a:pt x="616" y="331"/>
                    <a:pt x="615" y="330"/>
                    <a:pt x="614" y="331"/>
                  </a:cubicBezTo>
                  <a:cubicBezTo>
                    <a:pt x="612" y="331"/>
                    <a:pt x="612" y="332"/>
                    <a:pt x="611" y="333"/>
                  </a:cubicBezTo>
                  <a:cubicBezTo>
                    <a:pt x="610" y="334"/>
                    <a:pt x="609" y="335"/>
                    <a:pt x="608" y="334"/>
                  </a:cubicBezTo>
                  <a:cubicBezTo>
                    <a:pt x="606" y="333"/>
                    <a:pt x="607" y="332"/>
                    <a:pt x="607" y="331"/>
                  </a:cubicBezTo>
                  <a:cubicBezTo>
                    <a:pt x="608" y="326"/>
                    <a:pt x="600" y="316"/>
                    <a:pt x="597" y="323"/>
                  </a:cubicBezTo>
                  <a:cubicBezTo>
                    <a:pt x="595" y="323"/>
                    <a:pt x="595" y="318"/>
                    <a:pt x="591" y="319"/>
                  </a:cubicBezTo>
                  <a:cubicBezTo>
                    <a:pt x="590" y="320"/>
                    <a:pt x="589" y="321"/>
                    <a:pt x="588" y="321"/>
                  </a:cubicBezTo>
                  <a:cubicBezTo>
                    <a:pt x="587" y="321"/>
                    <a:pt x="585" y="322"/>
                    <a:pt x="584" y="322"/>
                  </a:cubicBezTo>
                  <a:cubicBezTo>
                    <a:pt x="582" y="323"/>
                    <a:pt x="580" y="323"/>
                    <a:pt x="578" y="325"/>
                  </a:cubicBezTo>
                  <a:cubicBezTo>
                    <a:pt x="576" y="326"/>
                    <a:pt x="575" y="328"/>
                    <a:pt x="572" y="328"/>
                  </a:cubicBezTo>
                  <a:cubicBezTo>
                    <a:pt x="569" y="329"/>
                    <a:pt x="566" y="330"/>
                    <a:pt x="563" y="329"/>
                  </a:cubicBezTo>
                  <a:cubicBezTo>
                    <a:pt x="562" y="329"/>
                    <a:pt x="561" y="329"/>
                    <a:pt x="559" y="330"/>
                  </a:cubicBezTo>
                  <a:cubicBezTo>
                    <a:pt x="558" y="330"/>
                    <a:pt x="556" y="330"/>
                    <a:pt x="555" y="330"/>
                  </a:cubicBezTo>
                  <a:cubicBezTo>
                    <a:pt x="551" y="330"/>
                    <a:pt x="550" y="328"/>
                    <a:pt x="548" y="327"/>
                  </a:cubicBezTo>
                  <a:cubicBezTo>
                    <a:pt x="546" y="326"/>
                    <a:pt x="543" y="326"/>
                    <a:pt x="542" y="326"/>
                  </a:cubicBezTo>
                  <a:cubicBezTo>
                    <a:pt x="539" y="327"/>
                    <a:pt x="537" y="329"/>
                    <a:pt x="535" y="330"/>
                  </a:cubicBezTo>
                  <a:cubicBezTo>
                    <a:pt x="533" y="330"/>
                    <a:pt x="532" y="330"/>
                    <a:pt x="530" y="329"/>
                  </a:cubicBezTo>
                  <a:cubicBezTo>
                    <a:pt x="529" y="328"/>
                    <a:pt x="527" y="329"/>
                    <a:pt x="526" y="328"/>
                  </a:cubicBezTo>
                  <a:cubicBezTo>
                    <a:pt x="523" y="327"/>
                    <a:pt x="522" y="324"/>
                    <a:pt x="519" y="328"/>
                  </a:cubicBezTo>
                  <a:cubicBezTo>
                    <a:pt x="518" y="331"/>
                    <a:pt x="515" y="331"/>
                    <a:pt x="512" y="331"/>
                  </a:cubicBezTo>
                  <a:cubicBezTo>
                    <a:pt x="510" y="332"/>
                    <a:pt x="508" y="333"/>
                    <a:pt x="506" y="334"/>
                  </a:cubicBezTo>
                  <a:cubicBezTo>
                    <a:pt x="502" y="336"/>
                    <a:pt x="500" y="337"/>
                    <a:pt x="496" y="336"/>
                  </a:cubicBezTo>
                  <a:cubicBezTo>
                    <a:pt x="494" y="335"/>
                    <a:pt x="492" y="333"/>
                    <a:pt x="489" y="332"/>
                  </a:cubicBezTo>
                  <a:cubicBezTo>
                    <a:pt x="484" y="331"/>
                    <a:pt x="480" y="330"/>
                    <a:pt x="475" y="330"/>
                  </a:cubicBezTo>
                  <a:cubicBezTo>
                    <a:pt x="470" y="330"/>
                    <a:pt x="465" y="330"/>
                    <a:pt x="460" y="332"/>
                  </a:cubicBezTo>
                  <a:cubicBezTo>
                    <a:pt x="458" y="333"/>
                    <a:pt x="455" y="335"/>
                    <a:pt x="452" y="334"/>
                  </a:cubicBezTo>
                  <a:cubicBezTo>
                    <a:pt x="450" y="333"/>
                    <a:pt x="448" y="332"/>
                    <a:pt x="446" y="333"/>
                  </a:cubicBezTo>
                  <a:cubicBezTo>
                    <a:pt x="444" y="334"/>
                    <a:pt x="441" y="336"/>
                    <a:pt x="439" y="337"/>
                  </a:cubicBezTo>
                  <a:cubicBezTo>
                    <a:pt x="436" y="339"/>
                    <a:pt x="433" y="338"/>
                    <a:pt x="430" y="338"/>
                  </a:cubicBezTo>
                  <a:cubicBezTo>
                    <a:pt x="426" y="338"/>
                    <a:pt x="424" y="338"/>
                    <a:pt x="421" y="339"/>
                  </a:cubicBezTo>
                  <a:cubicBezTo>
                    <a:pt x="418" y="339"/>
                    <a:pt x="415" y="339"/>
                    <a:pt x="412" y="340"/>
                  </a:cubicBezTo>
                  <a:cubicBezTo>
                    <a:pt x="409" y="341"/>
                    <a:pt x="407" y="342"/>
                    <a:pt x="404" y="343"/>
                  </a:cubicBezTo>
                  <a:cubicBezTo>
                    <a:pt x="401" y="344"/>
                    <a:pt x="398" y="344"/>
                    <a:pt x="395" y="345"/>
                  </a:cubicBezTo>
                  <a:cubicBezTo>
                    <a:pt x="393" y="346"/>
                    <a:pt x="390" y="348"/>
                    <a:pt x="388" y="349"/>
                  </a:cubicBezTo>
                  <a:cubicBezTo>
                    <a:pt x="386" y="351"/>
                    <a:pt x="382" y="358"/>
                    <a:pt x="380" y="358"/>
                  </a:cubicBezTo>
                  <a:cubicBezTo>
                    <a:pt x="378" y="358"/>
                    <a:pt x="378" y="356"/>
                    <a:pt x="377" y="355"/>
                  </a:cubicBezTo>
                  <a:cubicBezTo>
                    <a:pt x="374" y="353"/>
                    <a:pt x="371" y="356"/>
                    <a:pt x="369" y="357"/>
                  </a:cubicBezTo>
                  <a:cubicBezTo>
                    <a:pt x="367" y="359"/>
                    <a:pt x="364" y="359"/>
                    <a:pt x="361" y="360"/>
                  </a:cubicBezTo>
                  <a:cubicBezTo>
                    <a:pt x="355" y="362"/>
                    <a:pt x="355" y="369"/>
                    <a:pt x="349" y="371"/>
                  </a:cubicBezTo>
                  <a:cubicBezTo>
                    <a:pt x="346" y="372"/>
                    <a:pt x="343" y="372"/>
                    <a:pt x="340" y="373"/>
                  </a:cubicBezTo>
                  <a:cubicBezTo>
                    <a:pt x="337" y="374"/>
                    <a:pt x="335" y="376"/>
                    <a:pt x="332" y="375"/>
                  </a:cubicBezTo>
                  <a:cubicBezTo>
                    <a:pt x="329" y="374"/>
                    <a:pt x="327" y="372"/>
                    <a:pt x="324" y="372"/>
                  </a:cubicBezTo>
                  <a:cubicBezTo>
                    <a:pt x="323" y="372"/>
                    <a:pt x="320" y="372"/>
                    <a:pt x="320" y="371"/>
                  </a:cubicBezTo>
                  <a:cubicBezTo>
                    <a:pt x="318" y="370"/>
                    <a:pt x="319" y="368"/>
                    <a:pt x="318" y="367"/>
                  </a:cubicBezTo>
                  <a:cubicBezTo>
                    <a:pt x="317" y="367"/>
                    <a:pt x="315" y="368"/>
                    <a:pt x="313" y="368"/>
                  </a:cubicBezTo>
                  <a:cubicBezTo>
                    <a:pt x="311" y="369"/>
                    <a:pt x="308" y="370"/>
                    <a:pt x="305" y="371"/>
                  </a:cubicBezTo>
                  <a:cubicBezTo>
                    <a:pt x="302" y="372"/>
                    <a:pt x="300" y="372"/>
                    <a:pt x="297" y="372"/>
                  </a:cubicBezTo>
                  <a:cubicBezTo>
                    <a:pt x="294" y="373"/>
                    <a:pt x="292" y="372"/>
                    <a:pt x="289" y="372"/>
                  </a:cubicBezTo>
                  <a:cubicBezTo>
                    <a:pt x="288" y="372"/>
                    <a:pt x="286" y="372"/>
                    <a:pt x="285" y="372"/>
                  </a:cubicBezTo>
                  <a:cubicBezTo>
                    <a:pt x="284" y="372"/>
                    <a:pt x="283" y="373"/>
                    <a:pt x="282" y="372"/>
                  </a:cubicBezTo>
                  <a:cubicBezTo>
                    <a:pt x="281" y="372"/>
                    <a:pt x="280" y="371"/>
                    <a:pt x="279" y="370"/>
                  </a:cubicBezTo>
                  <a:cubicBezTo>
                    <a:pt x="277" y="369"/>
                    <a:pt x="276" y="369"/>
                    <a:pt x="274" y="368"/>
                  </a:cubicBezTo>
                  <a:cubicBezTo>
                    <a:pt x="271" y="366"/>
                    <a:pt x="271" y="361"/>
                    <a:pt x="268" y="359"/>
                  </a:cubicBezTo>
                  <a:cubicBezTo>
                    <a:pt x="266" y="358"/>
                    <a:pt x="266" y="357"/>
                    <a:pt x="267" y="356"/>
                  </a:cubicBezTo>
                  <a:cubicBezTo>
                    <a:pt x="268" y="354"/>
                    <a:pt x="266" y="354"/>
                    <a:pt x="265" y="354"/>
                  </a:cubicBezTo>
                  <a:cubicBezTo>
                    <a:pt x="263" y="355"/>
                    <a:pt x="262" y="355"/>
                    <a:pt x="261" y="356"/>
                  </a:cubicBezTo>
                  <a:cubicBezTo>
                    <a:pt x="260" y="356"/>
                    <a:pt x="260" y="357"/>
                    <a:pt x="259" y="357"/>
                  </a:cubicBezTo>
                  <a:cubicBezTo>
                    <a:pt x="257" y="357"/>
                    <a:pt x="254" y="356"/>
                    <a:pt x="253" y="359"/>
                  </a:cubicBezTo>
                  <a:cubicBezTo>
                    <a:pt x="252" y="360"/>
                    <a:pt x="252" y="361"/>
                    <a:pt x="252" y="363"/>
                  </a:cubicBezTo>
                  <a:cubicBezTo>
                    <a:pt x="251" y="365"/>
                    <a:pt x="250" y="367"/>
                    <a:pt x="249" y="369"/>
                  </a:cubicBezTo>
                  <a:cubicBezTo>
                    <a:pt x="248" y="372"/>
                    <a:pt x="247" y="374"/>
                    <a:pt x="246" y="377"/>
                  </a:cubicBezTo>
                  <a:cubicBezTo>
                    <a:pt x="245" y="379"/>
                    <a:pt x="244" y="382"/>
                    <a:pt x="243" y="384"/>
                  </a:cubicBezTo>
                  <a:cubicBezTo>
                    <a:pt x="242" y="387"/>
                    <a:pt x="241" y="389"/>
                    <a:pt x="239" y="392"/>
                  </a:cubicBezTo>
                  <a:cubicBezTo>
                    <a:pt x="237" y="396"/>
                    <a:pt x="235" y="400"/>
                    <a:pt x="231" y="403"/>
                  </a:cubicBezTo>
                  <a:cubicBezTo>
                    <a:pt x="229" y="405"/>
                    <a:pt x="227" y="407"/>
                    <a:pt x="224" y="408"/>
                  </a:cubicBezTo>
                  <a:cubicBezTo>
                    <a:pt x="222" y="409"/>
                    <a:pt x="220" y="410"/>
                    <a:pt x="218" y="411"/>
                  </a:cubicBezTo>
                  <a:cubicBezTo>
                    <a:pt x="216" y="412"/>
                    <a:pt x="213" y="413"/>
                    <a:pt x="211" y="414"/>
                  </a:cubicBezTo>
                  <a:cubicBezTo>
                    <a:pt x="210" y="414"/>
                    <a:pt x="209" y="415"/>
                    <a:pt x="208" y="415"/>
                  </a:cubicBezTo>
                  <a:cubicBezTo>
                    <a:pt x="208" y="415"/>
                    <a:pt x="207" y="416"/>
                    <a:pt x="206" y="416"/>
                  </a:cubicBezTo>
                  <a:cubicBezTo>
                    <a:pt x="203" y="417"/>
                    <a:pt x="200" y="418"/>
                    <a:pt x="198" y="419"/>
                  </a:cubicBezTo>
                  <a:cubicBezTo>
                    <a:pt x="194" y="421"/>
                    <a:pt x="191" y="424"/>
                    <a:pt x="189" y="428"/>
                  </a:cubicBezTo>
                  <a:cubicBezTo>
                    <a:pt x="188" y="430"/>
                    <a:pt x="187" y="431"/>
                    <a:pt x="186" y="432"/>
                  </a:cubicBezTo>
                  <a:cubicBezTo>
                    <a:pt x="184" y="434"/>
                    <a:pt x="183" y="435"/>
                    <a:pt x="181" y="436"/>
                  </a:cubicBezTo>
                  <a:cubicBezTo>
                    <a:pt x="180" y="437"/>
                    <a:pt x="180" y="438"/>
                    <a:pt x="179" y="440"/>
                  </a:cubicBezTo>
                  <a:cubicBezTo>
                    <a:pt x="179" y="442"/>
                    <a:pt x="179" y="444"/>
                    <a:pt x="178" y="445"/>
                  </a:cubicBezTo>
                  <a:cubicBezTo>
                    <a:pt x="178" y="448"/>
                    <a:pt x="177" y="450"/>
                    <a:pt x="176" y="453"/>
                  </a:cubicBezTo>
                  <a:cubicBezTo>
                    <a:pt x="175" y="454"/>
                    <a:pt x="174" y="456"/>
                    <a:pt x="173" y="457"/>
                  </a:cubicBezTo>
                  <a:cubicBezTo>
                    <a:pt x="172" y="458"/>
                    <a:pt x="172" y="460"/>
                    <a:pt x="171" y="461"/>
                  </a:cubicBezTo>
                  <a:cubicBezTo>
                    <a:pt x="169" y="462"/>
                    <a:pt x="168" y="464"/>
                    <a:pt x="168" y="465"/>
                  </a:cubicBezTo>
                  <a:cubicBezTo>
                    <a:pt x="168" y="469"/>
                    <a:pt x="169" y="472"/>
                    <a:pt x="169" y="475"/>
                  </a:cubicBezTo>
                  <a:cubicBezTo>
                    <a:pt x="169" y="479"/>
                    <a:pt x="167" y="482"/>
                    <a:pt x="168" y="485"/>
                  </a:cubicBezTo>
                  <a:cubicBezTo>
                    <a:pt x="169" y="486"/>
                    <a:pt x="171" y="487"/>
                    <a:pt x="172" y="488"/>
                  </a:cubicBezTo>
                  <a:cubicBezTo>
                    <a:pt x="174" y="491"/>
                    <a:pt x="173" y="496"/>
                    <a:pt x="171" y="499"/>
                  </a:cubicBezTo>
                  <a:cubicBezTo>
                    <a:pt x="170" y="501"/>
                    <a:pt x="169" y="504"/>
                    <a:pt x="167" y="506"/>
                  </a:cubicBezTo>
                  <a:cubicBezTo>
                    <a:pt x="164" y="510"/>
                    <a:pt x="161" y="513"/>
                    <a:pt x="158" y="516"/>
                  </a:cubicBezTo>
                  <a:cubicBezTo>
                    <a:pt x="156" y="518"/>
                    <a:pt x="154" y="520"/>
                    <a:pt x="153" y="521"/>
                  </a:cubicBezTo>
                  <a:cubicBezTo>
                    <a:pt x="151" y="523"/>
                    <a:pt x="150" y="524"/>
                    <a:pt x="148" y="525"/>
                  </a:cubicBezTo>
                  <a:cubicBezTo>
                    <a:pt x="146" y="526"/>
                    <a:pt x="145" y="527"/>
                    <a:pt x="143" y="528"/>
                  </a:cubicBezTo>
                  <a:cubicBezTo>
                    <a:pt x="142" y="529"/>
                    <a:pt x="141" y="530"/>
                    <a:pt x="139" y="530"/>
                  </a:cubicBezTo>
                  <a:cubicBezTo>
                    <a:pt x="139" y="531"/>
                    <a:pt x="138" y="531"/>
                    <a:pt x="138" y="532"/>
                  </a:cubicBezTo>
                  <a:cubicBezTo>
                    <a:pt x="136" y="533"/>
                    <a:pt x="134" y="534"/>
                    <a:pt x="132" y="535"/>
                  </a:cubicBezTo>
                  <a:cubicBezTo>
                    <a:pt x="130" y="537"/>
                    <a:pt x="129" y="538"/>
                    <a:pt x="127" y="540"/>
                  </a:cubicBezTo>
                  <a:cubicBezTo>
                    <a:pt x="126" y="541"/>
                    <a:pt x="125" y="542"/>
                    <a:pt x="123" y="543"/>
                  </a:cubicBezTo>
                  <a:cubicBezTo>
                    <a:pt x="121" y="543"/>
                    <a:pt x="119" y="543"/>
                    <a:pt x="117" y="544"/>
                  </a:cubicBezTo>
                  <a:cubicBezTo>
                    <a:pt x="115" y="544"/>
                    <a:pt x="114" y="545"/>
                    <a:pt x="112" y="545"/>
                  </a:cubicBezTo>
                  <a:cubicBezTo>
                    <a:pt x="110" y="545"/>
                    <a:pt x="109" y="545"/>
                    <a:pt x="107" y="546"/>
                  </a:cubicBezTo>
                  <a:cubicBezTo>
                    <a:pt x="104" y="546"/>
                    <a:pt x="100" y="547"/>
                    <a:pt x="99" y="550"/>
                  </a:cubicBezTo>
                  <a:cubicBezTo>
                    <a:pt x="98" y="551"/>
                    <a:pt x="97" y="552"/>
                    <a:pt x="96" y="553"/>
                  </a:cubicBezTo>
                  <a:cubicBezTo>
                    <a:pt x="94" y="556"/>
                    <a:pt x="94" y="558"/>
                    <a:pt x="93" y="561"/>
                  </a:cubicBezTo>
                  <a:cubicBezTo>
                    <a:pt x="92" y="563"/>
                    <a:pt x="92" y="565"/>
                    <a:pt x="92" y="567"/>
                  </a:cubicBezTo>
                  <a:cubicBezTo>
                    <a:pt x="90" y="571"/>
                    <a:pt x="88" y="574"/>
                    <a:pt x="85" y="578"/>
                  </a:cubicBezTo>
                  <a:cubicBezTo>
                    <a:pt x="82" y="581"/>
                    <a:pt x="77" y="582"/>
                    <a:pt x="74" y="584"/>
                  </a:cubicBezTo>
                  <a:cubicBezTo>
                    <a:pt x="72" y="585"/>
                    <a:pt x="71" y="586"/>
                    <a:pt x="69" y="587"/>
                  </a:cubicBezTo>
                  <a:cubicBezTo>
                    <a:pt x="66" y="588"/>
                    <a:pt x="66" y="592"/>
                    <a:pt x="65" y="594"/>
                  </a:cubicBezTo>
                  <a:cubicBezTo>
                    <a:pt x="65" y="596"/>
                    <a:pt x="64" y="598"/>
                    <a:pt x="64" y="600"/>
                  </a:cubicBezTo>
                  <a:cubicBezTo>
                    <a:pt x="62" y="604"/>
                    <a:pt x="60" y="607"/>
                    <a:pt x="59" y="610"/>
                  </a:cubicBezTo>
                  <a:cubicBezTo>
                    <a:pt x="58" y="614"/>
                    <a:pt x="59" y="619"/>
                    <a:pt x="57" y="622"/>
                  </a:cubicBezTo>
                  <a:cubicBezTo>
                    <a:pt x="56" y="626"/>
                    <a:pt x="52" y="629"/>
                    <a:pt x="48" y="632"/>
                  </a:cubicBezTo>
                  <a:cubicBezTo>
                    <a:pt x="47" y="633"/>
                    <a:pt x="45" y="635"/>
                    <a:pt x="44" y="636"/>
                  </a:cubicBezTo>
                  <a:cubicBezTo>
                    <a:pt x="42" y="638"/>
                    <a:pt x="41" y="638"/>
                    <a:pt x="39" y="640"/>
                  </a:cubicBezTo>
                  <a:cubicBezTo>
                    <a:pt x="40" y="640"/>
                    <a:pt x="41" y="639"/>
                    <a:pt x="42" y="639"/>
                  </a:cubicBezTo>
                  <a:cubicBezTo>
                    <a:pt x="42" y="640"/>
                    <a:pt x="40" y="641"/>
                    <a:pt x="40" y="641"/>
                  </a:cubicBezTo>
                  <a:cubicBezTo>
                    <a:pt x="38" y="643"/>
                    <a:pt x="37" y="644"/>
                    <a:pt x="36" y="646"/>
                  </a:cubicBezTo>
                  <a:cubicBezTo>
                    <a:pt x="33" y="651"/>
                    <a:pt x="31" y="656"/>
                    <a:pt x="29" y="661"/>
                  </a:cubicBezTo>
                  <a:cubicBezTo>
                    <a:pt x="28" y="663"/>
                    <a:pt x="27" y="666"/>
                    <a:pt x="26" y="668"/>
                  </a:cubicBezTo>
                  <a:cubicBezTo>
                    <a:pt x="25" y="670"/>
                    <a:pt x="25" y="673"/>
                    <a:pt x="24" y="675"/>
                  </a:cubicBezTo>
                  <a:cubicBezTo>
                    <a:pt x="24" y="676"/>
                    <a:pt x="23" y="678"/>
                    <a:pt x="22" y="679"/>
                  </a:cubicBezTo>
                  <a:cubicBezTo>
                    <a:pt x="20" y="681"/>
                    <a:pt x="18" y="682"/>
                    <a:pt x="17" y="683"/>
                  </a:cubicBezTo>
                  <a:cubicBezTo>
                    <a:pt x="16" y="684"/>
                    <a:pt x="14" y="685"/>
                    <a:pt x="14" y="687"/>
                  </a:cubicBezTo>
                  <a:cubicBezTo>
                    <a:pt x="13" y="688"/>
                    <a:pt x="13" y="689"/>
                    <a:pt x="13" y="691"/>
                  </a:cubicBezTo>
                  <a:cubicBezTo>
                    <a:pt x="12" y="692"/>
                    <a:pt x="12" y="693"/>
                    <a:pt x="12" y="695"/>
                  </a:cubicBezTo>
                  <a:cubicBezTo>
                    <a:pt x="12" y="697"/>
                    <a:pt x="11" y="699"/>
                    <a:pt x="11" y="702"/>
                  </a:cubicBezTo>
                  <a:cubicBezTo>
                    <a:pt x="11" y="703"/>
                    <a:pt x="11" y="705"/>
                    <a:pt x="11" y="706"/>
                  </a:cubicBezTo>
                  <a:cubicBezTo>
                    <a:pt x="11" y="708"/>
                    <a:pt x="10" y="709"/>
                    <a:pt x="10" y="711"/>
                  </a:cubicBezTo>
                  <a:cubicBezTo>
                    <a:pt x="10" y="712"/>
                    <a:pt x="10" y="716"/>
                    <a:pt x="11" y="714"/>
                  </a:cubicBezTo>
                  <a:cubicBezTo>
                    <a:pt x="12" y="713"/>
                    <a:pt x="11" y="711"/>
                    <a:pt x="12" y="709"/>
                  </a:cubicBezTo>
                  <a:cubicBezTo>
                    <a:pt x="12" y="709"/>
                    <a:pt x="12" y="708"/>
                    <a:pt x="13" y="708"/>
                  </a:cubicBezTo>
                  <a:cubicBezTo>
                    <a:pt x="13" y="707"/>
                    <a:pt x="13" y="706"/>
                    <a:pt x="13" y="706"/>
                  </a:cubicBezTo>
                  <a:cubicBezTo>
                    <a:pt x="14" y="705"/>
                    <a:pt x="14" y="707"/>
                    <a:pt x="15" y="707"/>
                  </a:cubicBezTo>
                  <a:cubicBezTo>
                    <a:pt x="15" y="708"/>
                    <a:pt x="15" y="708"/>
                    <a:pt x="16" y="709"/>
                  </a:cubicBezTo>
                  <a:cubicBezTo>
                    <a:pt x="17" y="710"/>
                    <a:pt x="17" y="712"/>
                    <a:pt x="18" y="713"/>
                  </a:cubicBezTo>
                  <a:cubicBezTo>
                    <a:pt x="18" y="714"/>
                    <a:pt x="20" y="715"/>
                    <a:pt x="20" y="716"/>
                  </a:cubicBezTo>
                  <a:cubicBezTo>
                    <a:pt x="21" y="717"/>
                    <a:pt x="22" y="720"/>
                    <a:pt x="23" y="717"/>
                  </a:cubicBezTo>
                  <a:cubicBezTo>
                    <a:pt x="23" y="717"/>
                    <a:pt x="23" y="716"/>
                    <a:pt x="24" y="716"/>
                  </a:cubicBezTo>
                  <a:cubicBezTo>
                    <a:pt x="25" y="716"/>
                    <a:pt x="25" y="717"/>
                    <a:pt x="25" y="718"/>
                  </a:cubicBezTo>
                  <a:cubicBezTo>
                    <a:pt x="25" y="720"/>
                    <a:pt x="26" y="720"/>
                    <a:pt x="27" y="721"/>
                  </a:cubicBezTo>
                  <a:cubicBezTo>
                    <a:pt x="28" y="723"/>
                    <a:pt x="29" y="724"/>
                    <a:pt x="29" y="726"/>
                  </a:cubicBezTo>
                  <a:cubicBezTo>
                    <a:pt x="29" y="727"/>
                    <a:pt x="29" y="729"/>
                    <a:pt x="29" y="730"/>
                  </a:cubicBezTo>
                  <a:cubicBezTo>
                    <a:pt x="29" y="732"/>
                    <a:pt x="28" y="733"/>
                    <a:pt x="27" y="734"/>
                  </a:cubicBezTo>
                  <a:cubicBezTo>
                    <a:pt x="26" y="735"/>
                    <a:pt x="25" y="735"/>
                    <a:pt x="25" y="737"/>
                  </a:cubicBezTo>
                  <a:cubicBezTo>
                    <a:pt x="25" y="738"/>
                    <a:pt x="24" y="739"/>
                    <a:pt x="25" y="739"/>
                  </a:cubicBezTo>
                  <a:cubicBezTo>
                    <a:pt x="26" y="738"/>
                    <a:pt x="26" y="737"/>
                    <a:pt x="26" y="737"/>
                  </a:cubicBezTo>
                  <a:cubicBezTo>
                    <a:pt x="26" y="736"/>
                    <a:pt x="27" y="734"/>
                    <a:pt x="28" y="734"/>
                  </a:cubicBezTo>
                  <a:cubicBezTo>
                    <a:pt x="29" y="736"/>
                    <a:pt x="28" y="737"/>
                    <a:pt x="27" y="738"/>
                  </a:cubicBezTo>
                  <a:cubicBezTo>
                    <a:pt x="27" y="738"/>
                    <a:pt x="27" y="739"/>
                    <a:pt x="26" y="739"/>
                  </a:cubicBezTo>
                  <a:cubicBezTo>
                    <a:pt x="26" y="740"/>
                    <a:pt x="25" y="740"/>
                    <a:pt x="24" y="740"/>
                  </a:cubicBezTo>
                  <a:cubicBezTo>
                    <a:pt x="24" y="741"/>
                    <a:pt x="24" y="742"/>
                    <a:pt x="24" y="742"/>
                  </a:cubicBezTo>
                  <a:cubicBezTo>
                    <a:pt x="24" y="743"/>
                    <a:pt x="25" y="743"/>
                    <a:pt x="25" y="743"/>
                  </a:cubicBezTo>
                  <a:cubicBezTo>
                    <a:pt x="26" y="744"/>
                    <a:pt x="26" y="745"/>
                    <a:pt x="25" y="744"/>
                  </a:cubicBezTo>
                  <a:cubicBezTo>
                    <a:pt x="24" y="744"/>
                    <a:pt x="24" y="744"/>
                    <a:pt x="23" y="744"/>
                  </a:cubicBezTo>
                  <a:cubicBezTo>
                    <a:pt x="23" y="744"/>
                    <a:pt x="23" y="745"/>
                    <a:pt x="24" y="745"/>
                  </a:cubicBezTo>
                  <a:cubicBezTo>
                    <a:pt x="24" y="746"/>
                    <a:pt x="24" y="746"/>
                    <a:pt x="24" y="747"/>
                  </a:cubicBezTo>
                  <a:cubicBezTo>
                    <a:pt x="24" y="749"/>
                    <a:pt x="24" y="749"/>
                    <a:pt x="25" y="750"/>
                  </a:cubicBezTo>
                  <a:cubicBezTo>
                    <a:pt x="26" y="751"/>
                    <a:pt x="28" y="752"/>
                    <a:pt x="28" y="753"/>
                  </a:cubicBezTo>
                  <a:cubicBezTo>
                    <a:pt x="30" y="754"/>
                    <a:pt x="29" y="757"/>
                    <a:pt x="29" y="759"/>
                  </a:cubicBezTo>
                  <a:cubicBezTo>
                    <a:pt x="30" y="761"/>
                    <a:pt x="31" y="764"/>
                    <a:pt x="31" y="766"/>
                  </a:cubicBezTo>
                  <a:cubicBezTo>
                    <a:pt x="31" y="768"/>
                    <a:pt x="32" y="770"/>
                    <a:pt x="32" y="771"/>
                  </a:cubicBezTo>
                  <a:cubicBezTo>
                    <a:pt x="32" y="773"/>
                    <a:pt x="32" y="775"/>
                    <a:pt x="32" y="776"/>
                  </a:cubicBezTo>
                  <a:cubicBezTo>
                    <a:pt x="32" y="780"/>
                    <a:pt x="32" y="783"/>
                    <a:pt x="31" y="787"/>
                  </a:cubicBezTo>
                  <a:cubicBezTo>
                    <a:pt x="31" y="790"/>
                    <a:pt x="30" y="792"/>
                    <a:pt x="29" y="795"/>
                  </a:cubicBezTo>
                  <a:cubicBezTo>
                    <a:pt x="28" y="796"/>
                    <a:pt x="28" y="797"/>
                    <a:pt x="27" y="798"/>
                  </a:cubicBezTo>
                  <a:cubicBezTo>
                    <a:pt x="25" y="802"/>
                    <a:pt x="24" y="807"/>
                    <a:pt x="23" y="811"/>
                  </a:cubicBezTo>
                  <a:cubicBezTo>
                    <a:pt x="23" y="815"/>
                    <a:pt x="22" y="819"/>
                    <a:pt x="22" y="823"/>
                  </a:cubicBezTo>
                  <a:cubicBezTo>
                    <a:pt x="21" y="828"/>
                    <a:pt x="18" y="832"/>
                    <a:pt x="15" y="837"/>
                  </a:cubicBezTo>
                  <a:cubicBezTo>
                    <a:pt x="14" y="840"/>
                    <a:pt x="11" y="843"/>
                    <a:pt x="9" y="845"/>
                  </a:cubicBezTo>
                  <a:cubicBezTo>
                    <a:pt x="7" y="846"/>
                    <a:pt x="5" y="848"/>
                    <a:pt x="3" y="848"/>
                  </a:cubicBezTo>
                  <a:cubicBezTo>
                    <a:pt x="2" y="848"/>
                    <a:pt x="1" y="848"/>
                    <a:pt x="1" y="849"/>
                  </a:cubicBezTo>
                  <a:cubicBezTo>
                    <a:pt x="0" y="850"/>
                    <a:pt x="1" y="850"/>
                    <a:pt x="1" y="850"/>
                  </a:cubicBezTo>
                  <a:cubicBezTo>
                    <a:pt x="2" y="851"/>
                    <a:pt x="2" y="852"/>
                    <a:pt x="3" y="851"/>
                  </a:cubicBezTo>
                  <a:cubicBezTo>
                    <a:pt x="3" y="851"/>
                    <a:pt x="2" y="850"/>
                    <a:pt x="3" y="850"/>
                  </a:cubicBezTo>
                  <a:cubicBezTo>
                    <a:pt x="3" y="849"/>
                    <a:pt x="5" y="850"/>
                    <a:pt x="5" y="850"/>
                  </a:cubicBezTo>
                  <a:cubicBezTo>
                    <a:pt x="6" y="850"/>
                    <a:pt x="6" y="850"/>
                    <a:pt x="7" y="851"/>
                  </a:cubicBezTo>
                  <a:cubicBezTo>
                    <a:pt x="7" y="851"/>
                    <a:pt x="7" y="852"/>
                    <a:pt x="8" y="852"/>
                  </a:cubicBezTo>
                  <a:cubicBezTo>
                    <a:pt x="9" y="853"/>
                    <a:pt x="9" y="853"/>
                    <a:pt x="10" y="853"/>
                  </a:cubicBezTo>
                  <a:cubicBezTo>
                    <a:pt x="11" y="854"/>
                    <a:pt x="11" y="856"/>
                    <a:pt x="12" y="857"/>
                  </a:cubicBezTo>
                  <a:cubicBezTo>
                    <a:pt x="13" y="859"/>
                    <a:pt x="14" y="860"/>
                    <a:pt x="15" y="861"/>
                  </a:cubicBezTo>
                  <a:cubicBezTo>
                    <a:pt x="15" y="863"/>
                    <a:pt x="15" y="864"/>
                    <a:pt x="16" y="866"/>
                  </a:cubicBezTo>
                  <a:cubicBezTo>
                    <a:pt x="16" y="867"/>
                    <a:pt x="16" y="868"/>
                    <a:pt x="17" y="869"/>
                  </a:cubicBezTo>
                  <a:cubicBezTo>
                    <a:pt x="17" y="869"/>
                    <a:pt x="17" y="870"/>
                    <a:pt x="18" y="870"/>
                  </a:cubicBezTo>
                  <a:cubicBezTo>
                    <a:pt x="18" y="870"/>
                    <a:pt x="19" y="870"/>
                    <a:pt x="19" y="870"/>
                  </a:cubicBezTo>
                  <a:cubicBezTo>
                    <a:pt x="20" y="871"/>
                    <a:pt x="20" y="873"/>
                    <a:pt x="21" y="874"/>
                  </a:cubicBezTo>
                  <a:cubicBezTo>
                    <a:pt x="21" y="875"/>
                    <a:pt x="22" y="877"/>
                    <a:pt x="23" y="878"/>
                  </a:cubicBezTo>
                  <a:cubicBezTo>
                    <a:pt x="24" y="878"/>
                    <a:pt x="24" y="880"/>
                    <a:pt x="26" y="880"/>
                  </a:cubicBezTo>
                  <a:cubicBezTo>
                    <a:pt x="26" y="881"/>
                    <a:pt x="27" y="881"/>
                    <a:pt x="28" y="880"/>
                  </a:cubicBezTo>
                  <a:cubicBezTo>
                    <a:pt x="28" y="880"/>
                    <a:pt x="29" y="880"/>
                    <a:pt x="29" y="880"/>
                  </a:cubicBezTo>
                  <a:cubicBezTo>
                    <a:pt x="31" y="881"/>
                    <a:pt x="27" y="882"/>
                    <a:pt x="27" y="883"/>
                  </a:cubicBezTo>
                  <a:cubicBezTo>
                    <a:pt x="26" y="883"/>
                    <a:pt x="25" y="883"/>
                    <a:pt x="24" y="883"/>
                  </a:cubicBezTo>
                  <a:cubicBezTo>
                    <a:pt x="24" y="882"/>
                    <a:pt x="24" y="881"/>
                    <a:pt x="23" y="881"/>
                  </a:cubicBezTo>
                  <a:cubicBezTo>
                    <a:pt x="22" y="881"/>
                    <a:pt x="22" y="881"/>
                    <a:pt x="21" y="880"/>
                  </a:cubicBezTo>
                  <a:cubicBezTo>
                    <a:pt x="21" y="880"/>
                    <a:pt x="20" y="879"/>
                    <a:pt x="20" y="879"/>
                  </a:cubicBezTo>
                  <a:cubicBezTo>
                    <a:pt x="20" y="878"/>
                    <a:pt x="19" y="877"/>
                    <a:pt x="19" y="877"/>
                  </a:cubicBezTo>
                  <a:cubicBezTo>
                    <a:pt x="18" y="877"/>
                    <a:pt x="18" y="878"/>
                    <a:pt x="17" y="878"/>
                  </a:cubicBezTo>
                  <a:cubicBezTo>
                    <a:pt x="17" y="879"/>
                    <a:pt x="16" y="878"/>
                    <a:pt x="16" y="879"/>
                  </a:cubicBezTo>
                  <a:cubicBezTo>
                    <a:pt x="16" y="880"/>
                    <a:pt x="16" y="881"/>
                    <a:pt x="16" y="882"/>
                  </a:cubicBezTo>
                  <a:cubicBezTo>
                    <a:pt x="16" y="884"/>
                    <a:pt x="17" y="884"/>
                    <a:pt x="17" y="886"/>
                  </a:cubicBezTo>
                  <a:cubicBezTo>
                    <a:pt x="18" y="887"/>
                    <a:pt x="18" y="889"/>
                    <a:pt x="18" y="891"/>
                  </a:cubicBezTo>
                  <a:cubicBezTo>
                    <a:pt x="17" y="892"/>
                    <a:pt x="16" y="894"/>
                    <a:pt x="17" y="895"/>
                  </a:cubicBezTo>
                  <a:cubicBezTo>
                    <a:pt x="17" y="896"/>
                    <a:pt x="18" y="896"/>
                    <a:pt x="18" y="897"/>
                  </a:cubicBezTo>
                  <a:cubicBezTo>
                    <a:pt x="18" y="898"/>
                    <a:pt x="17" y="898"/>
                    <a:pt x="17" y="899"/>
                  </a:cubicBezTo>
                  <a:cubicBezTo>
                    <a:pt x="15" y="902"/>
                    <a:pt x="17" y="903"/>
                    <a:pt x="19" y="903"/>
                  </a:cubicBezTo>
                  <a:cubicBezTo>
                    <a:pt x="20" y="904"/>
                    <a:pt x="21" y="904"/>
                    <a:pt x="22" y="905"/>
                  </a:cubicBezTo>
                  <a:cubicBezTo>
                    <a:pt x="23" y="906"/>
                    <a:pt x="26" y="905"/>
                    <a:pt x="27" y="907"/>
                  </a:cubicBezTo>
                  <a:cubicBezTo>
                    <a:pt x="27" y="907"/>
                    <a:pt x="27" y="908"/>
                    <a:pt x="27" y="909"/>
                  </a:cubicBezTo>
                  <a:cubicBezTo>
                    <a:pt x="27" y="909"/>
                    <a:pt x="28" y="910"/>
                    <a:pt x="28" y="910"/>
                  </a:cubicBezTo>
                  <a:cubicBezTo>
                    <a:pt x="30" y="911"/>
                    <a:pt x="30" y="912"/>
                    <a:pt x="30" y="914"/>
                  </a:cubicBezTo>
                  <a:cubicBezTo>
                    <a:pt x="31" y="915"/>
                    <a:pt x="33" y="916"/>
                    <a:pt x="33" y="914"/>
                  </a:cubicBezTo>
                  <a:cubicBezTo>
                    <a:pt x="34" y="914"/>
                    <a:pt x="33" y="913"/>
                    <a:pt x="34" y="912"/>
                  </a:cubicBezTo>
                  <a:cubicBezTo>
                    <a:pt x="35" y="912"/>
                    <a:pt x="35" y="912"/>
                    <a:pt x="35" y="913"/>
                  </a:cubicBezTo>
                  <a:cubicBezTo>
                    <a:pt x="35" y="914"/>
                    <a:pt x="34" y="914"/>
                    <a:pt x="34" y="915"/>
                  </a:cubicBezTo>
                  <a:cubicBezTo>
                    <a:pt x="35" y="916"/>
                    <a:pt x="36" y="916"/>
                    <a:pt x="36" y="916"/>
                  </a:cubicBezTo>
                  <a:cubicBezTo>
                    <a:pt x="38" y="915"/>
                    <a:pt x="40" y="916"/>
                    <a:pt x="41" y="915"/>
                  </a:cubicBezTo>
                  <a:cubicBezTo>
                    <a:pt x="42" y="915"/>
                    <a:pt x="43" y="914"/>
                    <a:pt x="44" y="913"/>
                  </a:cubicBezTo>
                  <a:cubicBezTo>
                    <a:pt x="45" y="912"/>
                    <a:pt x="48" y="912"/>
                    <a:pt x="46" y="914"/>
                  </a:cubicBezTo>
                  <a:cubicBezTo>
                    <a:pt x="46" y="915"/>
                    <a:pt x="45" y="915"/>
                    <a:pt x="45" y="916"/>
                  </a:cubicBezTo>
                  <a:cubicBezTo>
                    <a:pt x="45" y="916"/>
                    <a:pt x="46" y="917"/>
                    <a:pt x="45" y="918"/>
                  </a:cubicBezTo>
                  <a:cubicBezTo>
                    <a:pt x="45" y="918"/>
                    <a:pt x="44" y="918"/>
                    <a:pt x="44" y="918"/>
                  </a:cubicBezTo>
                  <a:cubicBezTo>
                    <a:pt x="44" y="919"/>
                    <a:pt x="45" y="919"/>
                    <a:pt x="45" y="919"/>
                  </a:cubicBezTo>
                  <a:cubicBezTo>
                    <a:pt x="45" y="919"/>
                    <a:pt x="45" y="919"/>
                    <a:pt x="45" y="919"/>
                  </a:cubicBezTo>
                  <a:cubicBezTo>
                    <a:pt x="47" y="921"/>
                    <a:pt x="47" y="918"/>
                    <a:pt x="48" y="918"/>
                  </a:cubicBezTo>
                  <a:cubicBezTo>
                    <a:pt x="49" y="918"/>
                    <a:pt x="54" y="918"/>
                    <a:pt x="54" y="920"/>
                  </a:cubicBezTo>
                  <a:cubicBezTo>
                    <a:pt x="53" y="920"/>
                    <a:pt x="51" y="918"/>
                    <a:pt x="50" y="919"/>
                  </a:cubicBezTo>
                  <a:cubicBezTo>
                    <a:pt x="49" y="919"/>
                    <a:pt x="49" y="920"/>
                    <a:pt x="49" y="921"/>
                  </a:cubicBezTo>
                  <a:cubicBezTo>
                    <a:pt x="48" y="921"/>
                    <a:pt x="48" y="921"/>
                    <a:pt x="47" y="922"/>
                  </a:cubicBezTo>
                  <a:cubicBezTo>
                    <a:pt x="46" y="922"/>
                    <a:pt x="46" y="923"/>
                    <a:pt x="46" y="924"/>
                  </a:cubicBezTo>
                  <a:cubicBezTo>
                    <a:pt x="46" y="924"/>
                    <a:pt x="47" y="924"/>
                    <a:pt x="46" y="924"/>
                  </a:cubicBezTo>
                  <a:cubicBezTo>
                    <a:pt x="46" y="925"/>
                    <a:pt x="46" y="924"/>
                    <a:pt x="45" y="924"/>
                  </a:cubicBezTo>
                  <a:cubicBezTo>
                    <a:pt x="44" y="924"/>
                    <a:pt x="44" y="924"/>
                    <a:pt x="45" y="925"/>
                  </a:cubicBezTo>
                  <a:cubicBezTo>
                    <a:pt x="46" y="925"/>
                    <a:pt x="46" y="925"/>
                    <a:pt x="47" y="926"/>
                  </a:cubicBezTo>
                  <a:cubicBezTo>
                    <a:pt x="48" y="926"/>
                    <a:pt x="48" y="926"/>
                    <a:pt x="49" y="926"/>
                  </a:cubicBezTo>
                  <a:cubicBezTo>
                    <a:pt x="49" y="927"/>
                    <a:pt x="50" y="927"/>
                    <a:pt x="50" y="927"/>
                  </a:cubicBezTo>
                  <a:cubicBezTo>
                    <a:pt x="52" y="928"/>
                    <a:pt x="51" y="930"/>
                    <a:pt x="52" y="930"/>
                  </a:cubicBezTo>
                  <a:cubicBezTo>
                    <a:pt x="54" y="930"/>
                    <a:pt x="55" y="929"/>
                    <a:pt x="56" y="931"/>
                  </a:cubicBezTo>
                  <a:cubicBezTo>
                    <a:pt x="56" y="932"/>
                    <a:pt x="55" y="932"/>
                    <a:pt x="57" y="932"/>
                  </a:cubicBezTo>
                  <a:cubicBezTo>
                    <a:pt x="58" y="932"/>
                    <a:pt x="59" y="932"/>
                    <a:pt x="60" y="933"/>
                  </a:cubicBezTo>
                  <a:cubicBezTo>
                    <a:pt x="60" y="933"/>
                    <a:pt x="60" y="934"/>
                    <a:pt x="60" y="935"/>
                  </a:cubicBezTo>
                  <a:cubicBezTo>
                    <a:pt x="60" y="935"/>
                    <a:pt x="60" y="936"/>
                    <a:pt x="60" y="937"/>
                  </a:cubicBezTo>
                  <a:cubicBezTo>
                    <a:pt x="60" y="938"/>
                    <a:pt x="61" y="938"/>
                    <a:pt x="62" y="938"/>
                  </a:cubicBezTo>
                  <a:cubicBezTo>
                    <a:pt x="63" y="939"/>
                    <a:pt x="62" y="941"/>
                    <a:pt x="64" y="942"/>
                  </a:cubicBezTo>
                  <a:cubicBezTo>
                    <a:pt x="64" y="943"/>
                    <a:pt x="65" y="943"/>
                    <a:pt x="65" y="943"/>
                  </a:cubicBezTo>
                  <a:cubicBezTo>
                    <a:pt x="67" y="945"/>
                    <a:pt x="66" y="947"/>
                    <a:pt x="67" y="949"/>
                  </a:cubicBezTo>
                  <a:cubicBezTo>
                    <a:pt x="67" y="950"/>
                    <a:pt x="69" y="950"/>
                    <a:pt x="70" y="951"/>
                  </a:cubicBezTo>
                  <a:cubicBezTo>
                    <a:pt x="71" y="951"/>
                    <a:pt x="72" y="953"/>
                    <a:pt x="73" y="953"/>
                  </a:cubicBezTo>
                  <a:cubicBezTo>
                    <a:pt x="74" y="955"/>
                    <a:pt x="75" y="954"/>
                    <a:pt x="76" y="953"/>
                  </a:cubicBezTo>
                  <a:cubicBezTo>
                    <a:pt x="77" y="951"/>
                    <a:pt x="78" y="952"/>
                    <a:pt x="78" y="954"/>
                  </a:cubicBezTo>
                  <a:cubicBezTo>
                    <a:pt x="78" y="955"/>
                    <a:pt x="78" y="955"/>
                    <a:pt x="79" y="956"/>
                  </a:cubicBezTo>
                  <a:cubicBezTo>
                    <a:pt x="80" y="956"/>
                    <a:pt x="80" y="957"/>
                    <a:pt x="81" y="957"/>
                  </a:cubicBezTo>
                  <a:cubicBezTo>
                    <a:pt x="81" y="958"/>
                    <a:pt x="82" y="958"/>
                    <a:pt x="83" y="958"/>
                  </a:cubicBezTo>
                  <a:cubicBezTo>
                    <a:pt x="83" y="958"/>
                    <a:pt x="83" y="959"/>
                    <a:pt x="84" y="960"/>
                  </a:cubicBezTo>
                  <a:cubicBezTo>
                    <a:pt x="84" y="960"/>
                    <a:pt x="85" y="960"/>
                    <a:pt x="86" y="960"/>
                  </a:cubicBezTo>
                  <a:cubicBezTo>
                    <a:pt x="86" y="961"/>
                    <a:pt x="86" y="962"/>
                    <a:pt x="85" y="963"/>
                  </a:cubicBezTo>
                  <a:cubicBezTo>
                    <a:pt x="85" y="963"/>
                    <a:pt x="84" y="964"/>
                    <a:pt x="84" y="964"/>
                  </a:cubicBezTo>
                  <a:cubicBezTo>
                    <a:pt x="84" y="965"/>
                    <a:pt x="84" y="965"/>
                    <a:pt x="85" y="965"/>
                  </a:cubicBezTo>
                  <a:cubicBezTo>
                    <a:pt x="86" y="965"/>
                    <a:pt x="86" y="965"/>
                    <a:pt x="87" y="965"/>
                  </a:cubicBezTo>
                  <a:cubicBezTo>
                    <a:pt x="88" y="965"/>
                    <a:pt x="89" y="964"/>
                    <a:pt x="89" y="965"/>
                  </a:cubicBezTo>
                  <a:cubicBezTo>
                    <a:pt x="91" y="965"/>
                    <a:pt x="89" y="968"/>
                    <a:pt x="90" y="969"/>
                  </a:cubicBezTo>
                  <a:cubicBezTo>
                    <a:pt x="90" y="970"/>
                    <a:pt x="91" y="971"/>
                    <a:pt x="92" y="972"/>
                  </a:cubicBezTo>
                  <a:cubicBezTo>
                    <a:pt x="93" y="973"/>
                    <a:pt x="94" y="974"/>
                    <a:pt x="94" y="975"/>
                  </a:cubicBezTo>
                  <a:cubicBezTo>
                    <a:pt x="94" y="976"/>
                    <a:pt x="95" y="977"/>
                    <a:pt x="96" y="978"/>
                  </a:cubicBezTo>
                  <a:cubicBezTo>
                    <a:pt x="97" y="978"/>
                    <a:pt x="99" y="978"/>
                    <a:pt x="98" y="979"/>
                  </a:cubicBezTo>
                  <a:cubicBezTo>
                    <a:pt x="98" y="980"/>
                    <a:pt x="96" y="980"/>
                    <a:pt x="96" y="981"/>
                  </a:cubicBezTo>
                  <a:cubicBezTo>
                    <a:pt x="95" y="982"/>
                    <a:pt x="95" y="983"/>
                    <a:pt x="95" y="984"/>
                  </a:cubicBezTo>
                  <a:cubicBezTo>
                    <a:pt x="96" y="985"/>
                    <a:pt x="98" y="986"/>
                    <a:pt x="99" y="986"/>
                  </a:cubicBezTo>
                  <a:cubicBezTo>
                    <a:pt x="99" y="985"/>
                    <a:pt x="100" y="985"/>
                    <a:pt x="101" y="985"/>
                  </a:cubicBezTo>
                  <a:cubicBezTo>
                    <a:pt x="101" y="986"/>
                    <a:pt x="99" y="986"/>
                    <a:pt x="99" y="987"/>
                  </a:cubicBezTo>
                  <a:cubicBezTo>
                    <a:pt x="98" y="987"/>
                    <a:pt x="99" y="991"/>
                    <a:pt x="97" y="989"/>
                  </a:cubicBezTo>
                  <a:cubicBezTo>
                    <a:pt x="96" y="989"/>
                    <a:pt x="96" y="989"/>
                    <a:pt x="96" y="988"/>
                  </a:cubicBezTo>
                  <a:cubicBezTo>
                    <a:pt x="96" y="988"/>
                    <a:pt x="95" y="988"/>
                    <a:pt x="95" y="988"/>
                  </a:cubicBezTo>
                  <a:cubicBezTo>
                    <a:pt x="95" y="988"/>
                    <a:pt x="95" y="988"/>
                    <a:pt x="94" y="988"/>
                  </a:cubicBezTo>
                  <a:cubicBezTo>
                    <a:pt x="94" y="987"/>
                    <a:pt x="94" y="987"/>
                    <a:pt x="93" y="987"/>
                  </a:cubicBezTo>
                  <a:cubicBezTo>
                    <a:pt x="92" y="987"/>
                    <a:pt x="93" y="988"/>
                    <a:pt x="94" y="988"/>
                  </a:cubicBezTo>
                  <a:cubicBezTo>
                    <a:pt x="94" y="989"/>
                    <a:pt x="94" y="990"/>
                    <a:pt x="94" y="991"/>
                  </a:cubicBezTo>
                  <a:cubicBezTo>
                    <a:pt x="94" y="992"/>
                    <a:pt x="94" y="992"/>
                    <a:pt x="95" y="993"/>
                  </a:cubicBezTo>
                  <a:cubicBezTo>
                    <a:pt x="95" y="994"/>
                    <a:pt x="95" y="996"/>
                    <a:pt x="97" y="994"/>
                  </a:cubicBezTo>
                  <a:cubicBezTo>
                    <a:pt x="97" y="994"/>
                    <a:pt x="99" y="992"/>
                    <a:pt x="100" y="993"/>
                  </a:cubicBezTo>
                  <a:cubicBezTo>
                    <a:pt x="100" y="994"/>
                    <a:pt x="99" y="996"/>
                    <a:pt x="100" y="997"/>
                  </a:cubicBezTo>
                  <a:cubicBezTo>
                    <a:pt x="100" y="999"/>
                    <a:pt x="102" y="1000"/>
                    <a:pt x="102" y="1001"/>
                  </a:cubicBezTo>
                  <a:cubicBezTo>
                    <a:pt x="102" y="1002"/>
                    <a:pt x="103" y="1003"/>
                    <a:pt x="103" y="1003"/>
                  </a:cubicBezTo>
                  <a:cubicBezTo>
                    <a:pt x="104" y="1005"/>
                    <a:pt x="105" y="1005"/>
                    <a:pt x="107" y="1005"/>
                  </a:cubicBezTo>
                  <a:cubicBezTo>
                    <a:pt x="108" y="1005"/>
                    <a:pt x="110" y="1004"/>
                    <a:pt x="110" y="1006"/>
                  </a:cubicBezTo>
                  <a:cubicBezTo>
                    <a:pt x="111" y="1007"/>
                    <a:pt x="111" y="1007"/>
                    <a:pt x="111" y="1008"/>
                  </a:cubicBezTo>
                  <a:cubicBezTo>
                    <a:pt x="112" y="1008"/>
                    <a:pt x="112" y="1008"/>
                    <a:pt x="112" y="1009"/>
                  </a:cubicBezTo>
                  <a:cubicBezTo>
                    <a:pt x="112" y="1011"/>
                    <a:pt x="110" y="1012"/>
                    <a:pt x="112" y="1012"/>
                  </a:cubicBezTo>
                  <a:cubicBezTo>
                    <a:pt x="113" y="1013"/>
                    <a:pt x="113" y="1013"/>
                    <a:pt x="114" y="1013"/>
                  </a:cubicBezTo>
                  <a:cubicBezTo>
                    <a:pt x="114" y="1014"/>
                    <a:pt x="115" y="1014"/>
                    <a:pt x="116" y="1014"/>
                  </a:cubicBezTo>
                  <a:cubicBezTo>
                    <a:pt x="117" y="1014"/>
                    <a:pt x="118" y="1014"/>
                    <a:pt x="120" y="1015"/>
                  </a:cubicBezTo>
                  <a:cubicBezTo>
                    <a:pt x="121" y="1016"/>
                    <a:pt x="122" y="1016"/>
                    <a:pt x="124" y="1017"/>
                  </a:cubicBezTo>
                  <a:cubicBezTo>
                    <a:pt x="125" y="1017"/>
                    <a:pt x="126" y="1019"/>
                    <a:pt x="127" y="1019"/>
                  </a:cubicBezTo>
                  <a:cubicBezTo>
                    <a:pt x="129" y="1020"/>
                    <a:pt x="130" y="1020"/>
                    <a:pt x="131" y="1021"/>
                  </a:cubicBezTo>
                  <a:cubicBezTo>
                    <a:pt x="133" y="1023"/>
                    <a:pt x="135" y="1025"/>
                    <a:pt x="137" y="1027"/>
                  </a:cubicBezTo>
                  <a:cubicBezTo>
                    <a:pt x="140" y="1029"/>
                    <a:pt x="142" y="1030"/>
                    <a:pt x="144" y="1032"/>
                  </a:cubicBezTo>
                  <a:cubicBezTo>
                    <a:pt x="147" y="1034"/>
                    <a:pt x="149" y="1038"/>
                    <a:pt x="152" y="1038"/>
                  </a:cubicBezTo>
                  <a:cubicBezTo>
                    <a:pt x="156" y="1039"/>
                    <a:pt x="158" y="1040"/>
                    <a:pt x="161" y="1042"/>
                  </a:cubicBezTo>
                  <a:cubicBezTo>
                    <a:pt x="164" y="1044"/>
                    <a:pt x="166" y="1047"/>
                    <a:pt x="168" y="1050"/>
                  </a:cubicBezTo>
                  <a:cubicBezTo>
                    <a:pt x="171" y="1052"/>
                    <a:pt x="174" y="1055"/>
                    <a:pt x="177" y="1058"/>
                  </a:cubicBezTo>
                  <a:cubicBezTo>
                    <a:pt x="178" y="1059"/>
                    <a:pt x="180" y="1060"/>
                    <a:pt x="182" y="1061"/>
                  </a:cubicBezTo>
                  <a:cubicBezTo>
                    <a:pt x="183" y="1062"/>
                    <a:pt x="185" y="1064"/>
                    <a:pt x="186" y="1065"/>
                  </a:cubicBezTo>
                  <a:cubicBezTo>
                    <a:pt x="187" y="1065"/>
                    <a:pt x="188" y="1066"/>
                    <a:pt x="190" y="1067"/>
                  </a:cubicBezTo>
                  <a:cubicBezTo>
                    <a:pt x="191" y="1068"/>
                    <a:pt x="193" y="1068"/>
                    <a:pt x="195" y="1069"/>
                  </a:cubicBezTo>
                  <a:cubicBezTo>
                    <a:pt x="197" y="1069"/>
                    <a:pt x="198" y="1070"/>
                    <a:pt x="200" y="1071"/>
                  </a:cubicBezTo>
                  <a:cubicBezTo>
                    <a:pt x="201" y="1072"/>
                    <a:pt x="203" y="1072"/>
                    <a:pt x="205" y="1073"/>
                  </a:cubicBezTo>
                  <a:cubicBezTo>
                    <a:pt x="207" y="1073"/>
                    <a:pt x="208" y="1074"/>
                    <a:pt x="209" y="1075"/>
                  </a:cubicBezTo>
                  <a:cubicBezTo>
                    <a:pt x="212" y="1077"/>
                    <a:pt x="216" y="1079"/>
                    <a:pt x="219" y="1078"/>
                  </a:cubicBezTo>
                  <a:cubicBezTo>
                    <a:pt x="222" y="1078"/>
                    <a:pt x="224" y="1076"/>
                    <a:pt x="226" y="1075"/>
                  </a:cubicBezTo>
                  <a:cubicBezTo>
                    <a:pt x="229" y="1073"/>
                    <a:pt x="232" y="1072"/>
                    <a:pt x="235" y="1071"/>
                  </a:cubicBezTo>
                  <a:cubicBezTo>
                    <a:pt x="238" y="1070"/>
                    <a:pt x="241" y="1070"/>
                    <a:pt x="244" y="1068"/>
                  </a:cubicBezTo>
                  <a:cubicBezTo>
                    <a:pt x="246" y="1067"/>
                    <a:pt x="247" y="1066"/>
                    <a:pt x="249" y="1066"/>
                  </a:cubicBezTo>
                  <a:cubicBezTo>
                    <a:pt x="250" y="1065"/>
                    <a:pt x="252" y="1064"/>
                    <a:pt x="254" y="1064"/>
                  </a:cubicBezTo>
                  <a:cubicBezTo>
                    <a:pt x="257" y="1063"/>
                    <a:pt x="260" y="1062"/>
                    <a:pt x="263" y="1062"/>
                  </a:cubicBezTo>
                  <a:cubicBezTo>
                    <a:pt x="266" y="1062"/>
                    <a:pt x="269" y="1062"/>
                    <a:pt x="271" y="1062"/>
                  </a:cubicBezTo>
                  <a:cubicBezTo>
                    <a:pt x="272" y="1062"/>
                    <a:pt x="273" y="1061"/>
                    <a:pt x="273" y="1061"/>
                  </a:cubicBezTo>
                  <a:cubicBezTo>
                    <a:pt x="275" y="1061"/>
                    <a:pt x="276" y="1061"/>
                    <a:pt x="278" y="1061"/>
                  </a:cubicBezTo>
                  <a:cubicBezTo>
                    <a:pt x="281" y="1061"/>
                    <a:pt x="285" y="1061"/>
                    <a:pt x="288" y="1060"/>
                  </a:cubicBezTo>
                  <a:cubicBezTo>
                    <a:pt x="289" y="1060"/>
                    <a:pt x="291" y="1060"/>
                    <a:pt x="293" y="1060"/>
                  </a:cubicBezTo>
                  <a:cubicBezTo>
                    <a:pt x="294" y="1060"/>
                    <a:pt x="296" y="1059"/>
                    <a:pt x="297" y="1059"/>
                  </a:cubicBezTo>
                  <a:cubicBezTo>
                    <a:pt x="299" y="1059"/>
                    <a:pt x="300" y="1060"/>
                    <a:pt x="302" y="1060"/>
                  </a:cubicBezTo>
                  <a:cubicBezTo>
                    <a:pt x="303" y="1060"/>
                    <a:pt x="305" y="1060"/>
                    <a:pt x="306" y="1061"/>
                  </a:cubicBezTo>
                  <a:cubicBezTo>
                    <a:pt x="308" y="1062"/>
                    <a:pt x="310" y="1062"/>
                    <a:pt x="312" y="1062"/>
                  </a:cubicBezTo>
                  <a:cubicBezTo>
                    <a:pt x="313" y="1062"/>
                    <a:pt x="314" y="1062"/>
                    <a:pt x="316" y="1063"/>
                  </a:cubicBezTo>
                  <a:cubicBezTo>
                    <a:pt x="317" y="1063"/>
                    <a:pt x="318" y="1063"/>
                    <a:pt x="319" y="1064"/>
                  </a:cubicBezTo>
                  <a:cubicBezTo>
                    <a:pt x="320" y="1064"/>
                    <a:pt x="321" y="1064"/>
                    <a:pt x="322" y="1064"/>
                  </a:cubicBezTo>
                  <a:cubicBezTo>
                    <a:pt x="323" y="1065"/>
                    <a:pt x="324" y="1066"/>
                    <a:pt x="325" y="1066"/>
                  </a:cubicBezTo>
                  <a:cubicBezTo>
                    <a:pt x="325" y="1066"/>
                    <a:pt x="326" y="1066"/>
                    <a:pt x="327" y="1066"/>
                  </a:cubicBezTo>
                  <a:cubicBezTo>
                    <a:pt x="328" y="1067"/>
                    <a:pt x="330" y="1067"/>
                    <a:pt x="331" y="1068"/>
                  </a:cubicBezTo>
                  <a:cubicBezTo>
                    <a:pt x="332" y="1068"/>
                    <a:pt x="333" y="1068"/>
                    <a:pt x="333" y="1068"/>
                  </a:cubicBezTo>
                  <a:cubicBezTo>
                    <a:pt x="334" y="1069"/>
                    <a:pt x="334" y="1069"/>
                    <a:pt x="335" y="1069"/>
                  </a:cubicBezTo>
                  <a:cubicBezTo>
                    <a:pt x="336" y="1070"/>
                    <a:pt x="338" y="1070"/>
                    <a:pt x="340" y="1070"/>
                  </a:cubicBezTo>
                  <a:cubicBezTo>
                    <a:pt x="343" y="1069"/>
                    <a:pt x="344" y="1066"/>
                    <a:pt x="347" y="1064"/>
                  </a:cubicBezTo>
                  <a:cubicBezTo>
                    <a:pt x="348" y="1064"/>
                    <a:pt x="350" y="1064"/>
                    <a:pt x="351" y="1063"/>
                  </a:cubicBezTo>
                  <a:cubicBezTo>
                    <a:pt x="353" y="1062"/>
                    <a:pt x="354" y="1062"/>
                    <a:pt x="356" y="1061"/>
                  </a:cubicBezTo>
                  <a:cubicBezTo>
                    <a:pt x="359" y="1061"/>
                    <a:pt x="362" y="1061"/>
                    <a:pt x="365" y="1060"/>
                  </a:cubicBezTo>
                  <a:cubicBezTo>
                    <a:pt x="366" y="1059"/>
                    <a:pt x="367" y="1059"/>
                    <a:pt x="368" y="1058"/>
                  </a:cubicBezTo>
                  <a:cubicBezTo>
                    <a:pt x="368" y="1058"/>
                    <a:pt x="369" y="1058"/>
                    <a:pt x="370" y="1057"/>
                  </a:cubicBezTo>
                  <a:cubicBezTo>
                    <a:pt x="372" y="1056"/>
                    <a:pt x="373" y="1055"/>
                    <a:pt x="375" y="1054"/>
                  </a:cubicBezTo>
                  <a:cubicBezTo>
                    <a:pt x="376" y="1053"/>
                    <a:pt x="378" y="1052"/>
                    <a:pt x="380" y="1051"/>
                  </a:cubicBezTo>
                  <a:cubicBezTo>
                    <a:pt x="381" y="1050"/>
                    <a:pt x="383" y="1050"/>
                    <a:pt x="384" y="1050"/>
                  </a:cubicBezTo>
                  <a:cubicBezTo>
                    <a:pt x="386" y="1049"/>
                    <a:pt x="387" y="1049"/>
                    <a:pt x="389" y="1048"/>
                  </a:cubicBezTo>
                  <a:cubicBezTo>
                    <a:pt x="391" y="1048"/>
                    <a:pt x="393" y="1047"/>
                    <a:pt x="395" y="1047"/>
                  </a:cubicBezTo>
                  <a:cubicBezTo>
                    <a:pt x="395" y="1047"/>
                    <a:pt x="397" y="1047"/>
                    <a:pt x="397" y="1046"/>
                  </a:cubicBezTo>
                  <a:cubicBezTo>
                    <a:pt x="396" y="1045"/>
                    <a:pt x="395" y="1046"/>
                    <a:pt x="395" y="1046"/>
                  </a:cubicBezTo>
                  <a:cubicBezTo>
                    <a:pt x="394" y="1046"/>
                    <a:pt x="394" y="1045"/>
                    <a:pt x="394" y="1045"/>
                  </a:cubicBezTo>
                  <a:cubicBezTo>
                    <a:pt x="394" y="1044"/>
                    <a:pt x="394" y="1043"/>
                    <a:pt x="393" y="1043"/>
                  </a:cubicBezTo>
                  <a:cubicBezTo>
                    <a:pt x="392" y="1043"/>
                    <a:pt x="391" y="1043"/>
                    <a:pt x="391" y="1042"/>
                  </a:cubicBezTo>
                  <a:cubicBezTo>
                    <a:pt x="390" y="1041"/>
                    <a:pt x="391" y="1041"/>
                    <a:pt x="392" y="1041"/>
                  </a:cubicBezTo>
                  <a:cubicBezTo>
                    <a:pt x="393" y="1041"/>
                    <a:pt x="395" y="1042"/>
                    <a:pt x="395" y="1043"/>
                  </a:cubicBezTo>
                  <a:cubicBezTo>
                    <a:pt x="396" y="1044"/>
                    <a:pt x="396" y="1044"/>
                    <a:pt x="397" y="1044"/>
                  </a:cubicBezTo>
                  <a:cubicBezTo>
                    <a:pt x="397" y="1045"/>
                    <a:pt x="397" y="1046"/>
                    <a:pt x="397" y="1046"/>
                  </a:cubicBezTo>
                  <a:cubicBezTo>
                    <a:pt x="397" y="1048"/>
                    <a:pt x="400" y="1047"/>
                    <a:pt x="401" y="1047"/>
                  </a:cubicBezTo>
                  <a:cubicBezTo>
                    <a:pt x="402" y="1048"/>
                    <a:pt x="404" y="1047"/>
                    <a:pt x="405" y="1046"/>
                  </a:cubicBezTo>
                  <a:cubicBezTo>
                    <a:pt x="406" y="1045"/>
                    <a:pt x="406" y="1044"/>
                    <a:pt x="407" y="1043"/>
                  </a:cubicBezTo>
                  <a:cubicBezTo>
                    <a:pt x="408" y="1042"/>
                    <a:pt x="408" y="1041"/>
                    <a:pt x="409" y="1040"/>
                  </a:cubicBezTo>
                  <a:cubicBezTo>
                    <a:pt x="410" y="1039"/>
                    <a:pt x="412" y="1038"/>
                    <a:pt x="414" y="1038"/>
                  </a:cubicBezTo>
                  <a:cubicBezTo>
                    <a:pt x="415" y="1038"/>
                    <a:pt x="415" y="1038"/>
                    <a:pt x="416" y="1038"/>
                  </a:cubicBezTo>
                  <a:cubicBezTo>
                    <a:pt x="417" y="1038"/>
                    <a:pt x="417" y="1037"/>
                    <a:pt x="418" y="1037"/>
                  </a:cubicBezTo>
                  <a:cubicBezTo>
                    <a:pt x="420" y="1037"/>
                    <a:pt x="422" y="1038"/>
                    <a:pt x="423" y="1037"/>
                  </a:cubicBezTo>
                  <a:cubicBezTo>
                    <a:pt x="424" y="1036"/>
                    <a:pt x="424" y="1036"/>
                    <a:pt x="425" y="1036"/>
                  </a:cubicBezTo>
                  <a:cubicBezTo>
                    <a:pt x="426" y="1036"/>
                    <a:pt x="427" y="1036"/>
                    <a:pt x="427" y="1036"/>
                  </a:cubicBezTo>
                  <a:cubicBezTo>
                    <a:pt x="428" y="1036"/>
                    <a:pt x="428" y="1036"/>
                    <a:pt x="429" y="1035"/>
                  </a:cubicBezTo>
                  <a:cubicBezTo>
                    <a:pt x="429" y="1035"/>
                    <a:pt x="430" y="1035"/>
                    <a:pt x="430" y="1035"/>
                  </a:cubicBezTo>
                  <a:cubicBezTo>
                    <a:pt x="432" y="1035"/>
                    <a:pt x="433" y="1035"/>
                    <a:pt x="434" y="1035"/>
                  </a:cubicBezTo>
                  <a:cubicBezTo>
                    <a:pt x="436" y="1035"/>
                    <a:pt x="439" y="1035"/>
                    <a:pt x="441" y="1035"/>
                  </a:cubicBezTo>
                  <a:cubicBezTo>
                    <a:pt x="442" y="1035"/>
                    <a:pt x="444" y="1035"/>
                    <a:pt x="446" y="1035"/>
                  </a:cubicBezTo>
                  <a:cubicBezTo>
                    <a:pt x="447" y="1035"/>
                    <a:pt x="449" y="1034"/>
                    <a:pt x="450" y="1035"/>
                  </a:cubicBezTo>
                  <a:cubicBezTo>
                    <a:pt x="452" y="1035"/>
                    <a:pt x="453" y="1034"/>
                    <a:pt x="455" y="1034"/>
                  </a:cubicBezTo>
                  <a:cubicBezTo>
                    <a:pt x="456" y="1034"/>
                    <a:pt x="457" y="1033"/>
                    <a:pt x="459" y="1032"/>
                  </a:cubicBezTo>
                  <a:cubicBezTo>
                    <a:pt x="459" y="1032"/>
                    <a:pt x="460" y="1032"/>
                    <a:pt x="461" y="1032"/>
                  </a:cubicBezTo>
                  <a:cubicBezTo>
                    <a:pt x="462" y="1032"/>
                    <a:pt x="462" y="1032"/>
                    <a:pt x="463" y="1032"/>
                  </a:cubicBezTo>
                  <a:cubicBezTo>
                    <a:pt x="466" y="1033"/>
                    <a:pt x="470" y="1032"/>
                    <a:pt x="473" y="1033"/>
                  </a:cubicBezTo>
                  <a:cubicBezTo>
                    <a:pt x="474" y="1033"/>
                    <a:pt x="476" y="1034"/>
                    <a:pt x="477" y="1034"/>
                  </a:cubicBezTo>
                  <a:cubicBezTo>
                    <a:pt x="479" y="1034"/>
                    <a:pt x="480" y="1035"/>
                    <a:pt x="481" y="1036"/>
                  </a:cubicBezTo>
                  <a:cubicBezTo>
                    <a:pt x="484" y="1038"/>
                    <a:pt x="487" y="1040"/>
                    <a:pt x="489" y="1043"/>
                  </a:cubicBezTo>
                  <a:cubicBezTo>
                    <a:pt x="489" y="1044"/>
                    <a:pt x="490" y="1045"/>
                    <a:pt x="490" y="1045"/>
                  </a:cubicBezTo>
                  <a:cubicBezTo>
                    <a:pt x="491" y="1046"/>
                    <a:pt x="492" y="1046"/>
                    <a:pt x="493" y="1047"/>
                  </a:cubicBezTo>
                  <a:cubicBezTo>
                    <a:pt x="494" y="1048"/>
                    <a:pt x="494" y="1048"/>
                    <a:pt x="495" y="1049"/>
                  </a:cubicBezTo>
                  <a:cubicBezTo>
                    <a:pt x="495" y="1050"/>
                    <a:pt x="496" y="1050"/>
                    <a:pt x="497" y="1050"/>
                  </a:cubicBezTo>
                  <a:cubicBezTo>
                    <a:pt x="498" y="1050"/>
                    <a:pt x="499" y="1049"/>
                    <a:pt x="500" y="1050"/>
                  </a:cubicBezTo>
                  <a:cubicBezTo>
                    <a:pt x="500" y="1050"/>
                    <a:pt x="499" y="1051"/>
                    <a:pt x="498" y="1051"/>
                  </a:cubicBezTo>
                  <a:cubicBezTo>
                    <a:pt x="498" y="1051"/>
                    <a:pt x="497" y="1051"/>
                    <a:pt x="496" y="1051"/>
                  </a:cubicBezTo>
                  <a:cubicBezTo>
                    <a:pt x="494" y="1052"/>
                    <a:pt x="498" y="1053"/>
                    <a:pt x="498" y="1054"/>
                  </a:cubicBezTo>
                  <a:cubicBezTo>
                    <a:pt x="498" y="1054"/>
                    <a:pt x="498" y="1055"/>
                    <a:pt x="499" y="1055"/>
                  </a:cubicBezTo>
                  <a:cubicBezTo>
                    <a:pt x="500" y="1055"/>
                    <a:pt x="501" y="1055"/>
                    <a:pt x="501" y="1055"/>
                  </a:cubicBezTo>
                  <a:cubicBezTo>
                    <a:pt x="502" y="1054"/>
                    <a:pt x="503" y="1054"/>
                    <a:pt x="504" y="1054"/>
                  </a:cubicBezTo>
                  <a:cubicBezTo>
                    <a:pt x="504" y="1054"/>
                    <a:pt x="504" y="1055"/>
                    <a:pt x="504" y="1056"/>
                  </a:cubicBezTo>
                  <a:cubicBezTo>
                    <a:pt x="503" y="1057"/>
                    <a:pt x="501" y="1058"/>
                    <a:pt x="501" y="1060"/>
                  </a:cubicBezTo>
                  <a:cubicBezTo>
                    <a:pt x="501" y="1061"/>
                    <a:pt x="501" y="1061"/>
                    <a:pt x="502" y="1062"/>
                  </a:cubicBezTo>
                  <a:cubicBezTo>
                    <a:pt x="502" y="1062"/>
                    <a:pt x="503" y="1063"/>
                    <a:pt x="503" y="1064"/>
                  </a:cubicBezTo>
                  <a:cubicBezTo>
                    <a:pt x="503" y="1066"/>
                    <a:pt x="503" y="1067"/>
                    <a:pt x="504" y="1068"/>
                  </a:cubicBezTo>
                  <a:cubicBezTo>
                    <a:pt x="504" y="1070"/>
                    <a:pt x="504" y="1071"/>
                    <a:pt x="505" y="1073"/>
                  </a:cubicBezTo>
                  <a:cubicBezTo>
                    <a:pt x="506" y="1074"/>
                    <a:pt x="508" y="1074"/>
                    <a:pt x="509" y="1075"/>
                  </a:cubicBezTo>
                  <a:cubicBezTo>
                    <a:pt x="510" y="1076"/>
                    <a:pt x="510" y="1078"/>
                    <a:pt x="512" y="1079"/>
                  </a:cubicBezTo>
                  <a:cubicBezTo>
                    <a:pt x="513" y="1080"/>
                    <a:pt x="514" y="1080"/>
                    <a:pt x="516" y="1080"/>
                  </a:cubicBezTo>
                  <a:cubicBezTo>
                    <a:pt x="516" y="1080"/>
                    <a:pt x="517" y="1080"/>
                    <a:pt x="518" y="1080"/>
                  </a:cubicBezTo>
                  <a:cubicBezTo>
                    <a:pt x="518" y="1079"/>
                    <a:pt x="519" y="1079"/>
                    <a:pt x="520" y="1079"/>
                  </a:cubicBezTo>
                  <a:cubicBezTo>
                    <a:pt x="520" y="1079"/>
                    <a:pt x="521" y="1080"/>
                    <a:pt x="522" y="1080"/>
                  </a:cubicBezTo>
                  <a:cubicBezTo>
                    <a:pt x="522" y="1080"/>
                    <a:pt x="523" y="1080"/>
                    <a:pt x="524" y="1079"/>
                  </a:cubicBezTo>
                  <a:cubicBezTo>
                    <a:pt x="525" y="1078"/>
                    <a:pt x="525" y="1075"/>
                    <a:pt x="527" y="1076"/>
                  </a:cubicBezTo>
                  <a:cubicBezTo>
                    <a:pt x="528" y="1076"/>
                    <a:pt x="528" y="1079"/>
                    <a:pt x="529" y="1078"/>
                  </a:cubicBezTo>
                  <a:cubicBezTo>
                    <a:pt x="529" y="1078"/>
                    <a:pt x="529" y="1077"/>
                    <a:pt x="530" y="1076"/>
                  </a:cubicBezTo>
                  <a:cubicBezTo>
                    <a:pt x="531" y="1075"/>
                    <a:pt x="531" y="1078"/>
                    <a:pt x="532" y="1077"/>
                  </a:cubicBezTo>
                  <a:cubicBezTo>
                    <a:pt x="532" y="1077"/>
                    <a:pt x="532" y="1076"/>
                    <a:pt x="532" y="1076"/>
                  </a:cubicBezTo>
                  <a:cubicBezTo>
                    <a:pt x="533" y="1075"/>
                    <a:pt x="533" y="1078"/>
                    <a:pt x="535" y="1078"/>
                  </a:cubicBezTo>
                  <a:cubicBezTo>
                    <a:pt x="537" y="1078"/>
                    <a:pt x="535" y="1075"/>
                    <a:pt x="535" y="1074"/>
                  </a:cubicBezTo>
                  <a:cubicBezTo>
                    <a:pt x="535" y="1073"/>
                    <a:pt x="535" y="1072"/>
                    <a:pt x="536" y="1072"/>
                  </a:cubicBezTo>
                  <a:cubicBezTo>
                    <a:pt x="536" y="1071"/>
                    <a:pt x="536" y="1073"/>
                    <a:pt x="537" y="1074"/>
                  </a:cubicBezTo>
                  <a:cubicBezTo>
                    <a:pt x="537" y="1075"/>
                    <a:pt x="539" y="1076"/>
                    <a:pt x="540" y="1075"/>
                  </a:cubicBezTo>
                  <a:cubicBezTo>
                    <a:pt x="542" y="1074"/>
                    <a:pt x="538" y="1073"/>
                    <a:pt x="539" y="1072"/>
                  </a:cubicBezTo>
                  <a:cubicBezTo>
                    <a:pt x="540" y="1071"/>
                    <a:pt x="542" y="1073"/>
                    <a:pt x="543" y="1073"/>
                  </a:cubicBezTo>
                  <a:cubicBezTo>
                    <a:pt x="543" y="1074"/>
                    <a:pt x="545" y="1074"/>
                    <a:pt x="545" y="1073"/>
                  </a:cubicBezTo>
                  <a:cubicBezTo>
                    <a:pt x="546" y="1073"/>
                    <a:pt x="546" y="1072"/>
                    <a:pt x="547" y="1072"/>
                  </a:cubicBezTo>
                  <a:cubicBezTo>
                    <a:pt x="548" y="1071"/>
                    <a:pt x="548" y="1073"/>
                    <a:pt x="549" y="1074"/>
                  </a:cubicBezTo>
                  <a:cubicBezTo>
                    <a:pt x="550" y="1075"/>
                    <a:pt x="551" y="1075"/>
                    <a:pt x="552" y="1075"/>
                  </a:cubicBezTo>
                  <a:cubicBezTo>
                    <a:pt x="553" y="1075"/>
                    <a:pt x="554" y="1075"/>
                    <a:pt x="555" y="1075"/>
                  </a:cubicBezTo>
                  <a:cubicBezTo>
                    <a:pt x="556" y="1075"/>
                    <a:pt x="558" y="1075"/>
                    <a:pt x="560" y="1075"/>
                  </a:cubicBezTo>
                  <a:cubicBezTo>
                    <a:pt x="561" y="1075"/>
                    <a:pt x="561" y="1074"/>
                    <a:pt x="562" y="1074"/>
                  </a:cubicBezTo>
                  <a:cubicBezTo>
                    <a:pt x="563" y="1074"/>
                    <a:pt x="563" y="1074"/>
                    <a:pt x="564" y="1073"/>
                  </a:cubicBezTo>
                  <a:cubicBezTo>
                    <a:pt x="565" y="1072"/>
                    <a:pt x="565" y="1070"/>
                    <a:pt x="564" y="1069"/>
                  </a:cubicBezTo>
                  <a:cubicBezTo>
                    <a:pt x="564" y="1068"/>
                    <a:pt x="563" y="1067"/>
                    <a:pt x="564" y="1067"/>
                  </a:cubicBezTo>
                  <a:cubicBezTo>
                    <a:pt x="565" y="1067"/>
                    <a:pt x="565" y="1068"/>
                    <a:pt x="565" y="1068"/>
                  </a:cubicBezTo>
                  <a:cubicBezTo>
                    <a:pt x="566" y="1069"/>
                    <a:pt x="566" y="1069"/>
                    <a:pt x="566" y="1070"/>
                  </a:cubicBezTo>
                  <a:cubicBezTo>
                    <a:pt x="567" y="1070"/>
                    <a:pt x="568" y="1070"/>
                    <a:pt x="568" y="1071"/>
                  </a:cubicBezTo>
                  <a:cubicBezTo>
                    <a:pt x="570" y="1072"/>
                    <a:pt x="569" y="1073"/>
                    <a:pt x="570" y="1074"/>
                  </a:cubicBezTo>
                  <a:cubicBezTo>
                    <a:pt x="571" y="1076"/>
                    <a:pt x="572" y="1073"/>
                    <a:pt x="573" y="1072"/>
                  </a:cubicBezTo>
                  <a:cubicBezTo>
                    <a:pt x="576" y="1071"/>
                    <a:pt x="577" y="1077"/>
                    <a:pt x="577" y="1079"/>
                  </a:cubicBezTo>
                  <a:cubicBezTo>
                    <a:pt x="578" y="1080"/>
                    <a:pt x="578" y="1082"/>
                    <a:pt x="579" y="1083"/>
                  </a:cubicBezTo>
                  <a:cubicBezTo>
                    <a:pt x="580" y="1084"/>
                    <a:pt x="582" y="1085"/>
                    <a:pt x="583" y="1086"/>
                  </a:cubicBezTo>
                  <a:cubicBezTo>
                    <a:pt x="585" y="1086"/>
                    <a:pt x="586" y="1087"/>
                    <a:pt x="587" y="1087"/>
                  </a:cubicBezTo>
                  <a:cubicBezTo>
                    <a:pt x="589" y="1087"/>
                    <a:pt x="590" y="1086"/>
                    <a:pt x="591" y="1085"/>
                  </a:cubicBezTo>
                  <a:cubicBezTo>
                    <a:pt x="592" y="1084"/>
                    <a:pt x="594" y="1082"/>
                    <a:pt x="594" y="1084"/>
                  </a:cubicBezTo>
                  <a:cubicBezTo>
                    <a:pt x="594" y="1085"/>
                    <a:pt x="593" y="1085"/>
                    <a:pt x="593" y="1086"/>
                  </a:cubicBezTo>
                  <a:cubicBezTo>
                    <a:pt x="592" y="1087"/>
                    <a:pt x="593" y="1086"/>
                    <a:pt x="594" y="1087"/>
                  </a:cubicBezTo>
                  <a:cubicBezTo>
                    <a:pt x="596" y="1089"/>
                    <a:pt x="588" y="1090"/>
                    <a:pt x="592" y="1093"/>
                  </a:cubicBezTo>
                  <a:cubicBezTo>
                    <a:pt x="592" y="1093"/>
                    <a:pt x="593" y="1093"/>
                    <a:pt x="593" y="1094"/>
                  </a:cubicBezTo>
                  <a:cubicBezTo>
                    <a:pt x="593" y="1095"/>
                    <a:pt x="593" y="1096"/>
                    <a:pt x="594" y="1096"/>
                  </a:cubicBezTo>
                  <a:cubicBezTo>
                    <a:pt x="594" y="1097"/>
                    <a:pt x="595" y="1097"/>
                    <a:pt x="595" y="1097"/>
                  </a:cubicBezTo>
                  <a:cubicBezTo>
                    <a:pt x="596" y="1098"/>
                    <a:pt x="596" y="1099"/>
                    <a:pt x="597" y="1099"/>
                  </a:cubicBezTo>
                  <a:cubicBezTo>
                    <a:pt x="597" y="1100"/>
                    <a:pt x="598" y="1101"/>
                    <a:pt x="599" y="1102"/>
                  </a:cubicBezTo>
                  <a:cubicBezTo>
                    <a:pt x="599" y="1103"/>
                    <a:pt x="599" y="1104"/>
                    <a:pt x="599" y="1105"/>
                  </a:cubicBezTo>
                  <a:cubicBezTo>
                    <a:pt x="599" y="1106"/>
                    <a:pt x="598" y="1107"/>
                    <a:pt x="598" y="1108"/>
                  </a:cubicBezTo>
                  <a:cubicBezTo>
                    <a:pt x="597" y="1110"/>
                    <a:pt x="598" y="1111"/>
                    <a:pt x="598" y="1113"/>
                  </a:cubicBezTo>
                  <a:cubicBezTo>
                    <a:pt x="598" y="1114"/>
                    <a:pt x="597" y="1116"/>
                    <a:pt x="597" y="1118"/>
                  </a:cubicBezTo>
                  <a:cubicBezTo>
                    <a:pt x="596" y="1119"/>
                    <a:pt x="597" y="1121"/>
                    <a:pt x="597" y="1123"/>
                  </a:cubicBezTo>
                  <a:cubicBezTo>
                    <a:pt x="597" y="1125"/>
                    <a:pt x="597" y="1129"/>
                    <a:pt x="596" y="1131"/>
                  </a:cubicBezTo>
                  <a:cubicBezTo>
                    <a:pt x="595" y="1132"/>
                    <a:pt x="594" y="1133"/>
                    <a:pt x="593" y="1135"/>
                  </a:cubicBezTo>
                  <a:cubicBezTo>
                    <a:pt x="592" y="1138"/>
                    <a:pt x="592" y="1141"/>
                    <a:pt x="590" y="1143"/>
                  </a:cubicBezTo>
                  <a:cubicBezTo>
                    <a:pt x="588" y="1144"/>
                    <a:pt x="588" y="1145"/>
                    <a:pt x="587" y="1146"/>
                  </a:cubicBezTo>
                  <a:cubicBezTo>
                    <a:pt x="586" y="1149"/>
                    <a:pt x="588" y="1148"/>
                    <a:pt x="590" y="1148"/>
                  </a:cubicBezTo>
                  <a:cubicBezTo>
                    <a:pt x="591" y="1149"/>
                    <a:pt x="591" y="1149"/>
                    <a:pt x="592" y="1150"/>
                  </a:cubicBezTo>
                  <a:cubicBezTo>
                    <a:pt x="592" y="1150"/>
                    <a:pt x="593" y="1150"/>
                    <a:pt x="594" y="1150"/>
                  </a:cubicBezTo>
                  <a:cubicBezTo>
                    <a:pt x="594" y="1150"/>
                    <a:pt x="595" y="1149"/>
                    <a:pt x="595" y="1150"/>
                  </a:cubicBezTo>
                  <a:cubicBezTo>
                    <a:pt x="596" y="1151"/>
                    <a:pt x="595" y="1151"/>
                    <a:pt x="595" y="1151"/>
                  </a:cubicBezTo>
                  <a:cubicBezTo>
                    <a:pt x="594" y="1151"/>
                    <a:pt x="593" y="1152"/>
                    <a:pt x="592" y="1152"/>
                  </a:cubicBezTo>
                  <a:cubicBezTo>
                    <a:pt x="592" y="1151"/>
                    <a:pt x="591" y="1151"/>
                    <a:pt x="591" y="1152"/>
                  </a:cubicBezTo>
                  <a:cubicBezTo>
                    <a:pt x="590" y="1154"/>
                    <a:pt x="592" y="1155"/>
                    <a:pt x="592" y="1156"/>
                  </a:cubicBezTo>
                  <a:cubicBezTo>
                    <a:pt x="592" y="1157"/>
                    <a:pt x="592" y="1158"/>
                    <a:pt x="592" y="1159"/>
                  </a:cubicBezTo>
                  <a:cubicBezTo>
                    <a:pt x="592" y="1159"/>
                    <a:pt x="592" y="1160"/>
                    <a:pt x="591" y="1160"/>
                  </a:cubicBezTo>
                  <a:cubicBezTo>
                    <a:pt x="590" y="1160"/>
                    <a:pt x="589" y="1160"/>
                    <a:pt x="589" y="1160"/>
                  </a:cubicBezTo>
                  <a:cubicBezTo>
                    <a:pt x="588" y="1160"/>
                    <a:pt x="588" y="1161"/>
                    <a:pt x="587" y="1161"/>
                  </a:cubicBezTo>
                  <a:cubicBezTo>
                    <a:pt x="585" y="1162"/>
                    <a:pt x="587" y="1162"/>
                    <a:pt x="588" y="1163"/>
                  </a:cubicBezTo>
                  <a:cubicBezTo>
                    <a:pt x="589" y="1164"/>
                    <a:pt x="589" y="1166"/>
                    <a:pt x="591" y="1167"/>
                  </a:cubicBezTo>
                  <a:cubicBezTo>
                    <a:pt x="591" y="1167"/>
                    <a:pt x="592" y="1167"/>
                    <a:pt x="593" y="1167"/>
                  </a:cubicBezTo>
                  <a:cubicBezTo>
                    <a:pt x="593" y="1168"/>
                    <a:pt x="594" y="1168"/>
                    <a:pt x="594" y="1169"/>
                  </a:cubicBezTo>
                  <a:cubicBezTo>
                    <a:pt x="595" y="1169"/>
                    <a:pt x="598" y="1169"/>
                    <a:pt x="597" y="1171"/>
                  </a:cubicBezTo>
                  <a:cubicBezTo>
                    <a:pt x="597" y="1171"/>
                    <a:pt x="596" y="1171"/>
                    <a:pt x="595" y="1171"/>
                  </a:cubicBezTo>
                  <a:cubicBezTo>
                    <a:pt x="595" y="1170"/>
                    <a:pt x="594" y="1170"/>
                    <a:pt x="593" y="1170"/>
                  </a:cubicBezTo>
                  <a:cubicBezTo>
                    <a:pt x="592" y="1170"/>
                    <a:pt x="590" y="1170"/>
                    <a:pt x="589" y="1169"/>
                  </a:cubicBezTo>
                  <a:cubicBezTo>
                    <a:pt x="588" y="1169"/>
                    <a:pt x="588" y="1169"/>
                    <a:pt x="587" y="1168"/>
                  </a:cubicBezTo>
                  <a:cubicBezTo>
                    <a:pt x="587" y="1168"/>
                    <a:pt x="586" y="1167"/>
                    <a:pt x="586" y="1167"/>
                  </a:cubicBezTo>
                  <a:cubicBezTo>
                    <a:pt x="585" y="1166"/>
                    <a:pt x="586" y="1171"/>
                    <a:pt x="586" y="1172"/>
                  </a:cubicBezTo>
                  <a:cubicBezTo>
                    <a:pt x="586" y="1173"/>
                    <a:pt x="586" y="1174"/>
                    <a:pt x="586" y="1175"/>
                  </a:cubicBezTo>
                  <a:cubicBezTo>
                    <a:pt x="586" y="1175"/>
                    <a:pt x="586" y="1176"/>
                    <a:pt x="586" y="1177"/>
                  </a:cubicBezTo>
                  <a:cubicBezTo>
                    <a:pt x="586" y="1178"/>
                    <a:pt x="585" y="1178"/>
                    <a:pt x="585" y="1179"/>
                  </a:cubicBezTo>
                  <a:cubicBezTo>
                    <a:pt x="585" y="1180"/>
                    <a:pt x="584" y="1182"/>
                    <a:pt x="584" y="1183"/>
                  </a:cubicBezTo>
                  <a:cubicBezTo>
                    <a:pt x="583" y="1184"/>
                    <a:pt x="583" y="1186"/>
                    <a:pt x="582" y="1187"/>
                  </a:cubicBezTo>
                  <a:cubicBezTo>
                    <a:pt x="581" y="1189"/>
                    <a:pt x="580" y="1190"/>
                    <a:pt x="579" y="1190"/>
                  </a:cubicBezTo>
                  <a:cubicBezTo>
                    <a:pt x="578" y="1190"/>
                    <a:pt x="575" y="1190"/>
                    <a:pt x="575" y="1189"/>
                  </a:cubicBezTo>
                  <a:cubicBezTo>
                    <a:pt x="574" y="1188"/>
                    <a:pt x="574" y="1185"/>
                    <a:pt x="573" y="1185"/>
                  </a:cubicBezTo>
                  <a:cubicBezTo>
                    <a:pt x="572" y="1185"/>
                    <a:pt x="574" y="1189"/>
                    <a:pt x="574" y="1189"/>
                  </a:cubicBezTo>
                  <a:cubicBezTo>
                    <a:pt x="575" y="1191"/>
                    <a:pt x="574" y="1192"/>
                    <a:pt x="575" y="1193"/>
                  </a:cubicBezTo>
                  <a:cubicBezTo>
                    <a:pt x="575" y="1194"/>
                    <a:pt x="576" y="1194"/>
                    <a:pt x="576" y="1195"/>
                  </a:cubicBezTo>
                  <a:cubicBezTo>
                    <a:pt x="576" y="1196"/>
                    <a:pt x="577" y="1196"/>
                    <a:pt x="577" y="1197"/>
                  </a:cubicBezTo>
                  <a:cubicBezTo>
                    <a:pt x="577" y="1199"/>
                    <a:pt x="578" y="1199"/>
                    <a:pt x="580" y="1200"/>
                  </a:cubicBezTo>
                  <a:cubicBezTo>
                    <a:pt x="581" y="1201"/>
                    <a:pt x="581" y="1203"/>
                    <a:pt x="582" y="1204"/>
                  </a:cubicBezTo>
                  <a:cubicBezTo>
                    <a:pt x="583" y="1205"/>
                    <a:pt x="584" y="1204"/>
                    <a:pt x="584" y="1203"/>
                  </a:cubicBezTo>
                  <a:cubicBezTo>
                    <a:pt x="585" y="1202"/>
                    <a:pt x="586" y="1201"/>
                    <a:pt x="586" y="1202"/>
                  </a:cubicBezTo>
                  <a:cubicBezTo>
                    <a:pt x="586" y="1203"/>
                    <a:pt x="586" y="1204"/>
                    <a:pt x="585" y="1205"/>
                  </a:cubicBezTo>
                  <a:cubicBezTo>
                    <a:pt x="585" y="1206"/>
                    <a:pt x="584" y="1206"/>
                    <a:pt x="584" y="1207"/>
                  </a:cubicBezTo>
                  <a:cubicBezTo>
                    <a:pt x="584" y="1208"/>
                    <a:pt x="584" y="1209"/>
                    <a:pt x="584" y="1209"/>
                  </a:cubicBezTo>
                  <a:cubicBezTo>
                    <a:pt x="584" y="1211"/>
                    <a:pt x="584" y="1213"/>
                    <a:pt x="585" y="1214"/>
                  </a:cubicBezTo>
                  <a:cubicBezTo>
                    <a:pt x="586" y="1215"/>
                    <a:pt x="587" y="1214"/>
                    <a:pt x="589" y="1215"/>
                  </a:cubicBezTo>
                  <a:cubicBezTo>
                    <a:pt x="590" y="1215"/>
                    <a:pt x="591" y="1218"/>
                    <a:pt x="591" y="1219"/>
                  </a:cubicBezTo>
                  <a:cubicBezTo>
                    <a:pt x="591" y="1221"/>
                    <a:pt x="591" y="1222"/>
                    <a:pt x="592" y="1224"/>
                  </a:cubicBezTo>
                  <a:cubicBezTo>
                    <a:pt x="592" y="1225"/>
                    <a:pt x="593" y="1226"/>
                    <a:pt x="594" y="1227"/>
                  </a:cubicBezTo>
                  <a:cubicBezTo>
                    <a:pt x="595" y="1227"/>
                    <a:pt x="595" y="1227"/>
                    <a:pt x="596" y="1228"/>
                  </a:cubicBezTo>
                  <a:cubicBezTo>
                    <a:pt x="597" y="1228"/>
                    <a:pt x="596" y="1229"/>
                    <a:pt x="597" y="1230"/>
                  </a:cubicBezTo>
                  <a:cubicBezTo>
                    <a:pt x="597" y="1230"/>
                    <a:pt x="597" y="1231"/>
                    <a:pt x="598" y="1231"/>
                  </a:cubicBezTo>
                  <a:cubicBezTo>
                    <a:pt x="599" y="1231"/>
                    <a:pt x="600" y="1231"/>
                    <a:pt x="600" y="1231"/>
                  </a:cubicBezTo>
                  <a:cubicBezTo>
                    <a:pt x="601" y="1231"/>
                    <a:pt x="600" y="1232"/>
                    <a:pt x="600" y="1233"/>
                  </a:cubicBezTo>
                  <a:cubicBezTo>
                    <a:pt x="601" y="1233"/>
                    <a:pt x="601" y="1234"/>
                    <a:pt x="601" y="1234"/>
                  </a:cubicBezTo>
                  <a:cubicBezTo>
                    <a:pt x="603" y="1235"/>
                    <a:pt x="604" y="1236"/>
                    <a:pt x="605" y="1237"/>
                  </a:cubicBezTo>
                  <a:cubicBezTo>
                    <a:pt x="605" y="1238"/>
                    <a:pt x="605" y="1239"/>
                    <a:pt x="606" y="1239"/>
                  </a:cubicBezTo>
                  <a:cubicBezTo>
                    <a:pt x="607" y="1240"/>
                    <a:pt x="608" y="1241"/>
                    <a:pt x="609" y="1243"/>
                  </a:cubicBezTo>
                  <a:cubicBezTo>
                    <a:pt x="610" y="1244"/>
                    <a:pt x="611" y="1245"/>
                    <a:pt x="613" y="1246"/>
                  </a:cubicBezTo>
                  <a:cubicBezTo>
                    <a:pt x="614" y="1247"/>
                    <a:pt x="615" y="1248"/>
                    <a:pt x="616" y="1249"/>
                  </a:cubicBezTo>
                  <a:cubicBezTo>
                    <a:pt x="617" y="1251"/>
                    <a:pt x="619" y="1253"/>
                    <a:pt x="621" y="1254"/>
                  </a:cubicBezTo>
                  <a:cubicBezTo>
                    <a:pt x="623" y="1256"/>
                    <a:pt x="625" y="1258"/>
                    <a:pt x="626" y="1259"/>
                  </a:cubicBezTo>
                  <a:cubicBezTo>
                    <a:pt x="628" y="1261"/>
                    <a:pt x="630" y="1263"/>
                    <a:pt x="632" y="1265"/>
                  </a:cubicBezTo>
                  <a:cubicBezTo>
                    <a:pt x="634" y="1268"/>
                    <a:pt x="637" y="1269"/>
                    <a:pt x="639" y="1272"/>
                  </a:cubicBezTo>
                  <a:cubicBezTo>
                    <a:pt x="641" y="1274"/>
                    <a:pt x="643" y="1277"/>
                    <a:pt x="644" y="1280"/>
                  </a:cubicBezTo>
                  <a:cubicBezTo>
                    <a:pt x="644" y="1282"/>
                    <a:pt x="645" y="1283"/>
                    <a:pt x="646" y="1285"/>
                  </a:cubicBezTo>
                  <a:cubicBezTo>
                    <a:pt x="647" y="1286"/>
                    <a:pt x="648" y="1287"/>
                    <a:pt x="648" y="1289"/>
                  </a:cubicBezTo>
                  <a:cubicBezTo>
                    <a:pt x="649" y="1292"/>
                    <a:pt x="649" y="1294"/>
                    <a:pt x="649" y="1297"/>
                  </a:cubicBezTo>
                  <a:cubicBezTo>
                    <a:pt x="649" y="1298"/>
                    <a:pt x="649" y="1299"/>
                    <a:pt x="650" y="1300"/>
                  </a:cubicBezTo>
                  <a:cubicBezTo>
                    <a:pt x="651" y="1302"/>
                    <a:pt x="653" y="1304"/>
                    <a:pt x="651" y="1306"/>
                  </a:cubicBezTo>
                  <a:cubicBezTo>
                    <a:pt x="651" y="1306"/>
                    <a:pt x="650" y="1306"/>
                    <a:pt x="650" y="1307"/>
                  </a:cubicBezTo>
                  <a:cubicBezTo>
                    <a:pt x="651" y="1308"/>
                    <a:pt x="651" y="1309"/>
                    <a:pt x="652" y="1309"/>
                  </a:cubicBezTo>
                  <a:cubicBezTo>
                    <a:pt x="654" y="1312"/>
                    <a:pt x="654" y="1315"/>
                    <a:pt x="656" y="1318"/>
                  </a:cubicBezTo>
                  <a:cubicBezTo>
                    <a:pt x="658" y="1321"/>
                    <a:pt x="661" y="1323"/>
                    <a:pt x="662" y="1327"/>
                  </a:cubicBezTo>
                  <a:cubicBezTo>
                    <a:pt x="663" y="1329"/>
                    <a:pt x="663" y="1331"/>
                    <a:pt x="664" y="1333"/>
                  </a:cubicBezTo>
                  <a:cubicBezTo>
                    <a:pt x="665" y="1334"/>
                    <a:pt x="666" y="1336"/>
                    <a:pt x="666" y="1337"/>
                  </a:cubicBezTo>
                  <a:cubicBezTo>
                    <a:pt x="667" y="1339"/>
                    <a:pt x="668" y="1342"/>
                    <a:pt x="669" y="1344"/>
                  </a:cubicBezTo>
                  <a:cubicBezTo>
                    <a:pt x="669" y="1345"/>
                    <a:pt x="670" y="1347"/>
                    <a:pt x="671" y="1348"/>
                  </a:cubicBezTo>
                  <a:cubicBezTo>
                    <a:pt x="672" y="1349"/>
                    <a:pt x="673" y="1350"/>
                    <a:pt x="673" y="1351"/>
                  </a:cubicBezTo>
                  <a:cubicBezTo>
                    <a:pt x="673" y="1353"/>
                    <a:pt x="674" y="1355"/>
                    <a:pt x="674" y="1356"/>
                  </a:cubicBezTo>
                  <a:cubicBezTo>
                    <a:pt x="674" y="1359"/>
                    <a:pt x="674" y="1364"/>
                    <a:pt x="672" y="1366"/>
                  </a:cubicBezTo>
                  <a:cubicBezTo>
                    <a:pt x="670" y="1367"/>
                    <a:pt x="666" y="1370"/>
                    <a:pt x="666" y="1373"/>
                  </a:cubicBezTo>
                  <a:cubicBezTo>
                    <a:pt x="666" y="1374"/>
                    <a:pt x="668" y="1376"/>
                    <a:pt x="669" y="1377"/>
                  </a:cubicBezTo>
                  <a:cubicBezTo>
                    <a:pt x="669" y="1378"/>
                    <a:pt x="670" y="1379"/>
                    <a:pt x="671" y="1381"/>
                  </a:cubicBezTo>
                  <a:cubicBezTo>
                    <a:pt x="671" y="1382"/>
                    <a:pt x="672" y="1384"/>
                    <a:pt x="672" y="1386"/>
                  </a:cubicBezTo>
                  <a:cubicBezTo>
                    <a:pt x="672" y="1387"/>
                    <a:pt x="673" y="1389"/>
                    <a:pt x="674" y="1390"/>
                  </a:cubicBezTo>
                  <a:cubicBezTo>
                    <a:pt x="675" y="1392"/>
                    <a:pt x="676" y="1394"/>
                    <a:pt x="676" y="1396"/>
                  </a:cubicBezTo>
                  <a:cubicBezTo>
                    <a:pt x="677" y="1398"/>
                    <a:pt x="677" y="1399"/>
                    <a:pt x="678" y="1401"/>
                  </a:cubicBezTo>
                  <a:cubicBezTo>
                    <a:pt x="679" y="1402"/>
                    <a:pt x="680" y="1403"/>
                    <a:pt x="681" y="1405"/>
                  </a:cubicBezTo>
                  <a:cubicBezTo>
                    <a:pt x="681" y="1407"/>
                    <a:pt x="682" y="1408"/>
                    <a:pt x="683" y="1410"/>
                  </a:cubicBezTo>
                  <a:cubicBezTo>
                    <a:pt x="683" y="1413"/>
                    <a:pt x="684" y="1415"/>
                    <a:pt x="684" y="1418"/>
                  </a:cubicBezTo>
                  <a:cubicBezTo>
                    <a:pt x="685" y="1422"/>
                    <a:pt x="685" y="1427"/>
                    <a:pt x="684" y="1432"/>
                  </a:cubicBezTo>
                  <a:cubicBezTo>
                    <a:pt x="683" y="1434"/>
                    <a:pt x="682" y="1435"/>
                    <a:pt x="681" y="1437"/>
                  </a:cubicBezTo>
                  <a:cubicBezTo>
                    <a:pt x="680" y="1438"/>
                    <a:pt x="679" y="1439"/>
                    <a:pt x="678" y="1441"/>
                  </a:cubicBezTo>
                  <a:cubicBezTo>
                    <a:pt x="678" y="1442"/>
                    <a:pt x="677" y="1443"/>
                    <a:pt x="677" y="1445"/>
                  </a:cubicBezTo>
                  <a:cubicBezTo>
                    <a:pt x="676" y="1446"/>
                    <a:pt x="675" y="1447"/>
                    <a:pt x="674" y="1448"/>
                  </a:cubicBezTo>
                  <a:cubicBezTo>
                    <a:pt x="673" y="1448"/>
                    <a:pt x="672" y="1449"/>
                    <a:pt x="671" y="1449"/>
                  </a:cubicBezTo>
                  <a:cubicBezTo>
                    <a:pt x="670" y="1450"/>
                    <a:pt x="670" y="1450"/>
                    <a:pt x="669" y="1451"/>
                  </a:cubicBezTo>
                  <a:cubicBezTo>
                    <a:pt x="668" y="1452"/>
                    <a:pt x="667" y="1452"/>
                    <a:pt x="667" y="1452"/>
                  </a:cubicBezTo>
                  <a:cubicBezTo>
                    <a:pt x="665" y="1454"/>
                    <a:pt x="664" y="1455"/>
                    <a:pt x="663" y="1457"/>
                  </a:cubicBezTo>
                  <a:cubicBezTo>
                    <a:pt x="661" y="1460"/>
                    <a:pt x="659" y="1463"/>
                    <a:pt x="657" y="1466"/>
                  </a:cubicBezTo>
                  <a:cubicBezTo>
                    <a:pt x="656" y="1469"/>
                    <a:pt x="655" y="1473"/>
                    <a:pt x="654" y="1477"/>
                  </a:cubicBezTo>
                  <a:cubicBezTo>
                    <a:pt x="654" y="1480"/>
                    <a:pt x="653" y="1482"/>
                    <a:pt x="652" y="1485"/>
                  </a:cubicBezTo>
                  <a:cubicBezTo>
                    <a:pt x="651" y="1487"/>
                    <a:pt x="650" y="1490"/>
                    <a:pt x="650" y="1493"/>
                  </a:cubicBezTo>
                  <a:cubicBezTo>
                    <a:pt x="650" y="1495"/>
                    <a:pt x="649" y="1496"/>
                    <a:pt x="649" y="1498"/>
                  </a:cubicBezTo>
                  <a:cubicBezTo>
                    <a:pt x="648" y="1499"/>
                    <a:pt x="648" y="1501"/>
                    <a:pt x="647" y="1503"/>
                  </a:cubicBezTo>
                  <a:cubicBezTo>
                    <a:pt x="647" y="1506"/>
                    <a:pt x="647" y="1510"/>
                    <a:pt x="646" y="1513"/>
                  </a:cubicBezTo>
                  <a:cubicBezTo>
                    <a:pt x="644" y="1515"/>
                    <a:pt x="642" y="1518"/>
                    <a:pt x="640" y="1520"/>
                  </a:cubicBezTo>
                  <a:cubicBezTo>
                    <a:pt x="638" y="1521"/>
                    <a:pt x="638" y="1522"/>
                    <a:pt x="639" y="1523"/>
                  </a:cubicBezTo>
                  <a:cubicBezTo>
                    <a:pt x="640" y="1524"/>
                    <a:pt x="640" y="1525"/>
                    <a:pt x="640" y="1526"/>
                  </a:cubicBezTo>
                  <a:cubicBezTo>
                    <a:pt x="640" y="1527"/>
                    <a:pt x="640" y="1529"/>
                    <a:pt x="640" y="1530"/>
                  </a:cubicBezTo>
                  <a:cubicBezTo>
                    <a:pt x="640" y="1532"/>
                    <a:pt x="640" y="1533"/>
                    <a:pt x="640" y="1535"/>
                  </a:cubicBezTo>
                  <a:cubicBezTo>
                    <a:pt x="639" y="1538"/>
                    <a:pt x="639" y="1542"/>
                    <a:pt x="639" y="1545"/>
                  </a:cubicBezTo>
                  <a:cubicBezTo>
                    <a:pt x="639" y="1547"/>
                    <a:pt x="639" y="1548"/>
                    <a:pt x="639" y="1550"/>
                  </a:cubicBezTo>
                  <a:cubicBezTo>
                    <a:pt x="639" y="1551"/>
                    <a:pt x="638" y="1552"/>
                    <a:pt x="638" y="1552"/>
                  </a:cubicBezTo>
                  <a:cubicBezTo>
                    <a:pt x="638" y="1553"/>
                    <a:pt x="638" y="1554"/>
                    <a:pt x="638" y="1555"/>
                  </a:cubicBezTo>
                  <a:cubicBezTo>
                    <a:pt x="639" y="1558"/>
                    <a:pt x="639" y="1561"/>
                    <a:pt x="640" y="1564"/>
                  </a:cubicBezTo>
                  <a:cubicBezTo>
                    <a:pt x="640" y="1567"/>
                    <a:pt x="640" y="1571"/>
                    <a:pt x="641" y="1574"/>
                  </a:cubicBezTo>
                  <a:cubicBezTo>
                    <a:pt x="642" y="1577"/>
                    <a:pt x="643" y="1580"/>
                    <a:pt x="646" y="1582"/>
                  </a:cubicBezTo>
                  <a:cubicBezTo>
                    <a:pt x="648" y="1584"/>
                    <a:pt x="650" y="1586"/>
                    <a:pt x="652" y="1589"/>
                  </a:cubicBezTo>
                  <a:cubicBezTo>
                    <a:pt x="655" y="1594"/>
                    <a:pt x="659" y="1598"/>
                    <a:pt x="662" y="1604"/>
                  </a:cubicBezTo>
                  <a:cubicBezTo>
                    <a:pt x="662" y="1606"/>
                    <a:pt x="663" y="1609"/>
                    <a:pt x="664" y="1611"/>
                  </a:cubicBezTo>
                  <a:cubicBezTo>
                    <a:pt x="665" y="1613"/>
                    <a:pt x="666" y="1615"/>
                    <a:pt x="668" y="1617"/>
                  </a:cubicBezTo>
                  <a:cubicBezTo>
                    <a:pt x="670" y="1621"/>
                    <a:pt x="671" y="1625"/>
                    <a:pt x="673" y="1629"/>
                  </a:cubicBezTo>
                  <a:cubicBezTo>
                    <a:pt x="674" y="1631"/>
                    <a:pt x="675" y="1633"/>
                    <a:pt x="676" y="1635"/>
                  </a:cubicBezTo>
                  <a:cubicBezTo>
                    <a:pt x="677" y="1637"/>
                    <a:pt x="678" y="1638"/>
                    <a:pt x="679" y="1640"/>
                  </a:cubicBezTo>
                  <a:cubicBezTo>
                    <a:pt x="680" y="1642"/>
                    <a:pt x="682" y="1644"/>
                    <a:pt x="683" y="1646"/>
                  </a:cubicBezTo>
                  <a:cubicBezTo>
                    <a:pt x="684" y="1648"/>
                    <a:pt x="685" y="1651"/>
                    <a:pt x="686" y="1653"/>
                  </a:cubicBezTo>
                  <a:cubicBezTo>
                    <a:pt x="688" y="1658"/>
                    <a:pt x="691" y="1662"/>
                    <a:pt x="694" y="1667"/>
                  </a:cubicBezTo>
                  <a:cubicBezTo>
                    <a:pt x="696" y="1670"/>
                    <a:pt x="698" y="1673"/>
                    <a:pt x="700" y="1676"/>
                  </a:cubicBezTo>
                  <a:cubicBezTo>
                    <a:pt x="700" y="1678"/>
                    <a:pt x="700" y="1679"/>
                    <a:pt x="699" y="1680"/>
                  </a:cubicBezTo>
                  <a:cubicBezTo>
                    <a:pt x="699" y="1682"/>
                    <a:pt x="699" y="1684"/>
                    <a:pt x="699" y="1685"/>
                  </a:cubicBezTo>
                  <a:cubicBezTo>
                    <a:pt x="698" y="1691"/>
                    <a:pt x="698" y="1697"/>
                    <a:pt x="698" y="1704"/>
                  </a:cubicBezTo>
                  <a:cubicBezTo>
                    <a:pt x="698" y="1708"/>
                    <a:pt x="699" y="1712"/>
                    <a:pt x="700" y="1716"/>
                  </a:cubicBezTo>
                  <a:cubicBezTo>
                    <a:pt x="701" y="1718"/>
                    <a:pt x="701" y="1720"/>
                    <a:pt x="702" y="1722"/>
                  </a:cubicBezTo>
                  <a:cubicBezTo>
                    <a:pt x="703" y="1724"/>
                    <a:pt x="704" y="1726"/>
                    <a:pt x="705" y="1728"/>
                  </a:cubicBezTo>
                  <a:cubicBezTo>
                    <a:pt x="707" y="1731"/>
                    <a:pt x="707" y="1736"/>
                    <a:pt x="707" y="1740"/>
                  </a:cubicBezTo>
                  <a:cubicBezTo>
                    <a:pt x="707" y="1742"/>
                    <a:pt x="706" y="1744"/>
                    <a:pt x="706" y="1746"/>
                  </a:cubicBezTo>
                  <a:cubicBezTo>
                    <a:pt x="706" y="1749"/>
                    <a:pt x="707" y="1751"/>
                    <a:pt x="707" y="1754"/>
                  </a:cubicBezTo>
                  <a:cubicBezTo>
                    <a:pt x="708" y="1756"/>
                    <a:pt x="708" y="1758"/>
                    <a:pt x="709" y="1760"/>
                  </a:cubicBezTo>
                  <a:cubicBezTo>
                    <a:pt x="710" y="1762"/>
                    <a:pt x="711" y="1765"/>
                    <a:pt x="711" y="1767"/>
                  </a:cubicBezTo>
                  <a:cubicBezTo>
                    <a:pt x="713" y="1772"/>
                    <a:pt x="714" y="1776"/>
                    <a:pt x="715" y="1780"/>
                  </a:cubicBezTo>
                  <a:cubicBezTo>
                    <a:pt x="716" y="1784"/>
                    <a:pt x="718" y="1787"/>
                    <a:pt x="719" y="1791"/>
                  </a:cubicBezTo>
                  <a:cubicBezTo>
                    <a:pt x="722" y="1796"/>
                    <a:pt x="726" y="1800"/>
                    <a:pt x="730" y="1804"/>
                  </a:cubicBezTo>
                  <a:cubicBezTo>
                    <a:pt x="732" y="1807"/>
                    <a:pt x="734" y="1810"/>
                    <a:pt x="737" y="1812"/>
                  </a:cubicBezTo>
                  <a:cubicBezTo>
                    <a:pt x="739" y="1813"/>
                    <a:pt x="740" y="1813"/>
                    <a:pt x="741" y="1814"/>
                  </a:cubicBezTo>
                  <a:cubicBezTo>
                    <a:pt x="743" y="1814"/>
                    <a:pt x="743" y="1816"/>
                    <a:pt x="743" y="1817"/>
                  </a:cubicBezTo>
                  <a:cubicBezTo>
                    <a:pt x="744" y="1819"/>
                    <a:pt x="745" y="1820"/>
                    <a:pt x="746" y="1821"/>
                  </a:cubicBezTo>
                  <a:cubicBezTo>
                    <a:pt x="747" y="1823"/>
                    <a:pt x="747" y="1825"/>
                    <a:pt x="748" y="1826"/>
                  </a:cubicBezTo>
                  <a:cubicBezTo>
                    <a:pt x="749" y="1830"/>
                    <a:pt x="751" y="1832"/>
                    <a:pt x="752" y="1836"/>
                  </a:cubicBezTo>
                  <a:cubicBezTo>
                    <a:pt x="754" y="1839"/>
                    <a:pt x="755" y="1842"/>
                    <a:pt x="756" y="1845"/>
                  </a:cubicBezTo>
                  <a:cubicBezTo>
                    <a:pt x="757" y="1846"/>
                    <a:pt x="757" y="1847"/>
                    <a:pt x="758" y="1848"/>
                  </a:cubicBezTo>
                  <a:cubicBezTo>
                    <a:pt x="759" y="1851"/>
                    <a:pt x="760" y="1853"/>
                    <a:pt x="761" y="1856"/>
                  </a:cubicBezTo>
                  <a:cubicBezTo>
                    <a:pt x="762" y="1858"/>
                    <a:pt x="763" y="1860"/>
                    <a:pt x="764" y="1862"/>
                  </a:cubicBezTo>
                  <a:cubicBezTo>
                    <a:pt x="766" y="1864"/>
                    <a:pt x="766" y="1866"/>
                    <a:pt x="767" y="1869"/>
                  </a:cubicBezTo>
                  <a:cubicBezTo>
                    <a:pt x="769" y="1872"/>
                    <a:pt x="770" y="1875"/>
                    <a:pt x="772" y="1878"/>
                  </a:cubicBezTo>
                  <a:cubicBezTo>
                    <a:pt x="773" y="1880"/>
                    <a:pt x="774" y="1881"/>
                    <a:pt x="775" y="1883"/>
                  </a:cubicBezTo>
                  <a:cubicBezTo>
                    <a:pt x="775" y="1883"/>
                    <a:pt x="775" y="1884"/>
                    <a:pt x="775" y="1884"/>
                  </a:cubicBezTo>
                  <a:cubicBezTo>
                    <a:pt x="776" y="1885"/>
                    <a:pt x="776" y="1886"/>
                    <a:pt x="777" y="1887"/>
                  </a:cubicBezTo>
                  <a:cubicBezTo>
                    <a:pt x="778" y="1888"/>
                    <a:pt x="779" y="1889"/>
                    <a:pt x="779" y="1891"/>
                  </a:cubicBezTo>
                  <a:cubicBezTo>
                    <a:pt x="780" y="1894"/>
                    <a:pt x="782" y="1896"/>
                    <a:pt x="782" y="1899"/>
                  </a:cubicBezTo>
                  <a:cubicBezTo>
                    <a:pt x="783" y="1901"/>
                    <a:pt x="783" y="1903"/>
                    <a:pt x="782" y="1905"/>
                  </a:cubicBezTo>
                  <a:cubicBezTo>
                    <a:pt x="781" y="1907"/>
                    <a:pt x="780" y="1908"/>
                    <a:pt x="779" y="1911"/>
                  </a:cubicBezTo>
                  <a:cubicBezTo>
                    <a:pt x="779" y="1911"/>
                    <a:pt x="778" y="1915"/>
                    <a:pt x="777" y="1914"/>
                  </a:cubicBezTo>
                  <a:cubicBezTo>
                    <a:pt x="776" y="1914"/>
                    <a:pt x="776" y="1913"/>
                    <a:pt x="775" y="1914"/>
                  </a:cubicBezTo>
                  <a:cubicBezTo>
                    <a:pt x="774" y="1914"/>
                    <a:pt x="774" y="1914"/>
                    <a:pt x="773" y="1914"/>
                  </a:cubicBezTo>
                  <a:cubicBezTo>
                    <a:pt x="772" y="1915"/>
                    <a:pt x="772" y="1915"/>
                    <a:pt x="772" y="1916"/>
                  </a:cubicBezTo>
                  <a:cubicBezTo>
                    <a:pt x="772" y="1916"/>
                    <a:pt x="771" y="1917"/>
                    <a:pt x="772" y="1918"/>
                  </a:cubicBezTo>
                  <a:cubicBezTo>
                    <a:pt x="772" y="1919"/>
                    <a:pt x="772" y="1919"/>
                    <a:pt x="773" y="1920"/>
                  </a:cubicBezTo>
                  <a:cubicBezTo>
                    <a:pt x="774" y="1920"/>
                    <a:pt x="774" y="1920"/>
                    <a:pt x="775" y="1920"/>
                  </a:cubicBezTo>
                  <a:cubicBezTo>
                    <a:pt x="777" y="1921"/>
                    <a:pt x="776" y="1923"/>
                    <a:pt x="777" y="1924"/>
                  </a:cubicBezTo>
                  <a:cubicBezTo>
                    <a:pt x="777" y="1926"/>
                    <a:pt x="778" y="1927"/>
                    <a:pt x="779" y="1928"/>
                  </a:cubicBezTo>
                  <a:cubicBezTo>
                    <a:pt x="780" y="1930"/>
                    <a:pt x="780" y="1931"/>
                    <a:pt x="781" y="1933"/>
                  </a:cubicBezTo>
                  <a:cubicBezTo>
                    <a:pt x="783" y="1934"/>
                    <a:pt x="783" y="1935"/>
                    <a:pt x="784" y="1937"/>
                  </a:cubicBezTo>
                  <a:cubicBezTo>
                    <a:pt x="785" y="1938"/>
                    <a:pt x="785" y="1939"/>
                    <a:pt x="784" y="1940"/>
                  </a:cubicBezTo>
                  <a:cubicBezTo>
                    <a:pt x="784" y="1940"/>
                    <a:pt x="784" y="1940"/>
                    <a:pt x="784" y="1941"/>
                  </a:cubicBezTo>
                  <a:cubicBezTo>
                    <a:pt x="783" y="1942"/>
                    <a:pt x="783" y="1944"/>
                    <a:pt x="783" y="1946"/>
                  </a:cubicBezTo>
                  <a:cubicBezTo>
                    <a:pt x="783" y="1947"/>
                    <a:pt x="784" y="1949"/>
                    <a:pt x="784" y="1950"/>
                  </a:cubicBezTo>
                  <a:cubicBezTo>
                    <a:pt x="784" y="1951"/>
                    <a:pt x="785" y="1952"/>
                    <a:pt x="785" y="1952"/>
                  </a:cubicBezTo>
                  <a:cubicBezTo>
                    <a:pt x="786" y="1953"/>
                    <a:pt x="786" y="1951"/>
                    <a:pt x="786" y="1951"/>
                  </a:cubicBezTo>
                  <a:cubicBezTo>
                    <a:pt x="786" y="1949"/>
                    <a:pt x="785" y="1947"/>
                    <a:pt x="787" y="1946"/>
                  </a:cubicBezTo>
                  <a:cubicBezTo>
                    <a:pt x="788" y="1946"/>
                    <a:pt x="789" y="1946"/>
                    <a:pt x="789" y="1946"/>
                  </a:cubicBezTo>
                  <a:cubicBezTo>
                    <a:pt x="790" y="1946"/>
                    <a:pt x="791" y="1946"/>
                    <a:pt x="792" y="1946"/>
                  </a:cubicBezTo>
                  <a:cubicBezTo>
                    <a:pt x="793" y="1946"/>
                    <a:pt x="794" y="1947"/>
                    <a:pt x="794" y="1949"/>
                  </a:cubicBezTo>
                  <a:cubicBezTo>
                    <a:pt x="794" y="1950"/>
                    <a:pt x="792" y="1952"/>
                    <a:pt x="794" y="1953"/>
                  </a:cubicBezTo>
                  <a:cubicBezTo>
                    <a:pt x="795" y="1954"/>
                    <a:pt x="797" y="1953"/>
                    <a:pt x="798" y="1953"/>
                  </a:cubicBezTo>
                  <a:cubicBezTo>
                    <a:pt x="800" y="1953"/>
                    <a:pt x="800" y="1954"/>
                    <a:pt x="801" y="1955"/>
                  </a:cubicBezTo>
                  <a:cubicBezTo>
                    <a:pt x="802" y="1956"/>
                    <a:pt x="803" y="1957"/>
                    <a:pt x="804" y="1957"/>
                  </a:cubicBezTo>
                  <a:cubicBezTo>
                    <a:pt x="804" y="1958"/>
                    <a:pt x="805" y="1958"/>
                    <a:pt x="805" y="1959"/>
                  </a:cubicBezTo>
                  <a:cubicBezTo>
                    <a:pt x="806" y="1960"/>
                    <a:pt x="808" y="1959"/>
                    <a:pt x="809" y="1960"/>
                  </a:cubicBezTo>
                  <a:cubicBezTo>
                    <a:pt x="811" y="1961"/>
                    <a:pt x="812" y="1961"/>
                    <a:pt x="814" y="1961"/>
                  </a:cubicBezTo>
                  <a:cubicBezTo>
                    <a:pt x="814" y="1962"/>
                    <a:pt x="815" y="1962"/>
                    <a:pt x="816" y="1963"/>
                  </a:cubicBezTo>
                  <a:cubicBezTo>
                    <a:pt x="816" y="1963"/>
                    <a:pt x="817" y="1963"/>
                    <a:pt x="818" y="1963"/>
                  </a:cubicBezTo>
                  <a:cubicBezTo>
                    <a:pt x="819" y="1964"/>
                    <a:pt x="821" y="1964"/>
                    <a:pt x="822" y="1963"/>
                  </a:cubicBezTo>
                  <a:cubicBezTo>
                    <a:pt x="824" y="1963"/>
                    <a:pt x="824" y="1961"/>
                    <a:pt x="826" y="1960"/>
                  </a:cubicBezTo>
                  <a:cubicBezTo>
                    <a:pt x="828" y="1958"/>
                    <a:pt x="831" y="1958"/>
                    <a:pt x="834" y="1956"/>
                  </a:cubicBezTo>
                  <a:cubicBezTo>
                    <a:pt x="834" y="1955"/>
                    <a:pt x="835" y="1954"/>
                    <a:pt x="836" y="1954"/>
                  </a:cubicBezTo>
                  <a:cubicBezTo>
                    <a:pt x="836" y="1954"/>
                    <a:pt x="837" y="1954"/>
                    <a:pt x="838" y="1953"/>
                  </a:cubicBezTo>
                  <a:cubicBezTo>
                    <a:pt x="839" y="1953"/>
                    <a:pt x="839" y="1953"/>
                    <a:pt x="840" y="1953"/>
                  </a:cubicBezTo>
                  <a:cubicBezTo>
                    <a:pt x="841" y="1952"/>
                    <a:pt x="843" y="1953"/>
                    <a:pt x="845" y="1953"/>
                  </a:cubicBezTo>
                  <a:cubicBezTo>
                    <a:pt x="847" y="1953"/>
                    <a:pt x="849" y="1953"/>
                    <a:pt x="851" y="1953"/>
                  </a:cubicBezTo>
                  <a:cubicBezTo>
                    <a:pt x="854" y="1954"/>
                    <a:pt x="859" y="1954"/>
                    <a:pt x="861" y="1953"/>
                  </a:cubicBezTo>
                  <a:cubicBezTo>
                    <a:pt x="863" y="1951"/>
                    <a:pt x="865" y="1948"/>
                    <a:pt x="867" y="1946"/>
                  </a:cubicBezTo>
                  <a:cubicBezTo>
                    <a:pt x="868" y="1946"/>
                    <a:pt x="868" y="1946"/>
                    <a:pt x="869" y="1946"/>
                  </a:cubicBezTo>
                  <a:cubicBezTo>
                    <a:pt x="870" y="1946"/>
                    <a:pt x="871" y="1946"/>
                    <a:pt x="872" y="1945"/>
                  </a:cubicBezTo>
                  <a:cubicBezTo>
                    <a:pt x="873" y="1945"/>
                    <a:pt x="875" y="1945"/>
                    <a:pt x="876" y="1945"/>
                  </a:cubicBezTo>
                  <a:cubicBezTo>
                    <a:pt x="878" y="1945"/>
                    <a:pt x="879" y="1944"/>
                    <a:pt x="881" y="1944"/>
                  </a:cubicBezTo>
                  <a:cubicBezTo>
                    <a:pt x="883" y="1945"/>
                    <a:pt x="884" y="1945"/>
                    <a:pt x="886" y="1945"/>
                  </a:cubicBezTo>
                  <a:cubicBezTo>
                    <a:pt x="887" y="1945"/>
                    <a:pt x="888" y="1946"/>
                    <a:pt x="890" y="1946"/>
                  </a:cubicBezTo>
                  <a:cubicBezTo>
                    <a:pt x="891" y="1947"/>
                    <a:pt x="892" y="1947"/>
                    <a:pt x="892" y="1947"/>
                  </a:cubicBezTo>
                  <a:cubicBezTo>
                    <a:pt x="893" y="1947"/>
                    <a:pt x="894" y="1946"/>
                    <a:pt x="894" y="1946"/>
                  </a:cubicBezTo>
                  <a:cubicBezTo>
                    <a:pt x="897" y="1944"/>
                    <a:pt x="900" y="1944"/>
                    <a:pt x="903" y="1945"/>
                  </a:cubicBezTo>
                  <a:cubicBezTo>
                    <a:pt x="905" y="1945"/>
                    <a:pt x="906" y="1946"/>
                    <a:pt x="908" y="1946"/>
                  </a:cubicBezTo>
                  <a:cubicBezTo>
                    <a:pt x="910" y="1946"/>
                    <a:pt x="911" y="1947"/>
                    <a:pt x="913" y="1947"/>
                  </a:cubicBezTo>
                  <a:cubicBezTo>
                    <a:pt x="915" y="1948"/>
                    <a:pt x="917" y="1948"/>
                    <a:pt x="919" y="1948"/>
                  </a:cubicBezTo>
                  <a:cubicBezTo>
                    <a:pt x="921" y="1949"/>
                    <a:pt x="922" y="1949"/>
                    <a:pt x="924" y="1948"/>
                  </a:cubicBezTo>
                  <a:cubicBezTo>
                    <a:pt x="927" y="1948"/>
                    <a:pt x="928" y="1943"/>
                    <a:pt x="932" y="1943"/>
                  </a:cubicBezTo>
                  <a:cubicBezTo>
                    <a:pt x="933" y="1943"/>
                    <a:pt x="934" y="1944"/>
                    <a:pt x="935" y="1944"/>
                  </a:cubicBezTo>
                  <a:cubicBezTo>
                    <a:pt x="936" y="1944"/>
                    <a:pt x="937" y="1943"/>
                    <a:pt x="938" y="1944"/>
                  </a:cubicBezTo>
                  <a:cubicBezTo>
                    <a:pt x="939" y="1944"/>
                    <a:pt x="939" y="1945"/>
                    <a:pt x="940" y="1945"/>
                  </a:cubicBezTo>
                  <a:cubicBezTo>
                    <a:pt x="940" y="1945"/>
                    <a:pt x="942" y="1945"/>
                    <a:pt x="942" y="1945"/>
                  </a:cubicBezTo>
                  <a:cubicBezTo>
                    <a:pt x="944" y="1945"/>
                    <a:pt x="943" y="1944"/>
                    <a:pt x="942" y="1943"/>
                  </a:cubicBezTo>
                  <a:cubicBezTo>
                    <a:pt x="942" y="1941"/>
                    <a:pt x="944" y="1940"/>
                    <a:pt x="945" y="1939"/>
                  </a:cubicBezTo>
                  <a:cubicBezTo>
                    <a:pt x="946" y="1937"/>
                    <a:pt x="948" y="1937"/>
                    <a:pt x="950" y="1937"/>
                  </a:cubicBezTo>
                  <a:cubicBezTo>
                    <a:pt x="953" y="1937"/>
                    <a:pt x="956" y="1937"/>
                    <a:pt x="959" y="1937"/>
                  </a:cubicBezTo>
                  <a:cubicBezTo>
                    <a:pt x="963" y="1937"/>
                    <a:pt x="966" y="1936"/>
                    <a:pt x="969" y="1935"/>
                  </a:cubicBezTo>
                  <a:cubicBezTo>
                    <a:pt x="970" y="1934"/>
                    <a:pt x="972" y="1933"/>
                    <a:pt x="973" y="1932"/>
                  </a:cubicBezTo>
                  <a:cubicBezTo>
                    <a:pt x="974" y="1931"/>
                    <a:pt x="976" y="1930"/>
                    <a:pt x="978" y="1929"/>
                  </a:cubicBezTo>
                  <a:cubicBezTo>
                    <a:pt x="981" y="1928"/>
                    <a:pt x="984" y="1926"/>
                    <a:pt x="986" y="1924"/>
                  </a:cubicBezTo>
                  <a:cubicBezTo>
                    <a:pt x="987" y="1923"/>
                    <a:pt x="988" y="1922"/>
                    <a:pt x="989" y="1921"/>
                  </a:cubicBezTo>
                  <a:cubicBezTo>
                    <a:pt x="989" y="1921"/>
                    <a:pt x="991" y="1920"/>
                    <a:pt x="991" y="1919"/>
                  </a:cubicBezTo>
                  <a:cubicBezTo>
                    <a:pt x="992" y="1918"/>
                    <a:pt x="993" y="1918"/>
                    <a:pt x="994" y="1917"/>
                  </a:cubicBezTo>
                  <a:cubicBezTo>
                    <a:pt x="996" y="1914"/>
                    <a:pt x="999" y="1913"/>
                    <a:pt x="1002" y="1912"/>
                  </a:cubicBezTo>
                  <a:cubicBezTo>
                    <a:pt x="1003" y="1911"/>
                    <a:pt x="1004" y="1910"/>
                    <a:pt x="1005" y="1909"/>
                  </a:cubicBezTo>
                  <a:cubicBezTo>
                    <a:pt x="1006" y="1908"/>
                    <a:pt x="1008" y="1907"/>
                    <a:pt x="1009" y="1905"/>
                  </a:cubicBezTo>
                  <a:cubicBezTo>
                    <a:pt x="1011" y="1904"/>
                    <a:pt x="1012" y="1902"/>
                    <a:pt x="1014" y="1901"/>
                  </a:cubicBezTo>
                  <a:cubicBezTo>
                    <a:pt x="1015" y="1899"/>
                    <a:pt x="1017" y="1898"/>
                    <a:pt x="1018" y="1897"/>
                  </a:cubicBezTo>
                  <a:cubicBezTo>
                    <a:pt x="1018" y="1896"/>
                    <a:pt x="1019" y="1895"/>
                    <a:pt x="1019" y="1894"/>
                  </a:cubicBezTo>
                  <a:cubicBezTo>
                    <a:pt x="1020" y="1893"/>
                    <a:pt x="1021" y="1892"/>
                    <a:pt x="1022" y="1892"/>
                  </a:cubicBezTo>
                  <a:cubicBezTo>
                    <a:pt x="1024" y="1890"/>
                    <a:pt x="1025" y="1889"/>
                    <a:pt x="1027" y="1888"/>
                  </a:cubicBezTo>
                  <a:cubicBezTo>
                    <a:pt x="1029" y="1886"/>
                    <a:pt x="1031" y="1884"/>
                    <a:pt x="1033" y="1882"/>
                  </a:cubicBezTo>
                  <a:cubicBezTo>
                    <a:pt x="1034" y="1881"/>
                    <a:pt x="1035" y="1880"/>
                    <a:pt x="1036" y="1879"/>
                  </a:cubicBezTo>
                  <a:cubicBezTo>
                    <a:pt x="1037" y="1877"/>
                    <a:pt x="1039" y="1875"/>
                    <a:pt x="1040" y="1874"/>
                  </a:cubicBezTo>
                  <a:cubicBezTo>
                    <a:pt x="1042" y="1872"/>
                    <a:pt x="1043" y="1870"/>
                    <a:pt x="1044" y="1868"/>
                  </a:cubicBezTo>
                  <a:cubicBezTo>
                    <a:pt x="1046" y="1866"/>
                    <a:pt x="1047" y="1865"/>
                    <a:pt x="1049" y="1863"/>
                  </a:cubicBezTo>
                  <a:cubicBezTo>
                    <a:pt x="1050" y="1861"/>
                    <a:pt x="1051" y="1858"/>
                    <a:pt x="1052" y="1856"/>
                  </a:cubicBezTo>
                  <a:cubicBezTo>
                    <a:pt x="1053" y="1855"/>
                    <a:pt x="1054" y="1854"/>
                    <a:pt x="1054" y="1853"/>
                  </a:cubicBezTo>
                  <a:cubicBezTo>
                    <a:pt x="1057" y="1848"/>
                    <a:pt x="1059" y="1843"/>
                    <a:pt x="1062" y="1839"/>
                  </a:cubicBezTo>
                  <a:cubicBezTo>
                    <a:pt x="1063" y="1837"/>
                    <a:pt x="1065" y="1835"/>
                    <a:pt x="1066" y="1834"/>
                  </a:cubicBezTo>
                  <a:cubicBezTo>
                    <a:pt x="1068" y="1831"/>
                    <a:pt x="1070" y="1829"/>
                    <a:pt x="1072" y="1827"/>
                  </a:cubicBezTo>
                  <a:cubicBezTo>
                    <a:pt x="1074" y="1825"/>
                    <a:pt x="1076" y="1823"/>
                    <a:pt x="1078" y="1822"/>
                  </a:cubicBezTo>
                  <a:cubicBezTo>
                    <a:pt x="1079" y="1822"/>
                    <a:pt x="1081" y="1821"/>
                    <a:pt x="1081" y="1820"/>
                  </a:cubicBezTo>
                  <a:cubicBezTo>
                    <a:pt x="1082" y="1819"/>
                    <a:pt x="1082" y="1818"/>
                    <a:pt x="1083" y="1817"/>
                  </a:cubicBezTo>
                  <a:cubicBezTo>
                    <a:pt x="1084" y="1815"/>
                    <a:pt x="1086" y="1814"/>
                    <a:pt x="1087" y="1813"/>
                  </a:cubicBezTo>
                  <a:cubicBezTo>
                    <a:pt x="1088" y="1812"/>
                    <a:pt x="1089" y="1810"/>
                    <a:pt x="1090" y="1809"/>
                  </a:cubicBezTo>
                  <a:cubicBezTo>
                    <a:pt x="1091" y="1808"/>
                    <a:pt x="1091" y="1808"/>
                    <a:pt x="1091" y="1807"/>
                  </a:cubicBezTo>
                  <a:cubicBezTo>
                    <a:pt x="1092" y="1806"/>
                    <a:pt x="1092" y="1805"/>
                    <a:pt x="1092" y="1804"/>
                  </a:cubicBezTo>
                  <a:cubicBezTo>
                    <a:pt x="1093" y="1802"/>
                    <a:pt x="1093" y="1801"/>
                    <a:pt x="1094" y="1800"/>
                  </a:cubicBezTo>
                  <a:cubicBezTo>
                    <a:pt x="1094" y="1798"/>
                    <a:pt x="1094" y="1796"/>
                    <a:pt x="1094" y="1795"/>
                  </a:cubicBezTo>
                  <a:cubicBezTo>
                    <a:pt x="1094" y="1793"/>
                    <a:pt x="1095" y="1791"/>
                    <a:pt x="1096" y="1790"/>
                  </a:cubicBezTo>
                  <a:cubicBezTo>
                    <a:pt x="1096" y="1788"/>
                    <a:pt x="1096" y="1786"/>
                    <a:pt x="1097" y="1784"/>
                  </a:cubicBezTo>
                  <a:cubicBezTo>
                    <a:pt x="1098" y="1782"/>
                    <a:pt x="1099" y="1779"/>
                    <a:pt x="1099" y="1777"/>
                  </a:cubicBezTo>
                  <a:cubicBezTo>
                    <a:pt x="1099" y="1776"/>
                    <a:pt x="1100" y="1775"/>
                    <a:pt x="1100" y="1773"/>
                  </a:cubicBezTo>
                  <a:cubicBezTo>
                    <a:pt x="1100" y="1772"/>
                    <a:pt x="1100" y="1770"/>
                    <a:pt x="1100" y="1768"/>
                  </a:cubicBezTo>
                  <a:cubicBezTo>
                    <a:pt x="1100" y="1766"/>
                    <a:pt x="1101" y="1765"/>
                    <a:pt x="1101" y="1763"/>
                  </a:cubicBezTo>
                  <a:cubicBezTo>
                    <a:pt x="1101" y="1762"/>
                    <a:pt x="1101" y="1760"/>
                    <a:pt x="1101" y="1758"/>
                  </a:cubicBezTo>
                  <a:cubicBezTo>
                    <a:pt x="1101" y="1758"/>
                    <a:pt x="1102" y="1755"/>
                    <a:pt x="1101" y="1755"/>
                  </a:cubicBezTo>
                  <a:cubicBezTo>
                    <a:pt x="1100" y="1755"/>
                    <a:pt x="1100" y="1755"/>
                    <a:pt x="1100" y="1756"/>
                  </a:cubicBezTo>
                  <a:cubicBezTo>
                    <a:pt x="1099" y="1756"/>
                    <a:pt x="1099" y="1756"/>
                    <a:pt x="1099" y="1757"/>
                  </a:cubicBezTo>
                  <a:cubicBezTo>
                    <a:pt x="1099" y="1757"/>
                    <a:pt x="1100" y="1758"/>
                    <a:pt x="1099" y="1758"/>
                  </a:cubicBezTo>
                  <a:cubicBezTo>
                    <a:pt x="1099" y="1759"/>
                    <a:pt x="1098" y="1758"/>
                    <a:pt x="1097" y="1758"/>
                  </a:cubicBezTo>
                  <a:cubicBezTo>
                    <a:pt x="1097" y="1756"/>
                    <a:pt x="1096" y="1756"/>
                    <a:pt x="1094" y="1755"/>
                  </a:cubicBezTo>
                  <a:cubicBezTo>
                    <a:pt x="1094" y="1754"/>
                    <a:pt x="1091" y="1753"/>
                    <a:pt x="1093" y="1752"/>
                  </a:cubicBezTo>
                  <a:cubicBezTo>
                    <a:pt x="1094" y="1752"/>
                    <a:pt x="1095" y="1752"/>
                    <a:pt x="1095" y="1751"/>
                  </a:cubicBezTo>
                  <a:cubicBezTo>
                    <a:pt x="1096" y="1751"/>
                    <a:pt x="1096" y="1750"/>
                    <a:pt x="1096" y="1749"/>
                  </a:cubicBezTo>
                  <a:cubicBezTo>
                    <a:pt x="1097" y="1747"/>
                    <a:pt x="1098" y="1746"/>
                    <a:pt x="1099" y="1744"/>
                  </a:cubicBezTo>
                  <a:cubicBezTo>
                    <a:pt x="1100" y="1743"/>
                    <a:pt x="1102" y="1742"/>
                    <a:pt x="1103" y="1741"/>
                  </a:cubicBezTo>
                  <a:cubicBezTo>
                    <a:pt x="1105" y="1740"/>
                    <a:pt x="1107" y="1738"/>
                    <a:pt x="1109" y="1737"/>
                  </a:cubicBezTo>
                  <a:cubicBezTo>
                    <a:pt x="1113" y="1735"/>
                    <a:pt x="1117" y="1734"/>
                    <a:pt x="1120" y="1732"/>
                  </a:cubicBezTo>
                  <a:cubicBezTo>
                    <a:pt x="1123" y="1731"/>
                    <a:pt x="1127" y="1730"/>
                    <a:pt x="1130" y="1728"/>
                  </a:cubicBezTo>
                  <a:cubicBezTo>
                    <a:pt x="1132" y="1727"/>
                    <a:pt x="1135" y="1727"/>
                    <a:pt x="1137" y="1726"/>
                  </a:cubicBezTo>
                  <a:cubicBezTo>
                    <a:pt x="1139" y="1725"/>
                    <a:pt x="1141" y="1724"/>
                    <a:pt x="1144" y="1723"/>
                  </a:cubicBezTo>
                  <a:cubicBezTo>
                    <a:pt x="1146" y="1722"/>
                    <a:pt x="1148" y="1720"/>
                    <a:pt x="1150" y="1719"/>
                  </a:cubicBezTo>
                  <a:cubicBezTo>
                    <a:pt x="1151" y="1718"/>
                    <a:pt x="1152" y="1716"/>
                    <a:pt x="1153" y="1715"/>
                  </a:cubicBezTo>
                  <a:cubicBezTo>
                    <a:pt x="1154" y="1714"/>
                    <a:pt x="1155" y="1713"/>
                    <a:pt x="1156" y="1712"/>
                  </a:cubicBezTo>
                  <a:cubicBezTo>
                    <a:pt x="1157" y="1710"/>
                    <a:pt x="1157" y="1708"/>
                    <a:pt x="1157" y="1707"/>
                  </a:cubicBezTo>
                  <a:cubicBezTo>
                    <a:pt x="1157" y="1706"/>
                    <a:pt x="1157" y="1705"/>
                    <a:pt x="1158" y="1704"/>
                  </a:cubicBezTo>
                  <a:cubicBezTo>
                    <a:pt x="1158" y="1704"/>
                    <a:pt x="1158" y="1703"/>
                    <a:pt x="1158" y="1702"/>
                  </a:cubicBezTo>
                  <a:cubicBezTo>
                    <a:pt x="1158" y="1701"/>
                    <a:pt x="1157" y="1701"/>
                    <a:pt x="1157" y="1702"/>
                  </a:cubicBezTo>
                  <a:cubicBezTo>
                    <a:pt x="1156" y="1702"/>
                    <a:pt x="1155" y="1705"/>
                    <a:pt x="1154" y="1704"/>
                  </a:cubicBezTo>
                  <a:cubicBezTo>
                    <a:pt x="1154" y="1703"/>
                    <a:pt x="1154" y="1702"/>
                    <a:pt x="1155" y="1701"/>
                  </a:cubicBezTo>
                  <a:cubicBezTo>
                    <a:pt x="1155" y="1701"/>
                    <a:pt x="1155" y="1700"/>
                    <a:pt x="1155" y="1699"/>
                  </a:cubicBezTo>
                  <a:cubicBezTo>
                    <a:pt x="1156" y="1697"/>
                    <a:pt x="1156" y="1695"/>
                    <a:pt x="1156" y="1693"/>
                  </a:cubicBezTo>
                  <a:cubicBezTo>
                    <a:pt x="1156" y="1691"/>
                    <a:pt x="1156" y="1690"/>
                    <a:pt x="1156" y="1689"/>
                  </a:cubicBezTo>
                  <a:cubicBezTo>
                    <a:pt x="1156" y="1688"/>
                    <a:pt x="1156" y="1687"/>
                    <a:pt x="1156" y="1686"/>
                  </a:cubicBezTo>
                  <a:cubicBezTo>
                    <a:pt x="1157" y="1685"/>
                    <a:pt x="1157" y="1685"/>
                    <a:pt x="1158" y="1685"/>
                  </a:cubicBezTo>
                  <a:cubicBezTo>
                    <a:pt x="1158" y="1684"/>
                    <a:pt x="1158" y="1683"/>
                    <a:pt x="1158" y="1682"/>
                  </a:cubicBezTo>
                  <a:cubicBezTo>
                    <a:pt x="1157" y="1681"/>
                    <a:pt x="1157" y="1679"/>
                    <a:pt x="1157" y="1678"/>
                  </a:cubicBezTo>
                  <a:cubicBezTo>
                    <a:pt x="1157" y="1676"/>
                    <a:pt x="1158" y="1675"/>
                    <a:pt x="1158" y="1673"/>
                  </a:cubicBezTo>
                  <a:cubicBezTo>
                    <a:pt x="1158" y="1672"/>
                    <a:pt x="1158" y="1671"/>
                    <a:pt x="1158" y="1669"/>
                  </a:cubicBezTo>
                  <a:cubicBezTo>
                    <a:pt x="1158" y="1668"/>
                    <a:pt x="1158" y="1667"/>
                    <a:pt x="1158" y="1666"/>
                  </a:cubicBezTo>
                  <a:cubicBezTo>
                    <a:pt x="1158" y="1665"/>
                    <a:pt x="1158" y="1663"/>
                    <a:pt x="1157" y="1663"/>
                  </a:cubicBezTo>
                  <a:cubicBezTo>
                    <a:pt x="1156" y="1663"/>
                    <a:pt x="1156" y="1665"/>
                    <a:pt x="1155" y="1665"/>
                  </a:cubicBezTo>
                  <a:cubicBezTo>
                    <a:pt x="1155" y="1663"/>
                    <a:pt x="1155" y="1662"/>
                    <a:pt x="1155" y="1660"/>
                  </a:cubicBezTo>
                  <a:cubicBezTo>
                    <a:pt x="1154" y="1659"/>
                    <a:pt x="1154" y="1659"/>
                    <a:pt x="1153" y="1658"/>
                  </a:cubicBezTo>
                  <a:cubicBezTo>
                    <a:pt x="1153" y="1657"/>
                    <a:pt x="1153" y="1656"/>
                    <a:pt x="1153" y="1655"/>
                  </a:cubicBezTo>
                  <a:cubicBezTo>
                    <a:pt x="1152" y="1653"/>
                    <a:pt x="1152" y="1652"/>
                    <a:pt x="1151" y="1650"/>
                  </a:cubicBezTo>
                  <a:cubicBezTo>
                    <a:pt x="1150" y="1648"/>
                    <a:pt x="1149" y="1645"/>
                    <a:pt x="1148" y="1643"/>
                  </a:cubicBezTo>
                  <a:cubicBezTo>
                    <a:pt x="1147" y="1642"/>
                    <a:pt x="1147" y="1641"/>
                    <a:pt x="1147" y="1640"/>
                  </a:cubicBezTo>
                  <a:cubicBezTo>
                    <a:pt x="1147" y="1640"/>
                    <a:pt x="1147" y="1639"/>
                    <a:pt x="1147" y="1639"/>
                  </a:cubicBezTo>
                  <a:cubicBezTo>
                    <a:pt x="1147" y="1638"/>
                    <a:pt x="1148" y="1638"/>
                    <a:pt x="1148" y="1638"/>
                  </a:cubicBezTo>
                  <a:cubicBezTo>
                    <a:pt x="1149" y="1635"/>
                    <a:pt x="1145" y="1633"/>
                    <a:pt x="1144" y="1632"/>
                  </a:cubicBezTo>
                  <a:cubicBezTo>
                    <a:pt x="1143" y="1630"/>
                    <a:pt x="1142" y="1629"/>
                    <a:pt x="1141" y="1628"/>
                  </a:cubicBezTo>
                  <a:cubicBezTo>
                    <a:pt x="1140" y="1627"/>
                    <a:pt x="1139" y="1626"/>
                    <a:pt x="1139" y="1624"/>
                  </a:cubicBezTo>
                  <a:cubicBezTo>
                    <a:pt x="1139" y="1623"/>
                    <a:pt x="1139" y="1623"/>
                    <a:pt x="1139" y="1622"/>
                  </a:cubicBezTo>
                  <a:cubicBezTo>
                    <a:pt x="1139" y="1621"/>
                    <a:pt x="1139" y="1620"/>
                    <a:pt x="1139" y="1620"/>
                  </a:cubicBezTo>
                  <a:cubicBezTo>
                    <a:pt x="1140" y="1618"/>
                    <a:pt x="1140" y="1619"/>
                    <a:pt x="1141" y="1619"/>
                  </a:cubicBezTo>
                  <a:cubicBezTo>
                    <a:pt x="1142" y="1618"/>
                    <a:pt x="1142" y="1618"/>
                    <a:pt x="1142" y="1617"/>
                  </a:cubicBezTo>
                  <a:cubicBezTo>
                    <a:pt x="1142" y="1615"/>
                    <a:pt x="1141" y="1614"/>
                    <a:pt x="1141" y="1613"/>
                  </a:cubicBezTo>
                  <a:cubicBezTo>
                    <a:pt x="1141" y="1612"/>
                    <a:pt x="1141" y="1610"/>
                    <a:pt x="1140" y="1610"/>
                  </a:cubicBezTo>
                  <a:cubicBezTo>
                    <a:pt x="1140" y="1609"/>
                    <a:pt x="1138" y="1609"/>
                    <a:pt x="1139" y="1607"/>
                  </a:cubicBezTo>
                  <a:cubicBezTo>
                    <a:pt x="1139" y="1608"/>
                    <a:pt x="1139" y="1608"/>
                    <a:pt x="1139" y="1608"/>
                  </a:cubicBezTo>
                  <a:cubicBezTo>
                    <a:pt x="1140" y="1609"/>
                    <a:pt x="1140" y="1609"/>
                    <a:pt x="1141" y="1609"/>
                  </a:cubicBezTo>
                  <a:cubicBezTo>
                    <a:pt x="1142" y="1610"/>
                    <a:pt x="1143" y="1611"/>
                    <a:pt x="1145" y="1611"/>
                  </a:cubicBezTo>
                  <a:cubicBezTo>
                    <a:pt x="1147" y="1612"/>
                    <a:pt x="1147" y="1610"/>
                    <a:pt x="1148" y="1609"/>
                  </a:cubicBezTo>
                  <a:cubicBezTo>
                    <a:pt x="1150" y="1607"/>
                    <a:pt x="1153" y="1606"/>
                    <a:pt x="1155" y="1604"/>
                  </a:cubicBezTo>
                  <a:cubicBezTo>
                    <a:pt x="1156" y="1603"/>
                    <a:pt x="1156" y="1602"/>
                    <a:pt x="1157" y="1600"/>
                  </a:cubicBezTo>
                  <a:cubicBezTo>
                    <a:pt x="1158" y="1599"/>
                    <a:pt x="1160" y="1597"/>
                    <a:pt x="1161" y="1596"/>
                  </a:cubicBezTo>
                  <a:cubicBezTo>
                    <a:pt x="1161" y="1595"/>
                    <a:pt x="1162" y="1594"/>
                    <a:pt x="1163" y="1594"/>
                  </a:cubicBezTo>
                  <a:cubicBezTo>
                    <a:pt x="1163" y="1593"/>
                    <a:pt x="1164" y="1593"/>
                    <a:pt x="1165" y="1593"/>
                  </a:cubicBezTo>
                  <a:cubicBezTo>
                    <a:pt x="1166" y="1592"/>
                    <a:pt x="1166" y="1592"/>
                    <a:pt x="1167" y="1591"/>
                  </a:cubicBezTo>
                  <a:cubicBezTo>
                    <a:pt x="1168" y="1590"/>
                    <a:pt x="1169" y="1588"/>
                    <a:pt x="1171" y="1589"/>
                  </a:cubicBezTo>
                  <a:cubicBezTo>
                    <a:pt x="1171" y="1589"/>
                    <a:pt x="1172" y="1590"/>
                    <a:pt x="1173" y="1589"/>
                  </a:cubicBezTo>
                  <a:cubicBezTo>
                    <a:pt x="1174" y="1589"/>
                    <a:pt x="1174" y="1588"/>
                    <a:pt x="1174" y="1588"/>
                  </a:cubicBezTo>
                  <a:cubicBezTo>
                    <a:pt x="1175" y="1588"/>
                    <a:pt x="1176" y="1588"/>
                    <a:pt x="1176" y="1587"/>
                  </a:cubicBezTo>
                  <a:cubicBezTo>
                    <a:pt x="1177" y="1587"/>
                    <a:pt x="1178" y="1586"/>
                    <a:pt x="1178" y="1585"/>
                  </a:cubicBezTo>
                  <a:cubicBezTo>
                    <a:pt x="1178" y="1584"/>
                    <a:pt x="1179" y="1583"/>
                    <a:pt x="1180" y="1582"/>
                  </a:cubicBezTo>
                  <a:cubicBezTo>
                    <a:pt x="1181" y="1581"/>
                    <a:pt x="1183" y="1580"/>
                    <a:pt x="1184" y="1578"/>
                  </a:cubicBezTo>
                  <a:cubicBezTo>
                    <a:pt x="1185" y="1577"/>
                    <a:pt x="1186" y="1576"/>
                    <a:pt x="1187" y="1575"/>
                  </a:cubicBezTo>
                  <a:cubicBezTo>
                    <a:pt x="1188" y="1574"/>
                    <a:pt x="1189" y="1573"/>
                    <a:pt x="1189" y="1572"/>
                  </a:cubicBezTo>
                  <a:cubicBezTo>
                    <a:pt x="1189" y="1570"/>
                    <a:pt x="1188" y="1570"/>
                    <a:pt x="1188" y="1569"/>
                  </a:cubicBezTo>
                  <a:cubicBezTo>
                    <a:pt x="1187" y="1567"/>
                    <a:pt x="1192" y="1567"/>
                    <a:pt x="1193" y="1566"/>
                  </a:cubicBezTo>
                  <a:cubicBezTo>
                    <a:pt x="1194" y="1566"/>
                    <a:pt x="1194" y="1565"/>
                    <a:pt x="1195" y="1565"/>
                  </a:cubicBezTo>
                  <a:cubicBezTo>
                    <a:pt x="1197" y="1563"/>
                    <a:pt x="1198" y="1562"/>
                    <a:pt x="1200" y="1561"/>
                  </a:cubicBezTo>
                  <a:cubicBezTo>
                    <a:pt x="1202" y="1560"/>
                    <a:pt x="1203" y="1560"/>
                    <a:pt x="1205" y="1559"/>
                  </a:cubicBezTo>
                  <a:cubicBezTo>
                    <a:pt x="1206" y="1558"/>
                    <a:pt x="1208" y="1557"/>
                    <a:pt x="1210" y="1557"/>
                  </a:cubicBezTo>
                  <a:cubicBezTo>
                    <a:pt x="1211" y="1556"/>
                    <a:pt x="1213" y="1555"/>
                    <a:pt x="1214" y="1554"/>
                  </a:cubicBezTo>
                  <a:cubicBezTo>
                    <a:pt x="1214" y="1553"/>
                    <a:pt x="1214" y="1552"/>
                    <a:pt x="1215" y="1551"/>
                  </a:cubicBezTo>
                  <a:cubicBezTo>
                    <a:pt x="1216" y="1551"/>
                    <a:pt x="1217" y="1550"/>
                    <a:pt x="1217" y="1550"/>
                  </a:cubicBezTo>
                  <a:cubicBezTo>
                    <a:pt x="1219" y="1550"/>
                    <a:pt x="1221" y="1550"/>
                    <a:pt x="1223" y="1549"/>
                  </a:cubicBezTo>
                  <a:cubicBezTo>
                    <a:pt x="1227" y="1548"/>
                    <a:pt x="1231" y="1547"/>
                    <a:pt x="1235" y="1545"/>
                  </a:cubicBezTo>
                  <a:cubicBezTo>
                    <a:pt x="1237" y="1544"/>
                    <a:pt x="1240" y="1542"/>
                    <a:pt x="1242" y="1541"/>
                  </a:cubicBezTo>
                  <a:cubicBezTo>
                    <a:pt x="1243" y="1540"/>
                    <a:pt x="1244" y="1540"/>
                    <a:pt x="1245" y="1539"/>
                  </a:cubicBezTo>
                  <a:cubicBezTo>
                    <a:pt x="1247" y="1538"/>
                    <a:pt x="1248" y="1538"/>
                    <a:pt x="1249" y="1536"/>
                  </a:cubicBezTo>
                  <a:cubicBezTo>
                    <a:pt x="1250" y="1535"/>
                    <a:pt x="1252" y="1534"/>
                    <a:pt x="1253" y="1532"/>
                  </a:cubicBezTo>
                  <a:cubicBezTo>
                    <a:pt x="1254" y="1532"/>
                    <a:pt x="1255" y="1531"/>
                    <a:pt x="1255" y="1531"/>
                  </a:cubicBezTo>
                  <a:cubicBezTo>
                    <a:pt x="1256" y="1530"/>
                    <a:pt x="1256" y="1529"/>
                    <a:pt x="1257" y="1528"/>
                  </a:cubicBezTo>
                  <a:cubicBezTo>
                    <a:pt x="1259" y="1524"/>
                    <a:pt x="1261" y="1520"/>
                    <a:pt x="1264" y="1517"/>
                  </a:cubicBezTo>
                  <a:cubicBezTo>
                    <a:pt x="1265" y="1515"/>
                    <a:pt x="1266" y="1514"/>
                    <a:pt x="1267" y="1512"/>
                  </a:cubicBezTo>
                  <a:cubicBezTo>
                    <a:pt x="1268" y="1510"/>
                    <a:pt x="1269" y="1509"/>
                    <a:pt x="1270" y="1507"/>
                  </a:cubicBezTo>
                  <a:cubicBezTo>
                    <a:pt x="1270" y="1506"/>
                    <a:pt x="1272" y="1505"/>
                    <a:pt x="1271" y="1503"/>
                  </a:cubicBezTo>
                  <a:cubicBezTo>
                    <a:pt x="1271" y="1502"/>
                    <a:pt x="1270" y="1501"/>
                    <a:pt x="1271" y="1500"/>
                  </a:cubicBezTo>
                  <a:cubicBezTo>
                    <a:pt x="1271" y="1499"/>
                    <a:pt x="1273" y="1499"/>
                    <a:pt x="1273" y="1498"/>
                  </a:cubicBezTo>
                  <a:cubicBezTo>
                    <a:pt x="1274" y="1497"/>
                    <a:pt x="1274" y="1495"/>
                    <a:pt x="1274" y="1494"/>
                  </a:cubicBezTo>
                  <a:cubicBezTo>
                    <a:pt x="1274" y="1493"/>
                    <a:pt x="1274" y="1493"/>
                    <a:pt x="1274" y="1492"/>
                  </a:cubicBezTo>
                  <a:cubicBezTo>
                    <a:pt x="1274" y="1491"/>
                    <a:pt x="1274" y="1491"/>
                    <a:pt x="1273" y="1490"/>
                  </a:cubicBezTo>
                  <a:cubicBezTo>
                    <a:pt x="1273" y="1490"/>
                    <a:pt x="1273" y="1489"/>
                    <a:pt x="1273" y="1489"/>
                  </a:cubicBezTo>
                  <a:cubicBezTo>
                    <a:pt x="1272" y="1488"/>
                    <a:pt x="1272" y="1489"/>
                    <a:pt x="1271" y="1490"/>
                  </a:cubicBezTo>
                  <a:cubicBezTo>
                    <a:pt x="1270" y="1490"/>
                    <a:pt x="1271" y="1489"/>
                    <a:pt x="1271" y="1489"/>
                  </a:cubicBezTo>
                  <a:cubicBezTo>
                    <a:pt x="1272" y="1487"/>
                    <a:pt x="1271" y="1486"/>
                    <a:pt x="1270" y="1485"/>
                  </a:cubicBezTo>
                  <a:cubicBezTo>
                    <a:pt x="1270" y="1484"/>
                    <a:pt x="1270" y="1484"/>
                    <a:pt x="1269" y="1484"/>
                  </a:cubicBezTo>
                  <a:cubicBezTo>
                    <a:pt x="1269" y="1484"/>
                    <a:pt x="1269" y="1485"/>
                    <a:pt x="1268" y="1485"/>
                  </a:cubicBezTo>
                  <a:cubicBezTo>
                    <a:pt x="1269" y="1485"/>
                    <a:pt x="1269" y="1480"/>
                    <a:pt x="1269" y="1480"/>
                  </a:cubicBezTo>
                  <a:cubicBezTo>
                    <a:pt x="1269" y="1479"/>
                    <a:pt x="1269" y="1479"/>
                    <a:pt x="1268" y="1478"/>
                  </a:cubicBezTo>
                  <a:cubicBezTo>
                    <a:pt x="1268" y="1477"/>
                    <a:pt x="1268" y="1477"/>
                    <a:pt x="1268" y="1476"/>
                  </a:cubicBezTo>
                  <a:cubicBezTo>
                    <a:pt x="1268" y="1475"/>
                    <a:pt x="1268" y="1475"/>
                    <a:pt x="1267" y="1474"/>
                  </a:cubicBezTo>
                  <a:cubicBezTo>
                    <a:pt x="1267" y="1473"/>
                    <a:pt x="1267" y="1472"/>
                    <a:pt x="1267" y="1471"/>
                  </a:cubicBezTo>
                  <a:cubicBezTo>
                    <a:pt x="1267" y="1471"/>
                    <a:pt x="1267" y="1470"/>
                    <a:pt x="1267" y="1469"/>
                  </a:cubicBezTo>
                  <a:cubicBezTo>
                    <a:pt x="1267" y="1467"/>
                    <a:pt x="1267" y="1466"/>
                    <a:pt x="1267" y="1464"/>
                  </a:cubicBezTo>
                  <a:cubicBezTo>
                    <a:pt x="1268" y="1463"/>
                    <a:pt x="1267" y="1462"/>
                    <a:pt x="1268" y="1461"/>
                  </a:cubicBezTo>
                  <a:cubicBezTo>
                    <a:pt x="1269" y="1459"/>
                    <a:pt x="1269" y="1458"/>
                    <a:pt x="1267" y="1458"/>
                  </a:cubicBezTo>
                  <a:cubicBezTo>
                    <a:pt x="1266" y="1457"/>
                    <a:pt x="1265" y="1457"/>
                    <a:pt x="1266" y="1456"/>
                  </a:cubicBezTo>
                  <a:cubicBezTo>
                    <a:pt x="1266" y="1455"/>
                    <a:pt x="1267" y="1455"/>
                    <a:pt x="1267" y="1454"/>
                  </a:cubicBezTo>
                  <a:cubicBezTo>
                    <a:pt x="1268" y="1454"/>
                    <a:pt x="1268" y="1453"/>
                    <a:pt x="1268" y="1452"/>
                  </a:cubicBezTo>
                  <a:cubicBezTo>
                    <a:pt x="1269" y="1452"/>
                    <a:pt x="1269" y="1450"/>
                    <a:pt x="1269" y="1450"/>
                  </a:cubicBezTo>
                  <a:cubicBezTo>
                    <a:pt x="1269" y="1448"/>
                    <a:pt x="1268" y="1447"/>
                    <a:pt x="1268" y="1446"/>
                  </a:cubicBezTo>
                  <a:cubicBezTo>
                    <a:pt x="1268" y="1445"/>
                    <a:pt x="1268" y="1443"/>
                    <a:pt x="1268" y="1442"/>
                  </a:cubicBezTo>
                  <a:cubicBezTo>
                    <a:pt x="1268" y="1440"/>
                    <a:pt x="1267" y="1439"/>
                    <a:pt x="1267" y="1438"/>
                  </a:cubicBezTo>
                  <a:cubicBezTo>
                    <a:pt x="1266" y="1435"/>
                    <a:pt x="1267" y="1432"/>
                    <a:pt x="1267" y="1430"/>
                  </a:cubicBezTo>
                  <a:cubicBezTo>
                    <a:pt x="1267" y="1428"/>
                    <a:pt x="1266" y="1427"/>
                    <a:pt x="1266" y="1425"/>
                  </a:cubicBezTo>
                  <a:cubicBezTo>
                    <a:pt x="1266" y="1423"/>
                    <a:pt x="1264" y="1422"/>
                    <a:pt x="1265" y="1420"/>
                  </a:cubicBezTo>
                  <a:cubicBezTo>
                    <a:pt x="1265" y="1419"/>
                    <a:pt x="1266" y="1418"/>
                    <a:pt x="1266" y="1416"/>
                  </a:cubicBezTo>
                  <a:cubicBezTo>
                    <a:pt x="1266" y="1414"/>
                    <a:pt x="1266" y="1413"/>
                    <a:pt x="1267" y="1412"/>
                  </a:cubicBezTo>
                  <a:cubicBezTo>
                    <a:pt x="1268" y="1411"/>
                    <a:pt x="1268" y="1411"/>
                    <a:pt x="1268" y="1410"/>
                  </a:cubicBezTo>
                  <a:cubicBezTo>
                    <a:pt x="1267" y="1409"/>
                    <a:pt x="1267" y="1409"/>
                    <a:pt x="1267" y="1408"/>
                  </a:cubicBezTo>
                  <a:cubicBezTo>
                    <a:pt x="1267" y="1407"/>
                    <a:pt x="1270" y="1407"/>
                    <a:pt x="1268" y="1405"/>
                  </a:cubicBezTo>
                  <a:cubicBezTo>
                    <a:pt x="1267" y="1404"/>
                    <a:pt x="1266" y="1404"/>
                    <a:pt x="1265" y="1403"/>
                  </a:cubicBezTo>
                  <a:cubicBezTo>
                    <a:pt x="1265" y="1402"/>
                    <a:pt x="1265" y="1401"/>
                    <a:pt x="1265" y="1400"/>
                  </a:cubicBezTo>
                  <a:cubicBezTo>
                    <a:pt x="1265" y="1399"/>
                    <a:pt x="1264" y="1399"/>
                    <a:pt x="1263" y="1398"/>
                  </a:cubicBezTo>
                  <a:cubicBezTo>
                    <a:pt x="1262" y="1397"/>
                    <a:pt x="1260" y="1396"/>
                    <a:pt x="1259" y="1396"/>
                  </a:cubicBezTo>
                  <a:cubicBezTo>
                    <a:pt x="1257" y="1396"/>
                    <a:pt x="1255" y="1396"/>
                    <a:pt x="1254" y="1395"/>
                  </a:cubicBezTo>
                  <a:cubicBezTo>
                    <a:pt x="1253" y="1394"/>
                    <a:pt x="1253" y="1392"/>
                    <a:pt x="1252" y="1391"/>
                  </a:cubicBezTo>
                  <a:cubicBezTo>
                    <a:pt x="1250" y="1391"/>
                    <a:pt x="1248" y="1393"/>
                    <a:pt x="1249" y="1390"/>
                  </a:cubicBezTo>
                  <a:cubicBezTo>
                    <a:pt x="1249" y="1390"/>
                    <a:pt x="1249" y="1389"/>
                    <a:pt x="1249" y="1388"/>
                  </a:cubicBezTo>
                  <a:cubicBezTo>
                    <a:pt x="1249" y="1387"/>
                    <a:pt x="1248" y="1387"/>
                    <a:pt x="1248" y="1386"/>
                  </a:cubicBezTo>
                  <a:cubicBezTo>
                    <a:pt x="1248" y="1384"/>
                    <a:pt x="1247" y="1383"/>
                    <a:pt x="1246" y="1382"/>
                  </a:cubicBezTo>
                  <a:cubicBezTo>
                    <a:pt x="1246" y="1380"/>
                    <a:pt x="1246" y="1379"/>
                    <a:pt x="1246" y="1378"/>
                  </a:cubicBezTo>
                  <a:cubicBezTo>
                    <a:pt x="1248" y="1374"/>
                    <a:pt x="1246" y="1372"/>
                    <a:pt x="1244" y="1369"/>
                  </a:cubicBezTo>
                  <a:cubicBezTo>
                    <a:pt x="1243" y="1368"/>
                    <a:pt x="1242" y="1367"/>
                    <a:pt x="1241" y="1366"/>
                  </a:cubicBezTo>
                  <a:cubicBezTo>
                    <a:pt x="1241" y="1364"/>
                    <a:pt x="1242" y="1362"/>
                    <a:pt x="1241" y="1361"/>
                  </a:cubicBezTo>
                  <a:cubicBezTo>
                    <a:pt x="1241" y="1359"/>
                    <a:pt x="1240" y="1357"/>
                    <a:pt x="1240" y="1355"/>
                  </a:cubicBezTo>
                  <a:cubicBezTo>
                    <a:pt x="1240" y="1351"/>
                    <a:pt x="1244" y="1348"/>
                    <a:pt x="1243" y="1345"/>
                  </a:cubicBezTo>
                  <a:cubicBezTo>
                    <a:pt x="1243" y="1343"/>
                    <a:pt x="1242" y="1342"/>
                    <a:pt x="1241" y="1340"/>
                  </a:cubicBezTo>
                  <a:cubicBezTo>
                    <a:pt x="1240" y="1337"/>
                    <a:pt x="1241" y="1333"/>
                    <a:pt x="1243" y="1331"/>
                  </a:cubicBezTo>
                  <a:cubicBezTo>
                    <a:pt x="1243" y="1330"/>
                    <a:pt x="1243" y="1329"/>
                    <a:pt x="1244" y="1329"/>
                  </a:cubicBezTo>
                  <a:cubicBezTo>
                    <a:pt x="1244" y="1328"/>
                    <a:pt x="1245" y="1327"/>
                    <a:pt x="1245" y="1326"/>
                  </a:cubicBezTo>
                  <a:cubicBezTo>
                    <a:pt x="1245" y="1326"/>
                    <a:pt x="1245" y="1325"/>
                    <a:pt x="1244" y="1324"/>
                  </a:cubicBezTo>
                  <a:cubicBezTo>
                    <a:pt x="1244" y="1323"/>
                    <a:pt x="1244" y="1323"/>
                    <a:pt x="1243" y="1322"/>
                  </a:cubicBezTo>
                  <a:cubicBezTo>
                    <a:pt x="1242" y="1321"/>
                    <a:pt x="1242" y="1320"/>
                    <a:pt x="1241" y="1320"/>
                  </a:cubicBezTo>
                  <a:cubicBezTo>
                    <a:pt x="1240" y="1319"/>
                    <a:pt x="1239" y="1319"/>
                    <a:pt x="1238" y="1318"/>
                  </a:cubicBezTo>
                  <a:cubicBezTo>
                    <a:pt x="1237" y="1317"/>
                    <a:pt x="1236" y="1316"/>
                    <a:pt x="1235" y="1315"/>
                  </a:cubicBezTo>
                  <a:cubicBezTo>
                    <a:pt x="1233" y="1313"/>
                    <a:pt x="1230" y="1311"/>
                    <a:pt x="1229" y="1309"/>
                  </a:cubicBezTo>
                  <a:cubicBezTo>
                    <a:pt x="1228" y="1306"/>
                    <a:pt x="1229" y="1303"/>
                    <a:pt x="1230" y="1300"/>
                  </a:cubicBezTo>
                  <a:cubicBezTo>
                    <a:pt x="1231" y="1299"/>
                    <a:pt x="1231" y="1297"/>
                    <a:pt x="1231" y="1296"/>
                  </a:cubicBezTo>
                  <a:cubicBezTo>
                    <a:pt x="1232" y="1293"/>
                    <a:pt x="1234" y="1290"/>
                    <a:pt x="1234" y="1287"/>
                  </a:cubicBezTo>
                  <a:cubicBezTo>
                    <a:pt x="1235" y="1285"/>
                    <a:pt x="1236" y="1283"/>
                    <a:pt x="1236" y="1281"/>
                  </a:cubicBezTo>
                  <a:cubicBezTo>
                    <a:pt x="1237" y="1280"/>
                    <a:pt x="1237" y="1278"/>
                    <a:pt x="1237" y="1277"/>
                  </a:cubicBezTo>
                  <a:cubicBezTo>
                    <a:pt x="1238" y="1275"/>
                    <a:pt x="1239" y="1274"/>
                    <a:pt x="1241" y="1273"/>
                  </a:cubicBezTo>
                  <a:cubicBezTo>
                    <a:pt x="1243" y="1272"/>
                    <a:pt x="1245" y="1270"/>
                    <a:pt x="1245" y="1268"/>
                  </a:cubicBezTo>
                  <a:cubicBezTo>
                    <a:pt x="1246" y="1267"/>
                    <a:pt x="1246" y="1265"/>
                    <a:pt x="1247" y="1264"/>
                  </a:cubicBezTo>
                  <a:cubicBezTo>
                    <a:pt x="1247" y="1264"/>
                    <a:pt x="1248" y="1263"/>
                    <a:pt x="1248" y="1262"/>
                  </a:cubicBezTo>
                  <a:cubicBezTo>
                    <a:pt x="1247" y="1261"/>
                    <a:pt x="1247" y="1260"/>
                    <a:pt x="1247" y="1260"/>
                  </a:cubicBezTo>
                  <a:cubicBezTo>
                    <a:pt x="1248" y="1258"/>
                    <a:pt x="1250" y="1259"/>
                    <a:pt x="1251" y="1258"/>
                  </a:cubicBezTo>
                  <a:cubicBezTo>
                    <a:pt x="1252" y="1257"/>
                    <a:pt x="1252" y="1256"/>
                    <a:pt x="1252" y="1256"/>
                  </a:cubicBezTo>
                  <a:cubicBezTo>
                    <a:pt x="1252" y="1255"/>
                    <a:pt x="1253" y="1254"/>
                    <a:pt x="1252" y="1253"/>
                  </a:cubicBezTo>
                  <a:cubicBezTo>
                    <a:pt x="1252" y="1252"/>
                    <a:pt x="1250" y="1252"/>
                    <a:pt x="1251" y="1250"/>
                  </a:cubicBezTo>
                  <a:cubicBezTo>
                    <a:pt x="1252" y="1249"/>
                    <a:pt x="1253" y="1249"/>
                    <a:pt x="1253" y="1248"/>
                  </a:cubicBezTo>
                  <a:cubicBezTo>
                    <a:pt x="1254" y="1247"/>
                    <a:pt x="1254" y="1246"/>
                    <a:pt x="1255" y="1245"/>
                  </a:cubicBezTo>
                  <a:cubicBezTo>
                    <a:pt x="1256" y="1244"/>
                    <a:pt x="1257" y="1244"/>
                    <a:pt x="1258" y="1243"/>
                  </a:cubicBezTo>
                  <a:cubicBezTo>
                    <a:pt x="1260" y="1242"/>
                    <a:pt x="1259" y="1238"/>
                    <a:pt x="1260" y="1236"/>
                  </a:cubicBezTo>
                  <a:cubicBezTo>
                    <a:pt x="1260" y="1234"/>
                    <a:pt x="1261" y="1233"/>
                    <a:pt x="1262" y="1231"/>
                  </a:cubicBezTo>
                  <a:cubicBezTo>
                    <a:pt x="1263" y="1230"/>
                    <a:pt x="1265" y="1229"/>
                    <a:pt x="1267" y="1228"/>
                  </a:cubicBezTo>
                  <a:cubicBezTo>
                    <a:pt x="1268" y="1227"/>
                    <a:pt x="1269" y="1226"/>
                    <a:pt x="1271" y="1225"/>
                  </a:cubicBezTo>
                  <a:cubicBezTo>
                    <a:pt x="1271" y="1224"/>
                    <a:pt x="1273" y="1222"/>
                    <a:pt x="1274" y="1222"/>
                  </a:cubicBezTo>
                  <a:cubicBezTo>
                    <a:pt x="1275" y="1222"/>
                    <a:pt x="1276" y="1222"/>
                    <a:pt x="1277" y="1222"/>
                  </a:cubicBezTo>
                  <a:cubicBezTo>
                    <a:pt x="1278" y="1221"/>
                    <a:pt x="1278" y="1221"/>
                    <a:pt x="1279" y="1220"/>
                  </a:cubicBezTo>
                  <a:cubicBezTo>
                    <a:pt x="1279" y="1219"/>
                    <a:pt x="1282" y="1218"/>
                    <a:pt x="1280" y="1218"/>
                  </a:cubicBezTo>
                  <a:cubicBezTo>
                    <a:pt x="1279" y="1218"/>
                    <a:pt x="1278" y="1219"/>
                    <a:pt x="1278" y="1220"/>
                  </a:cubicBezTo>
                  <a:cubicBezTo>
                    <a:pt x="1277" y="1220"/>
                    <a:pt x="1277" y="1220"/>
                    <a:pt x="1277" y="1221"/>
                  </a:cubicBezTo>
                  <a:cubicBezTo>
                    <a:pt x="1276" y="1221"/>
                    <a:pt x="1276" y="1222"/>
                    <a:pt x="1276" y="1221"/>
                  </a:cubicBezTo>
                  <a:cubicBezTo>
                    <a:pt x="1276" y="1221"/>
                    <a:pt x="1276" y="1221"/>
                    <a:pt x="1276" y="1220"/>
                  </a:cubicBezTo>
                  <a:cubicBezTo>
                    <a:pt x="1276" y="1220"/>
                    <a:pt x="1276" y="1220"/>
                    <a:pt x="1275" y="1220"/>
                  </a:cubicBezTo>
                  <a:cubicBezTo>
                    <a:pt x="1275" y="1219"/>
                    <a:pt x="1275" y="1219"/>
                    <a:pt x="1275" y="1218"/>
                  </a:cubicBezTo>
                  <a:cubicBezTo>
                    <a:pt x="1275" y="1217"/>
                    <a:pt x="1275" y="1216"/>
                    <a:pt x="1276" y="1216"/>
                  </a:cubicBezTo>
                  <a:cubicBezTo>
                    <a:pt x="1277" y="1217"/>
                    <a:pt x="1276" y="1218"/>
                    <a:pt x="1277" y="1218"/>
                  </a:cubicBezTo>
                  <a:cubicBezTo>
                    <a:pt x="1278" y="1218"/>
                    <a:pt x="1279" y="1217"/>
                    <a:pt x="1279" y="1217"/>
                  </a:cubicBezTo>
                  <a:cubicBezTo>
                    <a:pt x="1280" y="1216"/>
                    <a:pt x="1280" y="1216"/>
                    <a:pt x="1281" y="1216"/>
                  </a:cubicBezTo>
                  <a:cubicBezTo>
                    <a:pt x="1283" y="1216"/>
                    <a:pt x="1283" y="1215"/>
                    <a:pt x="1285" y="1214"/>
                  </a:cubicBezTo>
                  <a:cubicBezTo>
                    <a:pt x="1286" y="1212"/>
                    <a:pt x="1287" y="1212"/>
                    <a:pt x="1288" y="1210"/>
                  </a:cubicBezTo>
                  <a:cubicBezTo>
                    <a:pt x="1289" y="1210"/>
                    <a:pt x="1289" y="1209"/>
                    <a:pt x="1289" y="1208"/>
                  </a:cubicBezTo>
                  <a:cubicBezTo>
                    <a:pt x="1290" y="1208"/>
                    <a:pt x="1290" y="1208"/>
                    <a:pt x="1290" y="1207"/>
                  </a:cubicBezTo>
                  <a:cubicBezTo>
                    <a:pt x="1291" y="1205"/>
                    <a:pt x="1292" y="1204"/>
                    <a:pt x="1293" y="1203"/>
                  </a:cubicBezTo>
                  <a:cubicBezTo>
                    <a:pt x="1294" y="1202"/>
                    <a:pt x="1294" y="1200"/>
                    <a:pt x="1295" y="1198"/>
                  </a:cubicBezTo>
                  <a:cubicBezTo>
                    <a:pt x="1296" y="1197"/>
                    <a:pt x="1297" y="1195"/>
                    <a:pt x="1298" y="1194"/>
                  </a:cubicBezTo>
                  <a:cubicBezTo>
                    <a:pt x="1300" y="1192"/>
                    <a:pt x="1301" y="1191"/>
                    <a:pt x="1303" y="1189"/>
                  </a:cubicBezTo>
                  <a:cubicBezTo>
                    <a:pt x="1304" y="1188"/>
                    <a:pt x="1305" y="1187"/>
                    <a:pt x="1307" y="1186"/>
                  </a:cubicBezTo>
                  <a:cubicBezTo>
                    <a:pt x="1308" y="1184"/>
                    <a:pt x="1309" y="1182"/>
                    <a:pt x="1311" y="1181"/>
                  </a:cubicBezTo>
                  <a:cubicBezTo>
                    <a:pt x="1312" y="1180"/>
                    <a:pt x="1313" y="1179"/>
                    <a:pt x="1314" y="1178"/>
                  </a:cubicBezTo>
                  <a:cubicBezTo>
                    <a:pt x="1315" y="1178"/>
                    <a:pt x="1315" y="1177"/>
                    <a:pt x="1316" y="1176"/>
                  </a:cubicBezTo>
                  <a:cubicBezTo>
                    <a:pt x="1317" y="1175"/>
                    <a:pt x="1317" y="1175"/>
                    <a:pt x="1317" y="1174"/>
                  </a:cubicBezTo>
                  <a:cubicBezTo>
                    <a:pt x="1319" y="1171"/>
                    <a:pt x="1322" y="1169"/>
                    <a:pt x="1324" y="1167"/>
                  </a:cubicBezTo>
                  <a:cubicBezTo>
                    <a:pt x="1326" y="1165"/>
                    <a:pt x="1327" y="1164"/>
                    <a:pt x="1328" y="1162"/>
                  </a:cubicBezTo>
                  <a:cubicBezTo>
                    <a:pt x="1329" y="1161"/>
                    <a:pt x="1330" y="1161"/>
                    <a:pt x="1331" y="1160"/>
                  </a:cubicBezTo>
                  <a:cubicBezTo>
                    <a:pt x="1332" y="1159"/>
                    <a:pt x="1333" y="1158"/>
                    <a:pt x="1334" y="1157"/>
                  </a:cubicBezTo>
                  <a:cubicBezTo>
                    <a:pt x="1335" y="1156"/>
                    <a:pt x="1335" y="1156"/>
                    <a:pt x="1336" y="1155"/>
                  </a:cubicBezTo>
                  <a:cubicBezTo>
                    <a:pt x="1338" y="1154"/>
                    <a:pt x="1340" y="1153"/>
                    <a:pt x="1341" y="1152"/>
                  </a:cubicBezTo>
                  <a:cubicBezTo>
                    <a:pt x="1343" y="1151"/>
                    <a:pt x="1344" y="1149"/>
                    <a:pt x="1346" y="1148"/>
                  </a:cubicBezTo>
                  <a:cubicBezTo>
                    <a:pt x="1347" y="1147"/>
                    <a:pt x="1349" y="1146"/>
                    <a:pt x="1351" y="1144"/>
                  </a:cubicBezTo>
                  <a:cubicBezTo>
                    <a:pt x="1353" y="1143"/>
                    <a:pt x="1354" y="1141"/>
                    <a:pt x="1356" y="1140"/>
                  </a:cubicBezTo>
                  <a:cubicBezTo>
                    <a:pt x="1357" y="1139"/>
                    <a:pt x="1359" y="1137"/>
                    <a:pt x="1361" y="1136"/>
                  </a:cubicBezTo>
                  <a:cubicBezTo>
                    <a:pt x="1364" y="1133"/>
                    <a:pt x="1368" y="1131"/>
                    <a:pt x="1372" y="1129"/>
                  </a:cubicBezTo>
                  <a:cubicBezTo>
                    <a:pt x="1374" y="1128"/>
                    <a:pt x="1375" y="1127"/>
                    <a:pt x="1377" y="1125"/>
                  </a:cubicBezTo>
                  <a:cubicBezTo>
                    <a:pt x="1378" y="1124"/>
                    <a:pt x="1380" y="1123"/>
                    <a:pt x="1382" y="1122"/>
                  </a:cubicBezTo>
                  <a:cubicBezTo>
                    <a:pt x="1386" y="1118"/>
                    <a:pt x="1389" y="1115"/>
                    <a:pt x="1393" y="1111"/>
                  </a:cubicBezTo>
                  <a:cubicBezTo>
                    <a:pt x="1394" y="1111"/>
                    <a:pt x="1395" y="1110"/>
                    <a:pt x="1396" y="1109"/>
                  </a:cubicBezTo>
                  <a:cubicBezTo>
                    <a:pt x="1397" y="1108"/>
                    <a:pt x="1399" y="1107"/>
                    <a:pt x="1400" y="1105"/>
                  </a:cubicBezTo>
                  <a:cubicBezTo>
                    <a:pt x="1401" y="1104"/>
                    <a:pt x="1402" y="1103"/>
                    <a:pt x="1402" y="1102"/>
                  </a:cubicBezTo>
                  <a:cubicBezTo>
                    <a:pt x="1404" y="1100"/>
                    <a:pt x="1406" y="1099"/>
                    <a:pt x="1408" y="1098"/>
                  </a:cubicBezTo>
                  <a:cubicBezTo>
                    <a:pt x="1410" y="1096"/>
                    <a:pt x="1411" y="1095"/>
                    <a:pt x="1413" y="1093"/>
                  </a:cubicBezTo>
                  <a:cubicBezTo>
                    <a:pt x="1416" y="1091"/>
                    <a:pt x="1418" y="1088"/>
                    <a:pt x="1420" y="1085"/>
                  </a:cubicBezTo>
                  <a:cubicBezTo>
                    <a:pt x="1423" y="1082"/>
                    <a:pt x="1427" y="1080"/>
                    <a:pt x="1429" y="1076"/>
                  </a:cubicBezTo>
                  <a:cubicBezTo>
                    <a:pt x="1430" y="1075"/>
                    <a:pt x="1431" y="1073"/>
                    <a:pt x="1432" y="1071"/>
                  </a:cubicBezTo>
                  <a:cubicBezTo>
                    <a:pt x="1433" y="1070"/>
                    <a:pt x="1434" y="1068"/>
                    <a:pt x="1435" y="1067"/>
                  </a:cubicBezTo>
                  <a:cubicBezTo>
                    <a:pt x="1438" y="1063"/>
                    <a:pt x="1441" y="1058"/>
                    <a:pt x="1443" y="1054"/>
                  </a:cubicBezTo>
                  <a:cubicBezTo>
                    <a:pt x="1444" y="1052"/>
                    <a:pt x="1445" y="1051"/>
                    <a:pt x="1446" y="1050"/>
                  </a:cubicBezTo>
                  <a:cubicBezTo>
                    <a:pt x="1447" y="1047"/>
                    <a:pt x="1448" y="1046"/>
                    <a:pt x="1450" y="1043"/>
                  </a:cubicBezTo>
                  <a:cubicBezTo>
                    <a:pt x="1451" y="1041"/>
                    <a:pt x="1453" y="1038"/>
                    <a:pt x="1455" y="1035"/>
                  </a:cubicBezTo>
                  <a:cubicBezTo>
                    <a:pt x="1456" y="1033"/>
                    <a:pt x="1457" y="1030"/>
                    <a:pt x="1458" y="1028"/>
                  </a:cubicBezTo>
                  <a:cubicBezTo>
                    <a:pt x="1459" y="1026"/>
                    <a:pt x="1459" y="1024"/>
                    <a:pt x="1460" y="1022"/>
                  </a:cubicBezTo>
                  <a:cubicBezTo>
                    <a:pt x="1461" y="1020"/>
                    <a:pt x="1462" y="1018"/>
                    <a:pt x="1463" y="1017"/>
                  </a:cubicBezTo>
                  <a:cubicBezTo>
                    <a:pt x="1465" y="1013"/>
                    <a:pt x="1467" y="1009"/>
                    <a:pt x="1468" y="1005"/>
                  </a:cubicBezTo>
                  <a:cubicBezTo>
                    <a:pt x="1469" y="1003"/>
                    <a:pt x="1469" y="1001"/>
                    <a:pt x="1469" y="1000"/>
                  </a:cubicBezTo>
                  <a:cubicBezTo>
                    <a:pt x="1470" y="999"/>
                    <a:pt x="1471" y="997"/>
                    <a:pt x="1472" y="996"/>
                  </a:cubicBezTo>
                  <a:cubicBezTo>
                    <a:pt x="1473" y="995"/>
                    <a:pt x="1475" y="994"/>
                    <a:pt x="1476" y="993"/>
                  </a:cubicBezTo>
                  <a:cubicBezTo>
                    <a:pt x="1477" y="992"/>
                    <a:pt x="1478" y="990"/>
                    <a:pt x="1479" y="989"/>
                  </a:cubicBezTo>
                  <a:cubicBezTo>
                    <a:pt x="1479" y="988"/>
                    <a:pt x="1480" y="987"/>
                    <a:pt x="1481" y="986"/>
                  </a:cubicBezTo>
                  <a:cubicBezTo>
                    <a:pt x="1482" y="984"/>
                    <a:pt x="1483" y="982"/>
                    <a:pt x="1484" y="980"/>
                  </a:cubicBezTo>
                  <a:cubicBezTo>
                    <a:pt x="1486" y="977"/>
                    <a:pt x="1488" y="973"/>
                    <a:pt x="1490" y="969"/>
                  </a:cubicBezTo>
                  <a:cubicBezTo>
                    <a:pt x="1491" y="968"/>
                    <a:pt x="1492" y="966"/>
                    <a:pt x="1492" y="964"/>
                  </a:cubicBezTo>
                  <a:cubicBezTo>
                    <a:pt x="1492" y="962"/>
                    <a:pt x="1492" y="961"/>
                    <a:pt x="1492" y="959"/>
                  </a:cubicBezTo>
                  <a:cubicBezTo>
                    <a:pt x="1492" y="956"/>
                    <a:pt x="1492" y="952"/>
                    <a:pt x="1493" y="949"/>
                  </a:cubicBezTo>
                  <a:cubicBezTo>
                    <a:pt x="1493" y="947"/>
                    <a:pt x="1495" y="945"/>
                    <a:pt x="1498" y="945"/>
                  </a:cubicBezTo>
                  <a:cubicBezTo>
                    <a:pt x="1499" y="945"/>
                    <a:pt x="1504" y="946"/>
                    <a:pt x="1504" y="944"/>
                  </a:cubicBezTo>
                  <a:cubicBezTo>
                    <a:pt x="1504" y="944"/>
                    <a:pt x="1503" y="944"/>
                    <a:pt x="1502" y="944"/>
                  </a:cubicBezTo>
                  <a:cubicBezTo>
                    <a:pt x="1501" y="943"/>
                    <a:pt x="1501" y="943"/>
                    <a:pt x="1500" y="942"/>
                  </a:cubicBezTo>
                  <a:cubicBezTo>
                    <a:pt x="1499" y="942"/>
                    <a:pt x="1498" y="942"/>
                    <a:pt x="1497" y="940"/>
                  </a:cubicBezTo>
                  <a:cubicBezTo>
                    <a:pt x="1497" y="939"/>
                    <a:pt x="1497" y="937"/>
                    <a:pt x="1497" y="936"/>
                  </a:cubicBezTo>
                  <a:cubicBezTo>
                    <a:pt x="1497" y="935"/>
                    <a:pt x="1497" y="935"/>
                    <a:pt x="1497" y="934"/>
                  </a:cubicBezTo>
                  <a:cubicBezTo>
                    <a:pt x="1496" y="933"/>
                    <a:pt x="1496" y="932"/>
                    <a:pt x="1496" y="932"/>
                  </a:cubicBezTo>
                  <a:cubicBezTo>
                    <a:pt x="1496" y="930"/>
                    <a:pt x="1496" y="928"/>
                    <a:pt x="1496" y="926"/>
                  </a:cubicBezTo>
                  <a:cubicBezTo>
                    <a:pt x="1497" y="925"/>
                    <a:pt x="1497" y="923"/>
                    <a:pt x="1498" y="922"/>
                  </a:cubicBezTo>
                  <a:cubicBezTo>
                    <a:pt x="1498" y="921"/>
                    <a:pt x="1498" y="919"/>
                    <a:pt x="1498" y="918"/>
                  </a:cubicBezTo>
                  <a:cubicBezTo>
                    <a:pt x="1499" y="917"/>
                    <a:pt x="1500" y="917"/>
                    <a:pt x="1500" y="916"/>
                  </a:cubicBezTo>
                  <a:cubicBezTo>
                    <a:pt x="1501" y="915"/>
                    <a:pt x="1501" y="914"/>
                    <a:pt x="1500" y="913"/>
                  </a:cubicBezTo>
                  <a:cubicBezTo>
                    <a:pt x="1499" y="913"/>
                    <a:pt x="1498" y="913"/>
                    <a:pt x="1497" y="912"/>
                  </a:cubicBezTo>
                  <a:cubicBezTo>
                    <a:pt x="1497" y="912"/>
                    <a:pt x="1496" y="912"/>
                    <a:pt x="1496" y="911"/>
                  </a:cubicBezTo>
                  <a:cubicBezTo>
                    <a:pt x="1495" y="911"/>
                    <a:pt x="1495" y="911"/>
                    <a:pt x="1495" y="911"/>
                  </a:cubicBezTo>
                  <a:cubicBezTo>
                    <a:pt x="1493" y="911"/>
                    <a:pt x="1492" y="910"/>
                    <a:pt x="1490" y="910"/>
                  </a:cubicBezTo>
                  <a:cubicBezTo>
                    <a:pt x="1489" y="910"/>
                    <a:pt x="1487" y="911"/>
                    <a:pt x="1486" y="912"/>
                  </a:cubicBezTo>
                  <a:cubicBezTo>
                    <a:pt x="1485" y="914"/>
                    <a:pt x="1484" y="916"/>
                    <a:pt x="1482" y="917"/>
                  </a:cubicBezTo>
                  <a:cubicBezTo>
                    <a:pt x="1481" y="917"/>
                    <a:pt x="1480" y="917"/>
                    <a:pt x="1480" y="917"/>
                  </a:cubicBezTo>
                  <a:cubicBezTo>
                    <a:pt x="1477" y="918"/>
                    <a:pt x="1475" y="918"/>
                    <a:pt x="1473" y="919"/>
                  </a:cubicBezTo>
                  <a:cubicBezTo>
                    <a:pt x="1471" y="920"/>
                    <a:pt x="1470" y="920"/>
                    <a:pt x="1468" y="920"/>
                  </a:cubicBezTo>
                  <a:cubicBezTo>
                    <a:pt x="1467" y="921"/>
                    <a:pt x="1465" y="921"/>
                    <a:pt x="1464" y="922"/>
                  </a:cubicBezTo>
                  <a:cubicBezTo>
                    <a:pt x="1462" y="922"/>
                    <a:pt x="1460" y="923"/>
                    <a:pt x="1458" y="923"/>
                  </a:cubicBezTo>
                  <a:cubicBezTo>
                    <a:pt x="1458" y="923"/>
                    <a:pt x="1457" y="924"/>
                    <a:pt x="1456" y="924"/>
                  </a:cubicBezTo>
                  <a:cubicBezTo>
                    <a:pt x="1455" y="925"/>
                    <a:pt x="1455" y="925"/>
                    <a:pt x="1454" y="925"/>
                  </a:cubicBezTo>
                  <a:cubicBezTo>
                    <a:pt x="1452" y="925"/>
                    <a:pt x="1450" y="926"/>
                    <a:pt x="1449" y="927"/>
                  </a:cubicBezTo>
                  <a:cubicBezTo>
                    <a:pt x="1447" y="927"/>
                    <a:pt x="1445" y="927"/>
                    <a:pt x="1443" y="927"/>
                  </a:cubicBezTo>
                  <a:cubicBezTo>
                    <a:pt x="1442" y="927"/>
                    <a:pt x="1440" y="927"/>
                    <a:pt x="1439" y="927"/>
                  </a:cubicBezTo>
                  <a:cubicBezTo>
                    <a:pt x="1436" y="927"/>
                    <a:pt x="1433" y="927"/>
                    <a:pt x="1430" y="927"/>
                  </a:cubicBezTo>
                  <a:cubicBezTo>
                    <a:pt x="1426" y="927"/>
                    <a:pt x="1421" y="927"/>
                    <a:pt x="1416" y="928"/>
                  </a:cubicBezTo>
                  <a:cubicBezTo>
                    <a:pt x="1414" y="929"/>
                    <a:pt x="1412" y="930"/>
                    <a:pt x="1410" y="931"/>
                  </a:cubicBezTo>
                  <a:cubicBezTo>
                    <a:pt x="1408" y="933"/>
                    <a:pt x="1406" y="934"/>
                    <a:pt x="1404" y="935"/>
                  </a:cubicBezTo>
                  <a:cubicBezTo>
                    <a:pt x="1401" y="937"/>
                    <a:pt x="1398" y="939"/>
                    <a:pt x="1394" y="939"/>
                  </a:cubicBezTo>
                  <a:cubicBezTo>
                    <a:pt x="1392" y="939"/>
                    <a:pt x="1391" y="937"/>
                    <a:pt x="1388" y="936"/>
                  </a:cubicBezTo>
                  <a:cubicBezTo>
                    <a:pt x="1387" y="936"/>
                    <a:pt x="1385" y="936"/>
                    <a:pt x="1383" y="936"/>
                  </a:cubicBezTo>
                  <a:cubicBezTo>
                    <a:pt x="1382" y="936"/>
                    <a:pt x="1380" y="937"/>
                    <a:pt x="1379" y="938"/>
                  </a:cubicBezTo>
                  <a:cubicBezTo>
                    <a:pt x="1376" y="939"/>
                    <a:pt x="1373" y="940"/>
                    <a:pt x="1370" y="941"/>
                  </a:cubicBezTo>
                  <a:cubicBezTo>
                    <a:pt x="1367" y="943"/>
                    <a:pt x="1364" y="945"/>
                    <a:pt x="1360" y="945"/>
                  </a:cubicBezTo>
                  <a:cubicBezTo>
                    <a:pt x="1357" y="945"/>
                    <a:pt x="1353" y="945"/>
                    <a:pt x="1350" y="944"/>
                  </a:cubicBezTo>
                  <a:cubicBezTo>
                    <a:pt x="1347" y="943"/>
                    <a:pt x="1345" y="941"/>
                    <a:pt x="1342" y="939"/>
                  </a:cubicBezTo>
                  <a:cubicBezTo>
                    <a:pt x="1340" y="937"/>
                    <a:pt x="1338" y="935"/>
                    <a:pt x="1336" y="932"/>
                  </a:cubicBezTo>
                  <a:cubicBezTo>
                    <a:pt x="1335" y="931"/>
                    <a:pt x="1334" y="930"/>
                    <a:pt x="1333" y="929"/>
                  </a:cubicBezTo>
                  <a:cubicBezTo>
                    <a:pt x="1332" y="928"/>
                    <a:pt x="1331" y="926"/>
                    <a:pt x="1330" y="925"/>
                  </a:cubicBezTo>
                  <a:cubicBezTo>
                    <a:pt x="1329" y="924"/>
                    <a:pt x="1328" y="923"/>
                    <a:pt x="1327" y="922"/>
                  </a:cubicBezTo>
                  <a:cubicBezTo>
                    <a:pt x="1326" y="921"/>
                    <a:pt x="1325" y="920"/>
                    <a:pt x="1323" y="920"/>
                  </a:cubicBezTo>
                  <a:cubicBezTo>
                    <a:pt x="1322" y="919"/>
                    <a:pt x="1320" y="919"/>
                    <a:pt x="1319" y="919"/>
                  </a:cubicBezTo>
                  <a:cubicBezTo>
                    <a:pt x="1318" y="919"/>
                    <a:pt x="1317" y="919"/>
                    <a:pt x="1316" y="919"/>
                  </a:cubicBezTo>
                  <a:cubicBezTo>
                    <a:pt x="1315" y="919"/>
                    <a:pt x="1315" y="919"/>
                    <a:pt x="1314" y="919"/>
                  </a:cubicBezTo>
                  <a:cubicBezTo>
                    <a:pt x="1313" y="920"/>
                    <a:pt x="1313" y="919"/>
                    <a:pt x="1314" y="919"/>
                  </a:cubicBezTo>
                  <a:cubicBezTo>
                    <a:pt x="1314" y="918"/>
                    <a:pt x="1315" y="918"/>
                    <a:pt x="1316" y="918"/>
                  </a:cubicBezTo>
                  <a:cubicBezTo>
                    <a:pt x="1317" y="918"/>
                    <a:pt x="1319" y="917"/>
                    <a:pt x="1320" y="916"/>
                  </a:cubicBezTo>
                  <a:cubicBezTo>
                    <a:pt x="1321" y="915"/>
                    <a:pt x="1322" y="914"/>
                    <a:pt x="1323" y="913"/>
                  </a:cubicBezTo>
                  <a:cubicBezTo>
                    <a:pt x="1325" y="912"/>
                    <a:pt x="1326" y="912"/>
                    <a:pt x="1328" y="911"/>
                  </a:cubicBezTo>
                  <a:cubicBezTo>
                    <a:pt x="1330" y="910"/>
                    <a:pt x="1329" y="907"/>
                    <a:pt x="1329" y="905"/>
                  </a:cubicBezTo>
                  <a:cubicBezTo>
                    <a:pt x="1329" y="903"/>
                    <a:pt x="1328" y="900"/>
                    <a:pt x="1327" y="898"/>
                  </a:cubicBezTo>
                  <a:cubicBezTo>
                    <a:pt x="1326" y="896"/>
                    <a:pt x="1325" y="895"/>
                    <a:pt x="1324" y="895"/>
                  </a:cubicBezTo>
                  <a:cubicBezTo>
                    <a:pt x="1323" y="894"/>
                    <a:pt x="1322" y="892"/>
                    <a:pt x="1321" y="891"/>
                  </a:cubicBezTo>
                  <a:cubicBezTo>
                    <a:pt x="1320" y="889"/>
                    <a:pt x="1319" y="891"/>
                    <a:pt x="1318" y="891"/>
                  </a:cubicBezTo>
                  <a:cubicBezTo>
                    <a:pt x="1316" y="891"/>
                    <a:pt x="1315" y="890"/>
                    <a:pt x="1314" y="889"/>
                  </a:cubicBezTo>
                  <a:cubicBezTo>
                    <a:pt x="1313" y="888"/>
                    <a:pt x="1312" y="887"/>
                    <a:pt x="1311" y="886"/>
                  </a:cubicBezTo>
                  <a:cubicBezTo>
                    <a:pt x="1310" y="884"/>
                    <a:pt x="1309" y="884"/>
                    <a:pt x="1308" y="883"/>
                  </a:cubicBezTo>
                  <a:cubicBezTo>
                    <a:pt x="1307" y="882"/>
                    <a:pt x="1306" y="881"/>
                    <a:pt x="1306" y="879"/>
                  </a:cubicBezTo>
                  <a:cubicBezTo>
                    <a:pt x="1306" y="877"/>
                    <a:pt x="1305" y="876"/>
                    <a:pt x="1304" y="874"/>
                  </a:cubicBezTo>
                  <a:cubicBezTo>
                    <a:pt x="1303" y="872"/>
                    <a:pt x="1300" y="870"/>
                    <a:pt x="1298" y="868"/>
                  </a:cubicBezTo>
                  <a:cubicBezTo>
                    <a:pt x="1295" y="867"/>
                    <a:pt x="1292" y="867"/>
                    <a:pt x="1289" y="864"/>
                  </a:cubicBezTo>
                  <a:cubicBezTo>
                    <a:pt x="1288" y="863"/>
                    <a:pt x="1288" y="861"/>
                    <a:pt x="1287" y="859"/>
                  </a:cubicBezTo>
                  <a:cubicBezTo>
                    <a:pt x="1287" y="859"/>
                    <a:pt x="1286" y="858"/>
                    <a:pt x="1286" y="857"/>
                  </a:cubicBezTo>
                  <a:cubicBezTo>
                    <a:pt x="1285" y="856"/>
                    <a:pt x="1285" y="856"/>
                    <a:pt x="1284" y="855"/>
                  </a:cubicBezTo>
                  <a:cubicBezTo>
                    <a:pt x="1283" y="854"/>
                    <a:pt x="1282" y="853"/>
                    <a:pt x="1281" y="852"/>
                  </a:cubicBezTo>
                  <a:cubicBezTo>
                    <a:pt x="1278" y="850"/>
                    <a:pt x="1275" y="849"/>
                    <a:pt x="1272" y="847"/>
                  </a:cubicBezTo>
                  <a:cubicBezTo>
                    <a:pt x="1269" y="845"/>
                    <a:pt x="1266" y="844"/>
                    <a:pt x="1263" y="844"/>
                  </a:cubicBezTo>
                  <a:cubicBezTo>
                    <a:pt x="1260" y="844"/>
                    <a:pt x="1258" y="844"/>
                    <a:pt x="1257" y="841"/>
                  </a:cubicBezTo>
                  <a:cubicBezTo>
                    <a:pt x="1256" y="840"/>
                    <a:pt x="1256" y="839"/>
                    <a:pt x="1255" y="838"/>
                  </a:cubicBezTo>
                  <a:cubicBezTo>
                    <a:pt x="1255" y="837"/>
                    <a:pt x="1255" y="837"/>
                    <a:pt x="1254" y="836"/>
                  </a:cubicBezTo>
                  <a:cubicBezTo>
                    <a:pt x="1253" y="835"/>
                    <a:pt x="1253" y="833"/>
                    <a:pt x="1252" y="833"/>
                  </a:cubicBezTo>
                  <a:cubicBezTo>
                    <a:pt x="1251" y="832"/>
                    <a:pt x="1250" y="835"/>
                    <a:pt x="1250" y="836"/>
                  </a:cubicBezTo>
                  <a:cubicBezTo>
                    <a:pt x="1251" y="837"/>
                    <a:pt x="1252" y="839"/>
                    <a:pt x="1251" y="840"/>
                  </a:cubicBezTo>
                  <a:cubicBezTo>
                    <a:pt x="1251" y="840"/>
                    <a:pt x="1250" y="841"/>
                    <a:pt x="1250" y="841"/>
                  </a:cubicBezTo>
                  <a:cubicBezTo>
                    <a:pt x="1249" y="841"/>
                    <a:pt x="1249" y="839"/>
                    <a:pt x="1249" y="839"/>
                  </a:cubicBezTo>
                  <a:cubicBezTo>
                    <a:pt x="1249" y="837"/>
                    <a:pt x="1248" y="837"/>
                    <a:pt x="1247" y="836"/>
                  </a:cubicBezTo>
                  <a:cubicBezTo>
                    <a:pt x="1246" y="835"/>
                    <a:pt x="1244" y="833"/>
                    <a:pt x="1244" y="832"/>
                  </a:cubicBezTo>
                  <a:cubicBezTo>
                    <a:pt x="1243" y="831"/>
                    <a:pt x="1244" y="829"/>
                    <a:pt x="1243" y="827"/>
                  </a:cubicBezTo>
                  <a:cubicBezTo>
                    <a:pt x="1242" y="826"/>
                    <a:pt x="1241" y="824"/>
                    <a:pt x="1241" y="823"/>
                  </a:cubicBezTo>
                  <a:cubicBezTo>
                    <a:pt x="1240" y="821"/>
                    <a:pt x="1238" y="820"/>
                    <a:pt x="1238" y="817"/>
                  </a:cubicBezTo>
                  <a:cubicBezTo>
                    <a:pt x="1238" y="816"/>
                    <a:pt x="1238" y="814"/>
                    <a:pt x="1238" y="812"/>
                  </a:cubicBezTo>
                  <a:cubicBezTo>
                    <a:pt x="1238" y="807"/>
                    <a:pt x="1236" y="803"/>
                    <a:pt x="1234" y="798"/>
                  </a:cubicBezTo>
                  <a:cubicBezTo>
                    <a:pt x="1233" y="795"/>
                    <a:pt x="1232" y="792"/>
                    <a:pt x="1231" y="789"/>
                  </a:cubicBezTo>
                  <a:cubicBezTo>
                    <a:pt x="1229" y="786"/>
                    <a:pt x="1229" y="783"/>
                    <a:pt x="1227" y="780"/>
                  </a:cubicBezTo>
                  <a:cubicBezTo>
                    <a:pt x="1226" y="779"/>
                    <a:pt x="1225" y="778"/>
                    <a:pt x="1225" y="777"/>
                  </a:cubicBezTo>
                  <a:cubicBezTo>
                    <a:pt x="1224" y="775"/>
                    <a:pt x="1223" y="775"/>
                    <a:pt x="1222" y="774"/>
                  </a:cubicBezTo>
                  <a:cubicBezTo>
                    <a:pt x="1221" y="773"/>
                    <a:pt x="1221" y="773"/>
                    <a:pt x="1221" y="773"/>
                  </a:cubicBezTo>
                  <a:cubicBezTo>
                    <a:pt x="1220" y="773"/>
                    <a:pt x="1220" y="772"/>
                    <a:pt x="1219" y="772"/>
                  </a:cubicBezTo>
                  <a:cubicBezTo>
                    <a:pt x="1218" y="770"/>
                    <a:pt x="1215" y="769"/>
                    <a:pt x="1214" y="769"/>
                  </a:cubicBezTo>
                  <a:cubicBezTo>
                    <a:pt x="1213" y="768"/>
                    <a:pt x="1212" y="768"/>
                    <a:pt x="1211" y="767"/>
                  </a:cubicBezTo>
                  <a:cubicBezTo>
                    <a:pt x="1209" y="766"/>
                    <a:pt x="1208" y="765"/>
                    <a:pt x="1206" y="763"/>
                  </a:cubicBezTo>
                  <a:cubicBezTo>
                    <a:pt x="1204" y="761"/>
                    <a:pt x="1201" y="759"/>
                    <a:pt x="1199" y="756"/>
                  </a:cubicBezTo>
                  <a:cubicBezTo>
                    <a:pt x="1199" y="755"/>
                    <a:pt x="1198" y="753"/>
                    <a:pt x="1197" y="751"/>
                  </a:cubicBezTo>
                  <a:cubicBezTo>
                    <a:pt x="1197" y="750"/>
                    <a:pt x="1197" y="748"/>
                    <a:pt x="1196" y="747"/>
                  </a:cubicBezTo>
                  <a:cubicBezTo>
                    <a:pt x="1196" y="745"/>
                    <a:pt x="1196" y="744"/>
                    <a:pt x="1195" y="742"/>
                  </a:cubicBezTo>
                  <a:cubicBezTo>
                    <a:pt x="1195" y="740"/>
                    <a:pt x="1195" y="739"/>
                    <a:pt x="1195" y="737"/>
                  </a:cubicBezTo>
                  <a:cubicBezTo>
                    <a:pt x="1194" y="731"/>
                    <a:pt x="1195" y="724"/>
                    <a:pt x="1195" y="718"/>
                  </a:cubicBezTo>
                  <a:cubicBezTo>
                    <a:pt x="1194" y="716"/>
                    <a:pt x="1194" y="715"/>
                    <a:pt x="1194" y="713"/>
                  </a:cubicBezTo>
                  <a:cubicBezTo>
                    <a:pt x="1194" y="712"/>
                    <a:pt x="1194" y="710"/>
                    <a:pt x="1194" y="708"/>
                  </a:cubicBezTo>
                  <a:cubicBezTo>
                    <a:pt x="1194" y="707"/>
                    <a:pt x="1193" y="704"/>
                    <a:pt x="1195" y="707"/>
                  </a:cubicBezTo>
                  <a:cubicBezTo>
                    <a:pt x="1195" y="707"/>
                    <a:pt x="1196" y="708"/>
                    <a:pt x="1196" y="708"/>
                  </a:cubicBezTo>
                  <a:cubicBezTo>
                    <a:pt x="1196" y="708"/>
                    <a:pt x="1197" y="708"/>
                    <a:pt x="1197" y="708"/>
                  </a:cubicBezTo>
                  <a:cubicBezTo>
                    <a:pt x="1197" y="707"/>
                    <a:pt x="1195" y="705"/>
                    <a:pt x="1195" y="705"/>
                  </a:cubicBezTo>
                  <a:cubicBezTo>
                    <a:pt x="1195" y="704"/>
                    <a:pt x="1194" y="703"/>
                    <a:pt x="1194" y="703"/>
                  </a:cubicBezTo>
                  <a:cubicBezTo>
                    <a:pt x="1193" y="702"/>
                    <a:pt x="1193" y="702"/>
                    <a:pt x="1192" y="702"/>
                  </a:cubicBezTo>
                  <a:cubicBezTo>
                    <a:pt x="1190" y="701"/>
                    <a:pt x="1189" y="698"/>
                    <a:pt x="1188" y="695"/>
                  </a:cubicBezTo>
                  <a:cubicBezTo>
                    <a:pt x="1188" y="694"/>
                    <a:pt x="1187" y="692"/>
                    <a:pt x="1187" y="691"/>
                  </a:cubicBezTo>
                  <a:cubicBezTo>
                    <a:pt x="1187" y="690"/>
                    <a:pt x="1188" y="690"/>
                    <a:pt x="1188" y="689"/>
                  </a:cubicBezTo>
                  <a:cubicBezTo>
                    <a:pt x="1188" y="688"/>
                    <a:pt x="1188" y="687"/>
                    <a:pt x="1187" y="687"/>
                  </a:cubicBezTo>
                  <a:cubicBezTo>
                    <a:pt x="1187" y="685"/>
                    <a:pt x="1185" y="684"/>
                    <a:pt x="1184" y="682"/>
                  </a:cubicBezTo>
                  <a:cubicBezTo>
                    <a:pt x="1183" y="681"/>
                    <a:pt x="1182" y="680"/>
                    <a:pt x="1180" y="679"/>
                  </a:cubicBezTo>
                  <a:cubicBezTo>
                    <a:pt x="1177" y="677"/>
                    <a:pt x="1175" y="675"/>
                    <a:pt x="1172" y="673"/>
                  </a:cubicBezTo>
                  <a:cubicBezTo>
                    <a:pt x="1171" y="672"/>
                    <a:pt x="1169" y="671"/>
                    <a:pt x="1168" y="670"/>
                  </a:cubicBezTo>
                  <a:cubicBezTo>
                    <a:pt x="1167" y="669"/>
                    <a:pt x="1166" y="668"/>
                    <a:pt x="1165" y="667"/>
                  </a:cubicBezTo>
                  <a:cubicBezTo>
                    <a:pt x="1163" y="665"/>
                    <a:pt x="1161" y="663"/>
                    <a:pt x="1160" y="660"/>
                  </a:cubicBezTo>
                  <a:cubicBezTo>
                    <a:pt x="1159" y="656"/>
                    <a:pt x="1159" y="653"/>
                    <a:pt x="1159" y="650"/>
                  </a:cubicBezTo>
                  <a:cubicBezTo>
                    <a:pt x="1158" y="648"/>
                    <a:pt x="1157" y="647"/>
                    <a:pt x="1157" y="645"/>
                  </a:cubicBezTo>
                  <a:cubicBezTo>
                    <a:pt x="1157" y="644"/>
                    <a:pt x="1156" y="642"/>
                    <a:pt x="1157" y="641"/>
                  </a:cubicBezTo>
                  <a:cubicBezTo>
                    <a:pt x="1157" y="639"/>
                    <a:pt x="1160" y="641"/>
                    <a:pt x="1161" y="641"/>
                  </a:cubicBezTo>
                  <a:cubicBezTo>
                    <a:pt x="1163" y="641"/>
                    <a:pt x="1162" y="640"/>
                    <a:pt x="1160" y="639"/>
                  </a:cubicBezTo>
                  <a:cubicBezTo>
                    <a:pt x="1159" y="638"/>
                    <a:pt x="1158" y="637"/>
                    <a:pt x="1157" y="636"/>
                  </a:cubicBezTo>
                  <a:cubicBezTo>
                    <a:pt x="1156" y="636"/>
                    <a:pt x="1155" y="635"/>
                    <a:pt x="1154" y="634"/>
                  </a:cubicBezTo>
                  <a:cubicBezTo>
                    <a:pt x="1154" y="633"/>
                    <a:pt x="1154" y="632"/>
                    <a:pt x="1153" y="631"/>
                  </a:cubicBezTo>
                  <a:cubicBezTo>
                    <a:pt x="1152" y="630"/>
                    <a:pt x="1150" y="629"/>
                    <a:pt x="1149" y="627"/>
                  </a:cubicBezTo>
                  <a:cubicBezTo>
                    <a:pt x="1148" y="625"/>
                    <a:pt x="1148" y="624"/>
                    <a:pt x="1147" y="622"/>
                  </a:cubicBezTo>
                  <a:cubicBezTo>
                    <a:pt x="1146" y="620"/>
                    <a:pt x="1145" y="618"/>
                    <a:pt x="1144" y="617"/>
                  </a:cubicBezTo>
                  <a:cubicBezTo>
                    <a:pt x="1143" y="613"/>
                    <a:pt x="1141" y="609"/>
                    <a:pt x="1139" y="606"/>
                  </a:cubicBezTo>
                  <a:cubicBezTo>
                    <a:pt x="1138" y="604"/>
                    <a:pt x="1138" y="603"/>
                    <a:pt x="1137" y="601"/>
                  </a:cubicBezTo>
                  <a:cubicBezTo>
                    <a:pt x="1136" y="600"/>
                    <a:pt x="1135" y="598"/>
                    <a:pt x="1134" y="597"/>
                  </a:cubicBezTo>
                  <a:cubicBezTo>
                    <a:pt x="1132" y="593"/>
                    <a:pt x="1130" y="590"/>
                    <a:pt x="1128" y="586"/>
                  </a:cubicBezTo>
                  <a:cubicBezTo>
                    <a:pt x="1127" y="585"/>
                    <a:pt x="1126" y="583"/>
                    <a:pt x="1125" y="582"/>
                  </a:cubicBezTo>
                  <a:cubicBezTo>
                    <a:pt x="1125" y="581"/>
                    <a:pt x="1124" y="579"/>
                    <a:pt x="1123" y="578"/>
                  </a:cubicBezTo>
                  <a:cubicBezTo>
                    <a:pt x="1123" y="576"/>
                    <a:pt x="1124" y="574"/>
                    <a:pt x="1124" y="572"/>
                  </a:cubicBezTo>
                  <a:cubicBezTo>
                    <a:pt x="1124" y="570"/>
                    <a:pt x="1123" y="568"/>
                    <a:pt x="1122" y="566"/>
                  </a:cubicBezTo>
                  <a:cubicBezTo>
                    <a:pt x="1122" y="564"/>
                    <a:pt x="1121" y="563"/>
                    <a:pt x="1121" y="561"/>
                  </a:cubicBezTo>
                  <a:cubicBezTo>
                    <a:pt x="1120" y="559"/>
                    <a:pt x="1119" y="558"/>
                    <a:pt x="1118" y="556"/>
                  </a:cubicBezTo>
                  <a:cubicBezTo>
                    <a:pt x="1117" y="555"/>
                    <a:pt x="1117" y="553"/>
                    <a:pt x="1116" y="551"/>
                  </a:cubicBezTo>
                  <a:cubicBezTo>
                    <a:pt x="1115" y="550"/>
                    <a:pt x="1114" y="548"/>
                    <a:pt x="1113" y="547"/>
                  </a:cubicBezTo>
                  <a:cubicBezTo>
                    <a:pt x="1111" y="545"/>
                    <a:pt x="1109" y="542"/>
                    <a:pt x="1106" y="540"/>
                  </a:cubicBezTo>
                  <a:cubicBezTo>
                    <a:pt x="1104" y="538"/>
                    <a:pt x="1102" y="535"/>
                    <a:pt x="1100" y="533"/>
                  </a:cubicBezTo>
                  <a:cubicBezTo>
                    <a:pt x="1098" y="531"/>
                    <a:pt x="1098" y="529"/>
                    <a:pt x="1097" y="527"/>
                  </a:cubicBezTo>
                  <a:cubicBezTo>
                    <a:pt x="1097" y="526"/>
                    <a:pt x="1096" y="525"/>
                    <a:pt x="1096" y="523"/>
                  </a:cubicBezTo>
                  <a:cubicBezTo>
                    <a:pt x="1095" y="521"/>
                    <a:pt x="1095" y="519"/>
                    <a:pt x="1094" y="518"/>
                  </a:cubicBezTo>
                  <a:cubicBezTo>
                    <a:pt x="1093" y="516"/>
                    <a:pt x="1092" y="515"/>
                    <a:pt x="1091" y="514"/>
                  </a:cubicBezTo>
                  <a:cubicBezTo>
                    <a:pt x="1091" y="512"/>
                    <a:pt x="1090" y="512"/>
                    <a:pt x="1089" y="510"/>
                  </a:cubicBezTo>
                  <a:cubicBezTo>
                    <a:pt x="1088" y="509"/>
                    <a:pt x="1089" y="507"/>
                    <a:pt x="1089" y="506"/>
                  </a:cubicBezTo>
                  <a:cubicBezTo>
                    <a:pt x="1090" y="505"/>
                    <a:pt x="1090" y="504"/>
                    <a:pt x="1091" y="502"/>
                  </a:cubicBezTo>
                  <a:cubicBezTo>
                    <a:pt x="1091" y="501"/>
                    <a:pt x="1093" y="500"/>
                    <a:pt x="1094" y="502"/>
                  </a:cubicBezTo>
                  <a:cubicBezTo>
                    <a:pt x="1094" y="502"/>
                    <a:pt x="1094" y="503"/>
                    <a:pt x="1094" y="504"/>
                  </a:cubicBezTo>
                  <a:cubicBezTo>
                    <a:pt x="1094" y="505"/>
                    <a:pt x="1095" y="505"/>
                    <a:pt x="1095" y="506"/>
                  </a:cubicBezTo>
                  <a:cubicBezTo>
                    <a:pt x="1096" y="507"/>
                    <a:pt x="1095" y="509"/>
                    <a:pt x="1095" y="511"/>
                  </a:cubicBezTo>
                  <a:cubicBezTo>
                    <a:pt x="1095" y="512"/>
                    <a:pt x="1097" y="512"/>
                    <a:pt x="1098" y="514"/>
                  </a:cubicBezTo>
                  <a:cubicBezTo>
                    <a:pt x="1098" y="515"/>
                    <a:pt x="1098" y="516"/>
                    <a:pt x="1100" y="517"/>
                  </a:cubicBezTo>
                  <a:cubicBezTo>
                    <a:pt x="1102" y="518"/>
                    <a:pt x="1105" y="520"/>
                    <a:pt x="1106" y="523"/>
                  </a:cubicBezTo>
                  <a:cubicBezTo>
                    <a:pt x="1107" y="526"/>
                    <a:pt x="1106" y="529"/>
                    <a:pt x="1108" y="532"/>
                  </a:cubicBezTo>
                  <a:cubicBezTo>
                    <a:pt x="1108" y="534"/>
                    <a:pt x="1109" y="535"/>
                    <a:pt x="1110" y="536"/>
                  </a:cubicBezTo>
                  <a:cubicBezTo>
                    <a:pt x="1111" y="537"/>
                    <a:pt x="1113" y="539"/>
                    <a:pt x="1114" y="540"/>
                  </a:cubicBezTo>
                  <a:cubicBezTo>
                    <a:pt x="1116" y="542"/>
                    <a:pt x="1118" y="543"/>
                    <a:pt x="1119" y="544"/>
                  </a:cubicBezTo>
                  <a:cubicBezTo>
                    <a:pt x="1120" y="546"/>
                    <a:pt x="1121" y="547"/>
                    <a:pt x="1123" y="548"/>
                  </a:cubicBezTo>
                  <a:cubicBezTo>
                    <a:pt x="1124" y="549"/>
                    <a:pt x="1125" y="550"/>
                    <a:pt x="1127" y="551"/>
                  </a:cubicBezTo>
                  <a:cubicBezTo>
                    <a:pt x="1128" y="552"/>
                    <a:pt x="1129" y="553"/>
                    <a:pt x="1130" y="552"/>
                  </a:cubicBezTo>
                  <a:cubicBezTo>
                    <a:pt x="1131" y="552"/>
                    <a:pt x="1131" y="551"/>
                    <a:pt x="1131" y="550"/>
                  </a:cubicBezTo>
                  <a:cubicBezTo>
                    <a:pt x="1131" y="549"/>
                    <a:pt x="1131" y="548"/>
                    <a:pt x="1131" y="548"/>
                  </a:cubicBezTo>
                  <a:cubicBezTo>
                    <a:pt x="1132" y="546"/>
                    <a:pt x="1132" y="545"/>
                    <a:pt x="1133" y="543"/>
                  </a:cubicBezTo>
                  <a:cubicBezTo>
                    <a:pt x="1134" y="540"/>
                    <a:pt x="1135" y="537"/>
                    <a:pt x="1136" y="533"/>
                  </a:cubicBezTo>
                  <a:cubicBezTo>
                    <a:pt x="1137" y="532"/>
                    <a:pt x="1138" y="530"/>
                    <a:pt x="1138" y="529"/>
                  </a:cubicBezTo>
                  <a:cubicBezTo>
                    <a:pt x="1139" y="527"/>
                    <a:pt x="1139" y="526"/>
                    <a:pt x="1139" y="524"/>
                  </a:cubicBezTo>
                  <a:cubicBezTo>
                    <a:pt x="1140" y="521"/>
                    <a:pt x="1142" y="519"/>
                    <a:pt x="1143" y="516"/>
                  </a:cubicBezTo>
                  <a:cubicBezTo>
                    <a:pt x="1143" y="514"/>
                    <a:pt x="1143" y="513"/>
                    <a:pt x="1144" y="511"/>
                  </a:cubicBezTo>
                  <a:cubicBezTo>
                    <a:pt x="1144" y="511"/>
                    <a:pt x="1144" y="510"/>
                    <a:pt x="1145" y="511"/>
                  </a:cubicBezTo>
                  <a:cubicBezTo>
                    <a:pt x="1145" y="512"/>
                    <a:pt x="1145" y="513"/>
                    <a:pt x="1145" y="513"/>
                  </a:cubicBezTo>
                  <a:cubicBezTo>
                    <a:pt x="1145" y="515"/>
                    <a:pt x="1145" y="516"/>
                    <a:pt x="1144" y="518"/>
                  </a:cubicBezTo>
                  <a:cubicBezTo>
                    <a:pt x="1144" y="519"/>
                    <a:pt x="1143" y="521"/>
                    <a:pt x="1143" y="522"/>
                  </a:cubicBezTo>
                  <a:cubicBezTo>
                    <a:pt x="1142" y="524"/>
                    <a:pt x="1142" y="525"/>
                    <a:pt x="1142" y="527"/>
                  </a:cubicBezTo>
                  <a:cubicBezTo>
                    <a:pt x="1141" y="528"/>
                    <a:pt x="1141" y="530"/>
                    <a:pt x="1141" y="531"/>
                  </a:cubicBezTo>
                  <a:cubicBezTo>
                    <a:pt x="1140" y="534"/>
                    <a:pt x="1139" y="537"/>
                    <a:pt x="1138" y="540"/>
                  </a:cubicBezTo>
                  <a:cubicBezTo>
                    <a:pt x="1137" y="541"/>
                    <a:pt x="1137" y="542"/>
                    <a:pt x="1137" y="543"/>
                  </a:cubicBezTo>
                  <a:cubicBezTo>
                    <a:pt x="1137" y="543"/>
                    <a:pt x="1137" y="545"/>
                    <a:pt x="1137" y="546"/>
                  </a:cubicBezTo>
                  <a:cubicBezTo>
                    <a:pt x="1138" y="547"/>
                    <a:pt x="1139" y="545"/>
                    <a:pt x="1139" y="545"/>
                  </a:cubicBezTo>
                  <a:cubicBezTo>
                    <a:pt x="1140" y="543"/>
                    <a:pt x="1143" y="545"/>
                    <a:pt x="1145" y="544"/>
                  </a:cubicBezTo>
                  <a:cubicBezTo>
                    <a:pt x="1147" y="544"/>
                    <a:pt x="1148" y="544"/>
                    <a:pt x="1149" y="546"/>
                  </a:cubicBezTo>
                  <a:cubicBezTo>
                    <a:pt x="1151" y="547"/>
                    <a:pt x="1151" y="548"/>
                    <a:pt x="1152" y="549"/>
                  </a:cubicBezTo>
                  <a:cubicBezTo>
                    <a:pt x="1153" y="551"/>
                    <a:pt x="1154" y="553"/>
                    <a:pt x="1155" y="554"/>
                  </a:cubicBezTo>
                  <a:cubicBezTo>
                    <a:pt x="1156" y="555"/>
                    <a:pt x="1157" y="557"/>
                    <a:pt x="1158" y="558"/>
                  </a:cubicBezTo>
                  <a:cubicBezTo>
                    <a:pt x="1158" y="560"/>
                    <a:pt x="1160" y="562"/>
                    <a:pt x="1161" y="563"/>
                  </a:cubicBezTo>
                  <a:cubicBezTo>
                    <a:pt x="1163" y="565"/>
                    <a:pt x="1164" y="569"/>
                    <a:pt x="1167" y="571"/>
                  </a:cubicBezTo>
                  <a:cubicBezTo>
                    <a:pt x="1168" y="574"/>
                    <a:pt x="1170" y="576"/>
                    <a:pt x="1171" y="579"/>
                  </a:cubicBezTo>
                  <a:cubicBezTo>
                    <a:pt x="1172" y="580"/>
                    <a:pt x="1172" y="580"/>
                    <a:pt x="1172" y="581"/>
                  </a:cubicBezTo>
                  <a:cubicBezTo>
                    <a:pt x="1173" y="582"/>
                    <a:pt x="1174" y="583"/>
                    <a:pt x="1175" y="585"/>
                  </a:cubicBezTo>
                  <a:cubicBezTo>
                    <a:pt x="1176" y="586"/>
                    <a:pt x="1176" y="588"/>
                    <a:pt x="1177" y="589"/>
                  </a:cubicBezTo>
                  <a:cubicBezTo>
                    <a:pt x="1179" y="590"/>
                    <a:pt x="1179" y="591"/>
                    <a:pt x="1181" y="592"/>
                  </a:cubicBezTo>
                  <a:cubicBezTo>
                    <a:pt x="1182" y="593"/>
                    <a:pt x="1183" y="594"/>
                    <a:pt x="1183" y="596"/>
                  </a:cubicBezTo>
                  <a:cubicBezTo>
                    <a:pt x="1183" y="597"/>
                    <a:pt x="1183" y="599"/>
                    <a:pt x="1184" y="600"/>
                  </a:cubicBezTo>
                  <a:cubicBezTo>
                    <a:pt x="1185" y="601"/>
                    <a:pt x="1186" y="602"/>
                    <a:pt x="1187" y="603"/>
                  </a:cubicBezTo>
                  <a:cubicBezTo>
                    <a:pt x="1188" y="605"/>
                    <a:pt x="1189" y="606"/>
                    <a:pt x="1191" y="607"/>
                  </a:cubicBezTo>
                  <a:cubicBezTo>
                    <a:pt x="1192" y="608"/>
                    <a:pt x="1193" y="609"/>
                    <a:pt x="1193" y="610"/>
                  </a:cubicBezTo>
                  <a:cubicBezTo>
                    <a:pt x="1194" y="611"/>
                    <a:pt x="1194" y="612"/>
                    <a:pt x="1194" y="613"/>
                  </a:cubicBezTo>
                  <a:cubicBezTo>
                    <a:pt x="1195" y="613"/>
                    <a:pt x="1195" y="614"/>
                    <a:pt x="1196" y="615"/>
                  </a:cubicBezTo>
                  <a:cubicBezTo>
                    <a:pt x="1197" y="618"/>
                    <a:pt x="1196" y="622"/>
                    <a:pt x="1197" y="625"/>
                  </a:cubicBezTo>
                  <a:cubicBezTo>
                    <a:pt x="1198" y="628"/>
                    <a:pt x="1200" y="629"/>
                    <a:pt x="1201" y="631"/>
                  </a:cubicBezTo>
                  <a:cubicBezTo>
                    <a:pt x="1202" y="633"/>
                    <a:pt x="1203" y="634"/>
                    <a:pt x="1205" y="635"/>
                  </a:cubicBezTo>
                  <a:cubicBezTo>
                    <a:pt x="1207" y="635"/>
                    <a:pt x="1209" y="634"/>
                    <a:pt x="1210" y="635"/>
                  </a:cubicBezTo>
                  <a:cubicBezTo>
                    <a:pt x="1212" y="635"/>
                    <a:pt x="1213" y="637"/>
                    <a:pt x="1214" y="638"/>
                  </a:cubicBezTo>
                  <a:cubicBezTo>
                    <a:pt x="1215" y="639"/>
                    <a:pt x="1217" y="640"/>
                    <a:pt x="1218" y="642"/>
                  </a:cubicBezTo>
                  <a:cubicBezTo>
                    <a:pt x="1219" y="643"/>
                    <a:pt x="1220" y="645"/>
                    <a:pt x="1221" y="646"/>
                  </a:cubicBezTo>
                  <a:cubicBezTo>
                    <a:pt x="1222" y="648"/>
                    <a:pt x="1224" y="649"/>
                    <a:pt x="1225" y="650"/>
                  </a:cubicBezTo>
                  <a:cubicBezTo>
                    <a:pt x="1226" y="654"/>
                    <a:pt x="1228" y="658"/>
                    <a:pt x="1230" y="661"/>
                  </a:cubicBezTo>
                  <a:cubicBezTo>
                    <a:pt x="1231" y="663"/>
                    <a:pt x="1231" y="665"/>
                    <a:pt x="1232" y="666"/>
                  </a:cubicBezTo>
                  <a:cubicBezTo>
                    <a:pt x="1233" y="668"/>
                    <a:pt x="1233" y="671"/>
                    <a:pt x="1234" y="672"/>
                  </a:cubicBezTo>
                  <a:cubicBezTo>
                    <a:pt x="1235" y="673"/>
                    <a:pt x="1236" y="674"/>
                    <a:pt x="1236" y="676"/>
                  </a:cubicBezTo>
                  <a:cubicBezTo>
                    <a:pt x="1236" y="678"/>
                    <a:pt x="1235" y="679"/>
                    <a:pt x="1234" y="680"/>
                  </a:cubicBezTo>
                  <a:cubicBezTo>
                    <a:pt x="1233" y="682"/>
                    <a:pt x="1234" y="683"/>
                    <a:pt x="1234" y="685"/>
                  </a:cubicBezTo>
                  <a:cubicBezTo>
                    <a:pt x="1234" y="686"/>
                    <a:pt x="1235" y="688"/>
                    <a:pt x="1235" y="689"/>
                  </a:cubicBezTo>
                  <a:cubicBezTo>
                    <a:pt x="1235" y="690"/>
                    <a:pt x="1235" y="692"/>
                    <a:pt x="1236" y="693"/>
                  </a:cubicBezTo>
                  <a:cubicBezTo>
                    <a:pt x="1236" y="695"/>
                    <a:pt x="1235" y="698"/>
                    <a:pt x="1235" y="701"/>
                  </a:cubicBezTo>
                  <a:cubicBezTo>
                    <a:pt x="1236" y="703"/>
                    <a:pt x="1236" y="705"/>
                    <a:pt x="1237" y="706"/>
                  </a:cubicBezTo>
                  <a:cubicBezTo>
                    <a:pt x="1239" y="710"/>
                    <a:pt x="1241" y="712"/>
                    <a:pt x="1244" y="715"/>
                  </a:cubicBezTo>
                  <a:cubicBezTo>
                    <a:pt x="1245" y="717"/>
                    <a:pt x="1245" y="718"/>
                    <a:pt x="1246" y="720"/>
                  </a:cubicBezTo>
                  <a:cubicBezTo>
                    <a:pt x="1247" y="721"/>
                    <a:pt x="1248" y="722"/>
                    <a:pt x="1250" y="723"/>
                  </a:cubicBezTo>
                  <a:cubicBezTo>
                    <a:pt x="1252" y="725"/>
                    <a:pt x="1256" y="724"/>
                    <a:pt x="1258" y="726"/>
                  </a:cubicBezTo>
                  <a:cubicBezTo>
                    <a:pt x="1260" y="727"/>
                    <a:pt x="1261" y="728"/>
                    <a:pt x="1262" y="729"/>
                  </a:cubicBezTo>
                  <a:cubicBezTo>
                    <a:pt x="1263" y="731"/>
                    <a:pt x="1264" y="732"/>
                    <a:pt x="1265" y="733"/>
                  </a:cubicBezTo>
                  <a:cubicBezTo>
                    <a:pt x="1268" y="736"/>
                    <a:pt x="1270" y="739"/>
                    <a:pt x="1272" y="743"/>
                  </a:cubicBezTo>
                  <a:cubicBezTo>
                    <a:pt x="1273" y="745"/>
                    <a:pt x="1274" y="746"/>
                    <a:pt x="1276" y="749"/>
                  </a:cubicBezTo>
                  <a:cubicBezTo>
                    <a:pt x="1277" y="750"/>
                    <a:pt x="1277" y="752"/>
                    <a:pt x="1278" y="754"/>
                  </a:cubicBezTo>
                  <a:cubicBezTo>
                    <a:pt x="1280" y="758"/>
                    <a:pt x="1282" y="761"/>
                    <a:pt x="1285" y="765"/>
                  </a:cubicBezTo>
                  <a:cubicBezTo>
                    <a:pt x="1287" y="768"/>
                    <a:pt x="1288" y="772"/>
                    <a:pt x="1291" y="776"/>
                  </a:cubicBezTo>
                  <a:cubicBezTo>
                    <a:pt x="1293" y="779"/>
                    <a:pt x="1296" y="781"/>
                    <a:pt x="1299" y="783"/>
                  </a:cubicBezTo>
                  <a:cubicBezTo>
                    <a:pt x="1301" y="784"/>
                    <a:pt x="1303" y="786"/>
                    <a:pt x="1304" y="788"/>
                  </a:cubicBezTo>
                  <a:cubicBezTo>
                    <a:pt x="1305" y="789"/>
                    <a:pt x="1306" y="790"/>
                    <a:pt x="1306" y="792"/>
                  </a:cubicBezTo>
                  <a:cubicBezTo>
                    <a:pt x="1306" y="794"/>
                    <a:pt x="1305" y="795"/>
                    <a:pt x="1306" y="797"/>
                  </a:cubicBezTo>
                  <a:cubicBezTo>
                    <a:pt x="1307" y="799"/>
                    <a:pt x="1309" y="798"/>
                    <a:pt x="1310" y="799"/>
                  </a:cubicBezTo>
                  <a:cubicBezTo>
                    <a:pt x="1311" y="800"/>
                    <a:pt x="1311" y="800"/>
                    <a:pt x="1311" y="801"/>
                  </a:cubicBezTo>
                  <a:cubicBezTo>
                    <a:pt x="1312" y="801"/>
                    <a:pt x="1312" y="802"/>
                    <a:pt x="1313" y="802"/>
                  </a:cubicBezTo>
                  <a:cubicBezTo>
                    <a:pt x="1314" y="804"/>
                    <a:pt x="1314" y="805"/>
                    <a:pt x="1315" y="807"/>
                  </a:cubicBezTo>
                  <a:cubicBezTo>
                    <a:pt x="1315" y="809"/>
                    <a:pt x="1315" y="810"/>
                    <a:pt x="1315" y="812"/>
                  </a:cubicBezTo>
                  <a:cubicBezTo>
                    <a:pt x="1315" y="813"/>
                    <a:pt x="1315" y="814"/>
                    <a:pt x="1315" y="815"/>
                  </a:cubicBezTo>
                  <a:cubicBezTo>
                    <a:pt x="1316" y="816"/>
                    <a:pt x="1316" y="817"/>
                    <a:pt x="1316" y="818"/>
                  </a:cubicBezTo>
                  <a:cubicBezTo>
                    <a:pt x="1316" y="818"/>
                    <a:pt x="1316" y="819"/>
                    <a:pt x="1316" y="820"/>
                  </a:cubicBezTo>
                  <a:cubicBezTo>
                    <a:pt x="1317" y="820"/>
                    <a:pt x="1316" y="821"/>
                    <a:pt x="1316" y="822"/>
                  </a:cubicBezTo>
                  <a:cubicBezTo>
                    <a:pt x="1316" y="824"/>
                    <a:pt x="1315" y="825"/>
                    <a:pt x="1315" y="826"/>
                  </a:cubicBezTo>
                  <a:cubicBezTo>
                    <a:pt x="1315" y="828"/>
                    <a:pt x="1316" y="829"/>
                    <a:pt x="1316" y="831"/>
                  </a:cubicBezTo>
                  <a:cubicBezTo>
                    <a:pt x="1316" y="833"/>
                    <a:pt x="1317" y="835"/>
                    <a:pt x="1315" y="837"/>
                  </a:cubicBezTo>
                  <a:cubicBezTo>
                    <a:pt x="1315" y="837"/>
                    <a:pt x="1313" y="838"/>
                    <a:pt x="1313" y="838"/>
                  </a:cubicBezTo>
                  <a:cubicBezTo>
                    <a:pt x="1312" y="840"/>
                    <a:pt x="1316" y="839"/>
                    <a:pt x="1316" y="839"/>
                  </a:cubicBezTo>
                  <a:cubicBezTo>
                    <a:pt x="1317" y="840"/>
                    <a:pt x="1317" y="841"/>
                    <a:pt x="1317" y="842"/>
                  </a:cubicBezTo>
                  <a:cubicBezTo>
                    <a:pt x="1317" y="843"/>
                    <a:pt x="1317" y="845"/>
                    <a:pt x="1318" y="846"/>
                  </a:cubicBezTo>
                  <a:cubicBezTo>
                    <a:pt x="1318" y="848"/>
                    <a:pt x="1318" y="850"/>
                    <a:pt x="1318" y="851"/>
                  </a:cubicBezTo>
                  <a:cubicBezTo>
                    <a:pt x="1319" y="853"/>
                    <a:pt x="1319" y="854"/>
                    <a:pt x="1320" y="856"/>
                  </a:cubicBezTo>
                  <a:cubicBezTo>
                    <a:pt x="1320" y="857"/>
                    <a:pt x="1320" y="859"/>
                    <a:pt x="1321" y="861"/>
                  </a:cubicBezTo>
                  <a:cubicBezTo>
                    <a:pt x="1321" y="862"/>
                    <a:pt x="1321" y="864"/>
                    <a:pt x="1322" y="865"/>
                  </a:cubicBezTo>
                  <a:cubicBezTo>
                    <a:pt x="1322" y="867"/>
                    <a:pt x="1323" y="868"/>
                    <a:pt x="1324" y="870"/>
                  </a:cubicBezTo>
                  <a:cubicBezTo>
                    <a:pt x="1325" y="871"/>
                    <a:pt x="1326" y="872"/>
                    <a:pt x="1326" y="874"/>
                  </a:cubicBezTo>
                  <a:cubicBezTo>
                    <a:pt x="1327" y="876"/>
                    <a:pt x="1326" y="878"/>
                    <a:pt x="1326" y="880"/>
                  </a:cubicBezTo>
                  <a:cubicBezTo>
                    <a:pt x="1326" y="880"/>
                    <a:pt x="1325" y="881"/>
                    <a:pt x="1325" y="882"/>
                  </a:cubicBezTo>
                  <a:cubicBezTo>
                    <a:pt x="1325" y="883"/>
                    <a:pt x="1326" y="884"/>
                    <a:pt x="1327" y="885"/>
                  </a:cubicBezTo>
                  <a:cubicBezTo>
                    <a:pt x="1328" y="886"/>
                    <a:pt x="1328" y="887"/>
                    <a:pt x="1328" y="888"/>
                  </a:cubicBezTo>
                  <a:cubicBezTo>
                    <a:pt x="1328" y="890"/>
                    <a:pt x="1329" y="891"/>
                    <a:pt x="1330" y="893"/>
                  </a:cubicBezTo>
                  <a:cubicBezTo>
                    <a:pt x="1330" y="895"/>
                    <a:pt x="1330" y="895"/>
                    <a:pt x="1332" y="896"/>
                  </a:cubicBezTo>
                  <a:cubicBezTo>
                    <a:pt x="1334" y="896"/>
                    <a:pt x="1335" y="896"/>
                    <a:pt x="1337" y="896"/>
                  </a:cubicBezTo>
                  <a:cubicBezTo>
                    <a:pt x="1340" y="896"/>
                    <a:pt x="1343" y="896"/>
                    <a:pt x="1347" y="896"/>
                  </a:cubicBezTo>
                  <a:cubicBezTo>
                    <a:pt x="1348" y="896"/>
                    <a:pt x="1350" y="896"/>
                    <a:pt x="1352" y="895"/>
                  </a:cubicBezTo>
                  <a:cubicBezTo>
                    <a:pt x="1353" y="895"/>
                    <a:pt x="1354" y="894"/>
                    <a:pt x="1356" y="893"/>
                  </a:cubicBezTo>
                  <a:cubicBezTo>
                    <a:pt x="1357" y="893"/>
                    <a:pt x="1359" y="893"/>
                    <a:pt x="1361" y="893"/>
                  </a:cubicBezTo>
                  <a:cubicBezTo>
                    <a:pt x="1362" y="894"/>
                    <a:pt x="1364" y="894"/>
                    <a:pt x="1365" y="894"/>
                  </a:cubicBezTo>
                  <a:cubicBezTo>
                    <a:pt x="1366" y="893"/>
                    <a:pt x="1366" y="891"/>
                    <a:pt x="1367" y="890"/>
                  </a:cubicBezTo>
                  <a:cubicBezTo>
                    <a:pt x="1368" y="888"/>
                    <a:pt x="1369" y="887"/>
                    <a:pt x="1370" y="887"/>
                  </a:cubicBezTo>
                  <a:cubicBezTo>
                    <a:pt x="1372" y="886"/>
                    <a:pt x="1373" y="886"/>
                    <a:pt x="1374" y="885"/>
                  </a:cubicBezTo>
                  <a:cubicBezTo>
                    <a:pt x="1376" y="884"/>
                    <a:pt x="1377" y="883"/>
                    <a:pt x="1378" y="882"/>
                  </a:cubicBezTo>
                  <a:cubicBezTo>
                    <a:pt x="1379" y="881"/>
                    <a:pt x="1381" y="880"/>
                    <a:pt x="1382" y="880"/>
                  </a:cubicBezTo>
                  <a:cubicBezTo>
                    <a:pt x="1384" y="880"/>
                    <a:pt x="1385" y="880"/>
                    <a:pt x="1387" y="879"/>
                  </a:cubicBezTo>
                  <a:cubicBezTo>
                    <a:pt x="1390" y="879"/>
                    <a:pt x="1393" y="877"/>
                    <a:pt x="1396" y="877"/>
                  </a:cubicBezTo>
                  <a:cubicBezTo>
                    <a:pt x="1398" y="877"/>
                    <a:pt x="1399" y="877"/>
                    <a:pt x="1401" y="877"/>
                  </a:cubicBezTo>
                  <a:cubicBezTo>
                    <a:pt x="1402" y="877"/>
                    <a:pt x="1403" y="876"/>
                    <a:pt x="1404" y="876"/>
                  </a:cubicBezTo>
                  <a:cubicBezTo>
                    <a:pt x="1405" y="876"/>
                    <a:pt x="1406" y="876"/>
                    <a:pt x="1408" y="876"/>
                  </a:cubicBezTo>
                  <a:cubicBezTo>
                    <a:pt x="1409" y="875"/>
                    <a:pt x="1411" y="875"/>
                    <a:pt x="1413" y="875"/>
                  </a:cubicBezTo>
                  <a:cubicBezTo>
                    <a:pt x="1415" y="874"/>
                    <a:pt x="1416" y="874"/>
                    <a:pt x="1418" y="873"/>
                  </a:cubicBezTo>
                  <a:cubicBezTo>
                    <a:pt x="1420" y="872"/>
                    <a:pt x="1421" y="870"/>
                    <a:pt x="1423" y="869"/>
                  </a:cubicBezTo>
                  <a:cubicBezTo>
                    <a:pt x="1424" y="868"/>
                    <a:pt x="1425" y="867"/>
                    <a:pt x="1427" y="867"/>
                  </a:cubicBezTo>
                  <a:cubicBezTo>
                    <a:pt x="1429" y="866"/>
                    <a:pt x="1430" y="866"/>
                    <a:pt x="1432" y="866"/>
                  </a:cubicBezTo>
                  <a:cubicBezTo>
                    <a:pt x="1435" y="866"/>
                    <a:pt x="1439" y="866"/>
                    <a:pt x="1442" y="866"/>
                  </a:cubicBezTo>
                  <a:cubicBezTo>
                    <a:pt x="1444" y="866"/>
                    <a:pt x="1445" y="865"/>
                    <a:pt x="1446" y="863"/>
                  </a:cubicBezTo>
                  <a:cubicBezTo>
                    <a:pt x="1447" y="861"/>
                    <a:pt x="1449" y="859"/>
                    <a:pt x="1450" y="858"/>
                  </a:cubicBezTo>
                  <a:cubicBezTo>
                    <a:pt x="1452" y="857"/>
                    <a:pt x="1454" y="855"/>
                    <a:pt x="1456" y="854"/>
                  </a:cubicBezTo>
                  <a:cubicBezTo>
                    <a:pt x="1458" y="853"/>
                    <a:pt x="1460" y="851"/>
                    <a:pt x="1462" y="850"/>
                  </a:cubicBezTo>
                  <a:cubicBezTo>
                    <a:pt x="1464" y="849"/>
                    <a:pt x="1466" y="849"/>
                    <a:pt x="1469" y="848"/>
                  </a:cubicBezTo>
                  <a:cubicBezTo>
                    <a:pt x="1471" y="848"/>
                    <a:pt x="1473" y="847"/>
                    <a:pt x="1476" y="846"/>
                  </a:cubicBezTo>
                  <a:cubicBezTo>
                    <a:pt x="1477" y="846"/>
                    <a:pt x="1478" y="846"/>
                    <a:pt x="1479" y="845"/>
                  </a:cubicBezTo>
                  <a:cubicBezTo>
                    <a:pt x="1481" y="845"/>
                    <a:pt x="1483" y="844"/>
                    <a:pt x="1485" y="844"/>
                  </a:cubicBezTo>
                  <a:cubicBezTo>
                    <a:pt x="1488" y="843"/>
                    <a:pt x="1491" y="842"/>
                    <a:pt x="1493" y="841"/>
                  </a:cubicBezTo>
                  <a:cubicBezTo>
                    <a:pt x="1497" y="840"/>
                    <a:pt x="1501" y="839"/>
                    <a:pt x="1505" y="837"/>
                  </a:cubicBezTo>
                  <a:cubicBezTo>
                    <a:pt x="1506" y="837"/>
                    <a:pt x="1508" y="836"/>
                    <a:pt x="1509" y="835"/>
                  </a:cubicBezTo>
                  <a:cubicBezTo>
                    <a:pt x="1511" y="834"/>
                    <a:pt x="1512" y="834"/>
                    <a:pt x="1514" y="833"/>
                  </a:cubicBezTo>
                  <a:cubicBezTo>
                    <a:pt x="1516" y="833"/>
                    <a:pt x="1517" y="832"/>
                    <a:pt x="1519" y="831"/>
                  </a:cubicBezTo>
                  <a:cubicBezTo>
                    <a:pt x="1520" y="831"/>
                    <a:pt x="1522" y="831"/>
                    <a:pt x="1522" y="829"/>
                  </a:cubicBezTo>
                  <a:cubicBezTo>
                    <a:pt x="1523" y="826"/>
                    <a:pt x="1520" y="823"/>
                    <a:pt x="1522" y="820"/>
                  </a:cubicBezTo>
                  <a:cubicBezTo>
                    <a:pt x="1523" y="818"/>
                    <a:pt x="1524" y="817"/>
                    <a:pt x="1525" y="816"/>
                  </a:cubicBezTo>
                  <a:cubicBezTo>
                    <a:pt x="1526" y="815"/>
                    <a:pt x="1527" y="813"/>
                    <a:pt x="1528" y="812"/>
                  </a:cubicBezTo>
                  <a:cubicBezTo>
                    <a:pt x="1529" y="811"/>
                    <a:pt x="1531" y="811"/>
                    <a:pt x="1532" y="811"/>
                  </a:cubicBezTo>
                  <a:cubicBezTo>
                    <a:pt x="1534" y="810"/>
                    <a:pt x="1535" y="809"/>
                    <a:pt x="1536" y="809"/>
                  </a:cubicBezTo>
                  <a:cubicBezTo>
                    <a:pt x="1538" y="808"/>
                    <a:pt x="1540" y="808"/>
                    <a:pt x="1541" y="807"/>
                  </a:cubicBezTo>
                  <a:cubicBezTo>
                    <a:pt x="1545" y="806"/>
                    <a:pt x="1549" y="805"/>
                    <a:pt x="1552" y="803"/>
                  </a:cubicBezTo>
                  <a:cubicBezTo>
                    <a:pt x="1554" y="803"/>
                    <a:pt x="1555" y="802"/>
                    <a:pt x="1556" y="801"/>
                  </a:cubicBezTo>
                  <a:cubicBezTo>
                    <a:pt x="1558" y="801"/>
                    <a:pt x="1559" y="800"/>
                    <a:pt x="1561" y="800"/>
                  </a:cubicBezTo>
                  <a:cubicBezTo>
                    <a:pt x="1562" y="799"/>
                    <a:pt x="1564" y="798"/>
                    <a:pt x="1565" y="798"/>
                  </a:cubicBezTo>
                  <a:cubicBezTo>
                    <a:pt x="1567" y="798"/>
                    <a:pt x="1569" y="798"/>
                    <a:pt x="1570" y="798"/>
                  </a:cubicBezTo>
                  <a:cubicBezTo>
                    <a:pt x="1573" y="798"/>
                    <a:pt x="1576" y="800"/>
                    <a:pt x="1579" y="799"/>
                  </a:cubicBezTo>
                  <a:cubicBezTo>
                    <a:pt x="1581" y="799"/>
                    <a:pt x="1583" y="799"/>
                    <a:pt x="1584" y="798"/>
                  </a:cubicBezTo>
                  <a:cubicBezTo>
                    <a:pt x="1585" y="797"/>
                    <a:pt x="1586" y="796"/>
                    <a:pt x="1587" y="795"/>
                  </a:cubicBezTo>
                  <a:cubicBezTo>
                    <a:pt x="1588" y="793"/>
                    <a:pt x="1588" y="792"/>
                    <a:pt x="1588" y="790"/>
                  </a:cubicBezTo>
                  <a:cubicBezTo>
                    <a:pt x="1588" y="788"/>
                    <a:pt x="1589" y="787"/>
                    <a:pt x="1589" y="785"/>
                  </a:cubicBezTo>
                  <a:cubicBezTo>
                    <a:pt x="1589" y="784"/>
                    <a:pt x="1590" y="782"/>
                    <a:pt x="1592" y="781"/>
                  </a:cubicBezTo>
                  <a:cubicBezTo>
                    <a:pt x="1592" y="781"/>
                    <a:pt x="1593" y="780"/>
                    <a:pt x="1593" y="780"/>
                  </a:cubicBezTo>
                  <a:cubicBezTo>
                    <a:pt x="1594" y="780"/>
                    <a:pt x="1594" y="779"/>
                    <a:pt x="1595" y="779"/>
                  </a:cubicBezTo>
                  <a:cubicBezTo>
                    <a:pt x="1598" y="777"/>
                    <a:pt x="1602" y="779"/>
                    <a:pt x="1605" y="779"/>
                  </a:cubicBezTo>
                  <a:cubicBezTo>
                    <a:pt x="1607" y="779"/>
                    <a:pt x="1608" y="778"/>
                    <a:pt x="1609" y="777"/>
                  </a:cubicBezTo>
                  <a:cubicBezTo>
                    <a:pt x="1611" y="776"/>
                    <a:pt x="1612" y="776"/>
                    <a:pt x="1614" y="775"/>
                  </a:cubicBezTo>
                  <a:cubicBezTo>
                    <a:pt x="1615" y="775"/>
                    <a:pt x="1616" y="774"/>
                    <a:pt x="1616" y="772"/>
                  </a:cubicBezTo>
                  <a:cubicBezTo>
                    <a:pt x="1616" y="771"/>
                    <a:pt x="1616" y="771"/>
                    <a:pt x="1617" y="770"/>
                  </a:cubicBezTo>
                  <a:cubicBezTo>
                    <a:pt x="1617" y="769"/>
                    <a:pt x="1618" y="768"/>
                    <a:pt x="1618" y="767"/>
                  </a:cubicBezTo>
                  <a:cubicBezTo>
                    <a:pt x="1619" y="766"/>
                    <a:pt x="1619" y="765"/>
                    <a:pt x="1619" y="764"/>
                  </a:cubicBezTo>
                  <a:cubicBezTo>
                    <a:pt x="1620" y="762"/>
                    <a:pt x="1621" y="761"/>
                    <a:pt x="1623" y="760"/>
                  </a:cubicBezTo>
                  <a:cubicBezTo>
                    <a:pt x="1623" y="759"/>
                    <a:pt x="1624" y="759"/>
                    <a:pt x="1625" y="759"/>
                  </a:cubicBezTo>
                  <a:cubicBezTo>
                    <a:pt x="1626" y="758"/>
                    <a:pt x="1627" y="759"/>
                    <a:pt x="1628" y="759"/>
                  </a:cubicBezTo>
                  <a:cubicBezTo>
                    <a:pt x="1629" y="758"/>
                    <a:pt x="1631" y="757"/>
                    <a:pt x="1632" y="756"/>
                  </a:cubicBezTo>
                  <a:cubicBezTo>
                    <a:pt x="1635" y="755"/>
                    <a:pt x="1639" y="756"/>
                    <a:pt x="1642" y="755"/>
                  </a:cubicBezTo>
                  <a:cubicBezTo>
                    <a:pt x="1643" y="754"/>
                    <a:pt x="1644" y="753"/>
                    <a:pt x="1644" y="751"/>
                  </a:cubicBezTo>
                  <a:cubicBezTo>
                    <a:pt x="1644" y="749"/>
                    <a:pt x="1642" y="748"/>
                    <a:pt x="1642" y="747"/>
                  </a:cubicBezTo>
                  <a:cubicBezTo>
                    <a:pt x="1642" y="745"/>
                    <a:pt x="1643" y="745"/>
                    <a:pt x="1643" y="743"/>
                  </a:cubicBezTo>
                  <a:cubicBezTo>
                    <a:pt x="1643" y="743"/>
                    <a:pt x="1642" y="742"/>
                    <a:pt x="1642" y="742"/>
                  </a:cubicBezTo>
                  <a:cubicBezTo>
                    <a:pt x="1641" y="740"/>
                    <a:pt x="1641" y="737"/>
                    <a:pt x="1642" y="736"/>
                  </a:cubicBezTo>
                  <a:cubicBezTo>
                    <a:pt x="1642" y="734"/>
                    <a:pt x="1643" y="732"/>
                    <a:pt x="1644" y="731"/>
                  </a:cubicBezTo>
                  <a:cubicBezTo>
                    <a:pt x="1645" y="729"/>
                    <a:pt x="1645" y="727"/>
                    <a:pt x="1645" y="726"/>
                  </a:cubicBezTo>
                  <a:cubicBezTo>
                    <a:pt x="1646" y="724"/>
                    <a:pt x="1647" y="723"/>
                    <a:pt x="1648" y="722"/>
                  </a:cubicBezTo>
                  <a:cubicBezTo>
                    <a:pt x="1649" y="721"/>
                    <a:pt x="1649" y="719"/>
                    <a:pt x="1650" y="718"/>
                  </a:cubicBezTo>
                  <a:cubicBezTo>
                    <a:pt x="1651" y="717"/>
                    <a:pt x="1654" y="717"/>
                    <a:pt x="1653" y="719"/>
                  </a:cubicBezTo>
                  <a:cubicBezTo>
                    <a:pt x="1652" y="720"/>
                    <a:pt x="1652" y="720"/>
                    <a:pt x="1652" y="721"/>
                  </a:cubicBezTo>
                  <a:cubicBezTo>
                    <a:pt x="1652" y="722"/>
                    <a:pt x="1653" y="722"/>
                    <a:pt x="1654" y="722"/>
                  </a:cubicBezTo>
                  <a:cubicBezTo>
                    <a:pt x="1655" y="722"/>
                    <a:pt x="1655" y="722"/>
                    <a:pt x="1656" y="722"/>
                  </a:cubicBezTo>
                  <a:cubicBezTo>
                    <a:pt x="1657" y="722"/>
                    <a:pt x="1657" y="722"/>
                    <a:pt x="1658" y="722"/>
                  </a:cubicBezTo>
                  <a:cubicBezTo>
                    <a:pt x="1661" y="721"/>
                    <a:pt x="1661" y="717"/>
                    <a:pt x="1663" y="715"/>
                  </a:cubicBezTo>
                  <a:cubicBezTo>
                    <a:pt x="1663" y="714"/>
                    <a:pt x="1664" y="713"/>
                    <a:pt x="1665" y="712"/>
                  </a:cubicBezTo>
                  <a:cubicBezTo>
                    <a:pt x="1665" y="711"/>
                    <a:pt x="1665" y="711"/>
                    <a:pt x="1666" y="710"/>
                  </a:cubicBezTo>
                  <a:cubicBezTo>
                    <a:pt x="1666" y="708"/>
                    <a:pt x="1668" y="705"/>
                    <a:pt x="1670" y="704"/>
                  </a:cubicBezTo>
                  <a:cubicBezTo>
                    <a:pt x="1671" y="703"/>
                    <a:pt x="1672" y="702"/>
                    <a:pt x="1674" y="701"/>
                  </a:cubicBezTo>
                  <a:cubicBezTo>
                    <a:pt x="1675" y="700"/>
                    <a:pt x="1676" y="699"/>
                    <a:pt x="1677" y="698"/>
                  </a:cubicBezTo>
                  <a:cubicBezTo>
                    <a:pt x="1679" y="696"/>
                    <a:pt x="1679" y="695"/>
                    <a:pt x="1680" y="693"/>
                  </a:cubicBezTo>
                  <a:cubicBezTo>
                    <a:pt x="1681" y="691"/>
                    <a:pt x="1682" y="690"/>
                    <a:pt x="1683" y="689"/>
                  </a:cubicBezTo>
                  <a:cubicBezTo>
                    <a:pt x="1684" y="688"/>
                    <a:pt x="1684" y="686"/>
                    <a:pt x="1684" y="685"/>
                  </a:cubicBezTo>
                  <a:cubicBezTo>
                    <a:pt x="1685" y="684"/>
                    <a:pt x="1685" y="684"/>
                    <a:pt x="1685" y="683"/>
                  </a:cubicBezTo>
                  <a:cubicBezTo>
                    <a:pt x="1686" y="682"/>
                    <a:pt x="1686" y="682"/>
                    <a:pt x="1686" y="681"/>
                  </a:cubicBezTo>
                  <a:cubicBezTo>
                    <a:pt x="1687" y="680"/>
                    <a:pt x="1689" y="678"/>
                    <a:pt x="1688" y="676"/>
                  </a:cubicBezTo>
                  <a:cubicBezTo>
                    <a:pt x="1688" y="676"/>
                    <a:pt x="1688" y="675"/>
                    <a:pt x="1688" y="674"/>
                  </a:cubicBezTo>
                  <a:cubicBezTo>
                    <a:pt x="1688" y="674"/>
                    <a:pt x="1688" y="673"/>
                    <a:pt x="1687" y="673"/>
                  </a:cubicBezTo>
                  <a:cubicBezTo>
                    <a:pt x="1687" y="672"/>
                    <a:pt x="1686" y="673"/>
                    <a:pt x="1686" y="673"/>
                  </a:cubicBezTo>
                  <a:cubicBezTo>
                    <a:pt x="1685" y="673"/>
                    <a:pt x="1685" y="673"/>
                    <a:pt x="1684" y="673"/>
                  </a:cubicBezTo>
                  <a:cubicBezTo>
                    <a:pt x="1683" y="672"/>
                    <a:pt x="1682" y="673"/>
                    <a:pt x="1681" y="672"/>
                  </a:cubicBezTo>
                  <a:cubicBezTo>
                    <a:pt x="1680" y="672"/>
                    <a:pt x="1680" y="671"/>
                    <a:pt x="1679" y="670"/>
                  </a:cubicBezTo>
                  <a:cubicBezTo>
                    <a:pt x="1678" y="669"/>
                    <a:pt x="1677" y="668"/>
                    <a:pt x="1675" y="667"/>
                  </a:cubicBezTo>
                  <a:cubicBezTo>
                    <a:pt x="1674" y="665"/>
                    <a:pt x="1673" y="664"/>
                    <a:pt x="1672" y="662"/>
                  </a:cubicBezTo>
                  <a:cubicBezTo>
                    <a:pt x="1672" y="661"/>
                    <a:pt x="1671" y="660"/>
                    <a:pt x="1670" y="659"/>
                  </a:cubicBezTo>
                  <a:cubicBezTo>
                    <a:pt x="1668" y="658"/>
                    <a:pt x="1667" y="657"/>
                    <a:pt x="1666" y="656"/>
                  </a:cubicBezTo>
                  <a:cubicBezTo>
                    <a:pt x="1666" y="654"/>
                    <a:pt x="1665" y="653"/>
                    <a:pt x="1664" y="652"/>
                  </a:cubicBezTo>
                  <a:cubicBezTo>
                    <a:pt x="1662" y="651"/>
                    <a:pt x="1662" y="649"/>
                    <a:pt x="1660" y="648"/>
                  </a:cubicBezTo>
                  <a:cubicBezTo>
                    <a:pt x="1659" y="647"/>
                    <a:pt x="1657" y="648"/>
                    <a:pt x="1656" y="648"/>
                  </a:cubicBezTo>
                  <a:cubicBezTo>
                    <a:pt x="1653" y="648"/>
                    <a:pt x="1650" y="646"/>
                    <a:pt x="1647" y="645"/>
                  </a:cubicBezTo>
                  <a:cubicBezTo>
                    <a:pt x="1646" y="645"/>
                    <a:pt x="1644" y="645"/>
                    <a:pt x="1643" y="644"/>
                  </a:cubicBezTo>
                  <a:cubicBezTo>
                    <a:pt x="1641" y="644"/>
                    <a:pt x="1641" y="643"/>
                    <a:pt x="1639" y="643"/>
                  </a:cubicBezTo>
                  <a:cubicBezTo>
                    <a:pt x="1636" y="642"/>
                    <a:pt x="1633" y="641"/>
                    <a:pt x="1630" y="640"/>
                  </a:cubicBezTo>
                  <a:cubicBezTo>
                    <a:pt x="1627" y="639"/>
                    <a:pt x="1625" y="637"/>
                    <a:pt x="1622" y="634"/>
                  </a:cubicBezTo>
                  <a:cubicBezTo>
                    <a:pt x="1621" y="632"/>
                    <a:pt x="1620" y="631"/>
                    <a:pt x="1618" y="630"/>
                  </a:cubicBezTo>
                  <a:cubicBezTo>
                    <a:pt x="1617" y="628"/>
                    <a:pt x="1616" y="626"/>
                    <a:pt x="1615" y="624"/>
                  </a:cubicBezTo>
                  <a:cubicBezTo>
                    <a:pt x="1615" y="623"/>
                    <a:pt x="1614" y="622"/>
                    <a:pt x="1614" y="621"/>
                  </a:cubicBezTo>
                  <a:cubicBezTo>
                    <a:pt x="1614" y="620"/>
                    <a:pt x="1613" y="619"/>
                    <a:pt x="1613" y="618"/>
                  </a:cubicBezTo>
                  <a:cubicBezTo>
                    <a:pt x="1613" y="618"/>
                    <a:pt x="1613" y="617"/>
                    <a:pt x="1613" y="616"/>
                  </a:cubicBezTo>
                  <a:cubicBezTo>
                    <a:pt x="1612" y="613"/>
                    <a:pt x="1613" y="610"/>
                    <a:pt x="1612" y="608"/>
                  </a:cubicBezTo>
                  <a:cubicBezTo>
                    <a:pt x="1612" y="606"/>
                    <a:pt x="1612" y="605"/>
                    <a:pt x="1611" y="604"/>
                  </a:cubicBezTo>
                  <a:cubicBezTo>
                    <a:pt x="1610" y="603"/>
                    <a:pt x="1610" y="602"/>
                    <a:pt x="1611" y="600"/>
                  </a:cubicBezTo>
                  <a:cubicBezTo>
                    <a:pt x="1611" y="599"/>
                    <a:pt x="1612" y="598"/>
                    <a:pt x="1612" y="597"/>
                  </a:cubicBezTo>
                  <a:cubicBezTo>
                    <a:pt x="1612" y="596"/>
                    <a:pt x="1613" y="596"/>
                    <a:pt x="1613" y="595"/>
                  </a:cubicBezTo>
                  <a:cubicBezTo>
                    <a:pt x="1613" y="594"/>
                    <a:pt x="1613" y="593"/>
                    <a:pt x="1614" y="593"/>
                  </a:cubicBezTo>
                  <a:cubicBezTo>
                    <a:pt x="1614" y="592"/>
                    <a:pt x="1615" y="591"/>
                    <a:pt x="1615" y="590"/>
                  </a:cubicBezTo>
                  <a:cubicBezTo>
                    <a:pt x="1615" y="590"/>
                    <a:pt x="1612" y="590"/>
                    <a:pt x="1613" y="589"/>
                  </a:cubicBezTo>
                  <a:cubicBezTo>
                    <a:pt x="1614" y="588"/>
                    <a:pt x="1614" y="589"/>
                    <a:pt x="1615" y="588"/>
                  </a:cubicBezTo>
                  <a:cubicBezTo>
                    <a:pt x="1615" y="588"/>
                    <a:pt x="1615" y="587"/>
                    <a:pt x="1615" y="587"/>
                  </a:cubicBezTo>
                  <a:cubicBezTo>
                    <a:pt x="1615" y="586"/>
                    <a:pt x="1616" y="586"/>
                    <a:pt x="1616" y="585"/>
                  </a:cubicBezTo>
                  <a:cubicBezTo>
                    <a:pt x="1616" y="584"/>
                    <a:pt x="1615" y="585"/>
                    <a:pt x="1615" y="585"/>
                  </a:cubicBezTo>
                  <a:cubicBezTo>
                    <a:pt x="1614" y="586"/>
                    <a:pt x="1613" y="585"/>
                    <a:pt x="1613" y="585"/>
                  </a:cubicBezTo>
                  <a:cubicBezTo>
                    <a:pt x="1611" y="584"/>
                    <a:pt x="1610" y="585"/>
                    <a:pt x="1609" y="586"/>
                  </a:cubicBezTo>
                  <a:cubicBezTo>
                    <a:pt x="1608" y="587"/>
                    <a:pt x="1607" y="588"/>
                    <a:pt x="1606" y="589"/>
                  </a:cubicBezTo>
                  <a:cubicBezTo>
                    <a:pt x="1606" y="591"/>
                    <a:pt x="1605" y="592"/>
                    <a:pt x="1604" y="594"/>
                  </a:cubicBezTo>
                  <a:cubicBezTo>
                    <a:pt x="1602" y="595"/>
                    <a:pt x="1602" y="596"/>
                    <a:pt x="1601" y="598"/>
                  </a:cubicBezTo>
                  <a:cubicBezTo>
                    <a:pt x="1599" y="600"/>
                    <a:pt x="1597" y="602"/>
                    <a:pt x="1595" y="604"/>
                  </a:cubicBezTo>
                  <a:cubicBezTo>
                    <a:pt x="1593" y="605"/>
                    <a:pt x="1592" y="606"/>
                    <a:pt x="1590" y="607"/>
                  </a:cubicBezTo>
                  <a:cubicBezTo>
                    <a:pt x="1588" y="609"/>
                    <a:pt x="1587" y="610"/>
                    <a:pt x="1586" y="612"/>
                  </a:cubicBezTo>
                  <a:cubicBezTo>
                    <a:pt x="1584" y="614"/>
                    <a:pt x="1583" y="615"/>
                    <a:pt x="1581" y="617"/>
                  </a:cubicBezTo>
                  <a:cubicBezTo>
                    <a:pt x="1578" y="619"/>
                    <a:pt x="1574" y="621"/>
                    <a:pt x="1573" y="625"/>
                  </a:cubicBezTo>
                  <a:cubicBezTo>
                    <a:pt x="1572" y="626"/>
                    <a:pt x="1572" y="628"/>
                    <a:pt x="1571" y="630"/>
                  </a:cubicBezTo>
                  <a:cubicBezTo>
                    <a:pt x="1570" y="631"/>
                    <a:pt x="1568" y="635"/>
                    <a:pt x="1566" y="634"/>
                  </a:cubicBezTo>
                  <a:cubicBezTo>
                    <a:pt x="1565" y="634"/>
                    <a:pt x="1565" y="634"/>
                    <a:pt x="1565" y="633"/>
                  </a:cubicBezTo>
                  <a:cubicBezTo>
                    <a:pt x="1564" y="633"/>
                    <a:pt x="1563" y="633"/>
                    <a:pt x="1562" y="633"/>
                  </a:cubicBezTo>
                  <a:cubicBezTo>
                    <a:pt x="1561" y="634"/>
                    <a:pt x="1561" y="634"/>
                    <a:pt x="1561" y="634"/>
                  </a:cubicBezTo>
                  <a:cubicBezTo>
                    <a:pt x="1561" y="635"/>
                    <a:pt x="1562" y="635"/>
                    <a:pt x="1562" y="635"/>
                  </a:cubicBezTo>
                  <a:cubicBezTo>
                    <a:pt x="1563" y="636"/>
                    <a:pt x="1558" y="638"/>
                    <a:pt x="1558" y="637"/>
                  </a:cubicBezTo>
                  <a:cubicBezTo>
                    <a:pt x="1558" y="636"/>
                    <a:pt x="1559" y="636"/>
                    <a:pt x="1559" y="635"/>
                  </a:cubicBezTo>
                  <a:cubicBezTo>
                    <a:pt x="1559" y="634"/>
                    <a:pt x="1558" y="634"/>
                    <a:pt x="1558" y="634"/>
                  </a:cubicBezTo>
                  <a:cubicBezTo>
                    <a:pt x="1556" y="633"/>
                    <a:pt x="1555" y="634"/>
                    <a:pt x="1554" y="635"/>
                  </a:cubicBezTo>
                  <a:cubicBezTo>
                    <a:pt x="1553" y="635"/>
                    <a:pt x="1552" y="635"/>
                    <a:pt x="1552" y="636"/>
                  </a:cubicBezTo>
                  <a:cubicBezTo>
                    <a:pt x="1552" y="637"/>
                    <a:pt x="1553" y="636"/>
                    <a:pt x="1554" y="636"/>
                  </a:cubicBezTo>
                  <a:cubicBezTo>
                    <a:pt x="1555" y="636"/>
                    <a:pt x="1555" y="636"/>
                    <a:pt x="1556" y="637"/>
                  </a:cubicBezTo>
                  <a:cubicBezTo>
                    <a:pt x="1556" y="637"/>
                    <a:pt x="1557" y="637"/>
                    <a:pt x="1557" y="638"/>
                  </a:cubicBezTo>
                  <a:cubicBezTo>
                    <a:pt x="1557" y="638"/>
                    <a:pt x="1556" y="638"/>
                    <a:pt x="1555" y="638"/>
                  </a:cubicBezTo>
                  <a:cubicBezTo>
                    <a:pt x="1554" y="638"/>
                    <a:pt x="1554" y="639"/>
                    <a:pt x="1553" y="639"/>
                  </a:cubicBezTo>
                  <a:cubicBezTo>
                    <a:pt x="1553" y="638"/>
                    <a:pt x="1553" y="638"/>
                    <a:pt x="1552" y="637"/>
                  </a:cubicBezTo>
                  <a:cubicBezTo>
                    <a:pt x="1551" y="637"/>
                    <a:pt x="1551" y="638"/>
                    <a:pt x="1550" y="638"/>
                  </a:cubicBezTo>
                  <a:cubicBezTo>
                    <a:pt x="1549" y="637"/>
                    <a:pt x="1549" y="637"/>
                    <a:pt x="1548" y="637"/>
                  </a:cubicBezTo>
                  <a:cubicBezTo>
                    <a:pt x="1547" y="636"/>
                    <a:pt x="1545" y="636"/>
                    <a:pt x="1544" y="636"/>
                  </a:cubicBezTo>
                  <a:cubicBezTo>
                    <a:pt x="1542" y="636"/>
                    <a:pt x="1540" y="636"/>
                    <a:pt x="1538" y="636"/>
                  </a:cubicBezTo>
                  <a:cubicBezTo>
                    <a:pt x="1535" y="636"/>
                    <a:pt x="1532" y="637"/>
                    <a:pt x="1529" y="638"/>
                  </a:cubicBezTo>
                  <a:cubicBezTo>
                    <a:pt x="1527" y="639"/>
                    <a:pt x="1524" y="639"/>
                    <a:pt x="1522" y="640"/>
                  </a:cubicBezTo>
                  <a:cubicBezTo>
                    <a:pt x="1520" y="641"/>
                    <a:pt x="1517" y="641"/>
                    <a:pt x="1514" y="640"/>
                  </a:cubicBezTo>
                  <a:cubicBezTo>
                    <a:pt x="1513" y="640"/>
                    <a:pt x="1513" y="639"/>
                    <a:pt x="1513" y="639"/>
                  </a:cubicBezTo>
                  <a:cubicBezTo>
                    <a:pt x="1512" y="638"/>
                    <a:pt x="1511" y="638"/>
                    <a:pt x="1511" y="637"/>
                  </a:cubicBezTo>
                  <a:cubicBezTo>
                    <a:pt x="1511" y="636"/>
                    <a:pt x="1512" y="635"/>
                    <a:pt x="1511" y="634"/>
                  </a:cubicBezTo>
                  <a:cubicBezTo>
                    <a:pt x="1511" y="632"/>
                    <a:pt x="1510" y="634"/>
                    <a:pt x="1510" y="634"/>
                  </a:cubicBezTo>
                  <a:cubicBezTo>
                    <a:pt x="1509" y="636"/>
                    <a:pt x="1508" y="634"/>
                    <a:pt x="1508" y="633"/>
                  </a:cubicBezTo>
                  <a:cubicBezTo>
                    <a:pt x="1508" y="632"/>
                    <a:pt x="1508" y="630"/>
                    <a:pt x="1507" y="630"/>
                  </a:cubicBezTo>
                  <a:cubicBezTo>
                    <a:pt x="1507" y="631"/>
                    <a:pt x="1508" y="633"/>
                    <a:pt x="1506" y="633"/>
                  </a:cubicBezTo>
                  <a:cubicBezTo>
                    <a:pt x="1506" y="634"/>
                    <a:pt x="1505" y="633"/>
                    <a:pt x="1504" y="633"/>
                  </a:cubicBezTo>
                  <a:cubicBezTo>
                    <a:pt x="1503" y="633"/>
                    <a:pt x="1501" y="634"/>
                    <a:pt x="1501" y="632"/>
                  </a:cubicBezTo>
                  <a:cubicBezTo>
                    <a:pt x="1501" y="632"/>
                    <a:pt x="1501" y="631"/>
                    <a:pt x="1502" y="630"/>
                  </a:cubicBezTo>
                  <a:cubicBezTo>
                    <a:pt x="1503" y="629"/>
                    <a:pt x="1503" y="628"/>
                    <a:pt x="1504" y="627"/>
                  </a:cubicBezTo>
                  <a:cubicBezTo>
                    <a:pt x="1506" y="625"/>
                    <a:pt x="1504" y="624"/>
                    <a:pt x="1505" y="623"/>
                  </a:cubicBezTo>
                  <a:cubicBezTo>
                    <a:pt x="1505" y="622"/>
                    <a:pt x="1506" y="622"/>
                    <a:pt x="1506" y="621"/>
                  </a:cubicBezTo>
                  <a:cubicBezTo>
                    <a:pt x="1506" y="620"/>
                    <a:pt x="1506" y="619"/>
                    <a:pt x="1506" y="619"/>
                  </a:cubicBezTo>
                  <a:cubicBezTo>
                    <a:pt x="1506" y="618"/>
                    <a:pt x="1507" y="617"/>
                    <a:pt x="1507" y="617"/>
                  </a:cubicBezTo>
                  <a:cubicBezTo>
                    <a:pt x="1508" y="615"/>
                    <a:pt x="1507" y="614"/>
                    <a:pt x="1508" y="612"/>
                  </a:cubicBezTo>
                  <a:cubicBezTo>
                    <a:pt x="1509" y="612"/>
                    <a:pt x="1509" y="611"/>
                    <a:pt x="1509" y="610"/>
                  </a:cubicBezTo>
                  <a:cubicBezTo>
                    <a:pt x="1508" y="609"/>
                    <a:pt x="1508" y="610"/>
                    <a:pt x="1507" y="609"/>
                  </a:cubicBezTo>
                  <a:cubicBezTo>
                    <a:pt x="1507" y="608"/>
                    <a:pt x="1507" y="607"/>
                    <a:pt x="1507" y="607"/>
                  </a:cubicBezTo>
                  <a:cubicBezTo>
                    <a:pt x="1506" y="606"/>
                    <a:pt x="1505" y="604"/>
                    <a:pt x="1505" y="603"/>
                  </a:cubicBezTo>
                  <a:cubicBezTo>
                    <a:pt x="1506" y="602"/>
                    <a:pt x="1506" y="601"/>
                    <a:pt x="1507" y="601"/>
                  </a:cubicBezTo>
                  <a:cubicBezTo>
                    <a:pt x="1507" y="600"/>
                    <a:pt x="1507" y="599"/>
                    <a:pt x="1507" y="598"/>
                  </a:cubicBezTo>
                  <a:cubicBezTo>
                    <a:pt x="1507" y="597"/>
                    <a:pt x="1508" y="595"/>
                    <a:pt x="1506" y="594"/>
                  </a:cubicBezTo>
                  <a:cubicBezTo>
                    <a:pt x="1505" y="594"/>
                    <a:pt x="1505" y="595"/>
                    <a:pt x="1504" y="594"/>
                  </a:cubicBezTo>
                  <a:cubicBezTo>
                    <a:pt x="1503" y="593"/>
                    <a:pt x="1503" y="592"/>
                    <a:pt x="1502" y="591"/>
                  </a:cubicBezTo>
                  <a:cubicBezTo>
                    <a:pt x="1502" y="590"/>
                    <a:pt x="1501" y="590"/>
                    <a:pt x="1500" y="590"/>
                  </a:cubicBezTo>
                  <a:cubicBezTo>
                    <a:pt x="1498" y="590"/>
                    <a:pt x="1498" y="590"/>
                    <a:pt x="1496" y="591"/>
                  </a:cubicBezTo>
                  <a:cubicBezTo>
                    <a:pt x="1495" y="592"/>
                    <a:pt x="1494" y="594"/>
                    <a:pt x="1494" y="596"/>
                  </a:cubicBezTo>
                  <a:cubicBezTo>
                    <a:pt x="1494" y="598"/>
                    <a:pt x="1494" y="598"/>
                    <a:pt x="1493" y="600"/>
                  </a:cubicBezTo>
                  <a:cubicBezTo>
                    <a:pt x="1492" y="601"/>
                    <a:pt x="1492" y="602"/>
                    <a:pt x="1492" y="603"/>
                  </a:cubicBezTo>
                  <a:cubicBezTo>
                    <a:pt x="1492" y="604"/>
                    <a:pt x="1492" y="606"/>
                    <a:pt x="1491" y="607"/>
                  </a:cubicBezTo>
                  <a:cubicBezTo>
                    <a:pt x="1490" y="608"/>
                    <a:pt x="1490" y="608"/>
                    <a:pt x="1490" y="610"/>
                  </a:cubicBezTo>
                  <a:cubicBezTo>
                    <a:pt x="1490" y="611"/>
                    <a:pt x="1489" y="613"/>
                    <a:pt x="1489" y="614"/>
                  </a:cubicBezTo>
                  <a:cubicBezTo>
                    <a:pt x="1491" y="614"/>
                    <a:pt x="1491" y="617"/>
                    <a:pt x="1490" y="618"/>
                  </a:cubicBezTo>
                  <a:cubicBezTo>
                    <a:pt x="1490" y="618"/>
                    <a:pt x="1490" y="619"/>
                    <a:pt x="1490" y="620"/>
                  </a:cubicBezTo>
                  <a:cubicBezTo>
                    <a:pt x="1489" y="621"/>
                    <a:pt x="1489" y="618"/>
                    <a:pt x="1488" y="618"/>
                  </a:cubicBezTo>
                  <a:cubicBezTo>
                    <a:pt x="1488" y="617"/>
                    <a:pt x="1487" y="615"/>
                    <a:pt x="1486" y="614"/>
                  </a:cubicBezTo>
                  <a:cubicBezTo>
                    <a:pt x="1485" y="613"/>
                    <a:pt x="1485" y="612"/>
                    <a:pt x="1485" y="610"/>
                  </a:cubicBezTo>
                  <a:cubicBezTo>
                    <a:pt x="1484" y="607"/>
                    <a:pt x="1481" y="605"/>
                    <a:pt x="1479" y="603"/>
                  </a:cubicBezTo>
                  <a:cubicBezTo>
                    <a:pt x="1477" y="601"/>
                    <a:pt x="1476" y="598"/>
                    <a:pt x="1475" y="596"/>
                  </a:cubicBezTo>
                  <a:cubicBezTo>
                    <a:pt x="1474" y="595"/>
                    <a:pt x="1473" y="593"/>
                    <a:pt x="1472" y="592"/>
                  </a:cubicBezTo>
                  <a:cubicBezTo>
                    <a:pt x="1472" y="592"/>
                    <a:pt x="1472" y="590"/>
                    <a:pt x="1473" y="590"/>
                  </a:cubicBezTo>
                  <a:cubicBezTo>
                    <a:pt x="1474" y="589"/>
                    <a:pt x="1474" y="590"/>
                    <a:pt x="1475" y="591"/>
                  </a:cubicBezTo>
                  <a:cubicBezTo>
                    <a:pt x="1475" y="591"/>
                    <a:pt x="1475" y="591"/>
                    <a:pt x="1475" y="591"/>
                  </a:cubicBezTo>
                  <a:cubicBezTo>
                    <a:pt x="1476" y="591"/>
                    <a:pt x="1476" y="592"/>
                    <a:pt x="1476" y="592"/>
                  </a:cubicBezTo>
                  <a:cubicBezTo>
                    <a:pt x="1476" y="593"/>
                    <a:pt x="1477" y="593"/>
                    <a:pt x="1477" y="592"/>
                  </a:cubicBezTo>
                  <a:cubicBezTo>
                    <a:pt x="1477" y="591"/>
                    <a:pt x="1477" y="590"/>
                    <a:pt x="1477" y="589"/>
                  </a:cubicBezTo>
                  <a:cubicBezTo>
                    <a:pt x="1477" y="589"/>
                    <a:pt x="1478" y="588"/>
                    <a:pt x="1478" y="587"/>
                  </a:cubicBezTo>
                  <a:cubicBezTo>
                    <a:pt x="1478" y="587"/>
                    <a:pt x="1478" y="587"/>
                    <a:pt x="1478" y="586"/>
                  </a:cubicBezTo>
                  <a:cubicBezTo>
                    <a:pt x="1478" y="586"/>
                    <a:pt x="1478" y="586"/>
                    <a:pt x="1479" y="586"/>
                  </a:cubicBezTo>
                  <a:cubicBezTo>
                    <a:pt x="1479" y="585"/>
                    <a:pt x="1478" y="585"/>
                    <a:pt x="1478" y="584"/>
                  </a:cubicBezTo>
                  <a:cubicBezTo>
                    <a:pt x="1477" y="584"/>
                    <a:pt x="1477" y="583"/>
                    <a:pt x="1477" y="582"/>
                  </a:cubicBezTo>
                  <a:cubicBezTo>
                    <a:pt x="1477" y="582"/>
                    <a:pt x="1476" y="581"/>
                    <a:pt x="1475" y="581"/>
                  </a:cubicBezTo>
                  <a:cubicBezTo>
                    <a:pt x="1474" y="580"/>
                    <a:pt x="1473" y="579"/>
                    <a:pt x="1473" y="578"/>
                  </a:cubicBezTo>
                  <a:cubicBezTo>
                    <a:pt x="1473" y="575"/>
                    <a:pt x="1474" y="578"/>
                    <a:pt x="1476" y="578"/>
                  </a:cubicBezTo>
                  <a:cubicBezTo>
                    <a:pt x="1477" y="578"/>
                    <a:pt x="1476" y="577"/>
                    <a:pt x="1476" y="577"/>
                  </a:cubicBezTo>
                  <a:cubicBezTo>
                    <a:pt x="1475" y="576"/>
                    <a:pt x="1475" y="576"/>
                    <a:pt x="1474" y="575"/>
                  </a:cubicBezTo>
                  <a:cubicBezTo>
                    <a:pt x="1474" y="575"/>
                    <a:pt x="1474" y="574"/>
                    <a:pt x="1473" y="574"/>
                  </a:cubicBezTo>
                  <a:cubicBezTo>
                    <a:pt x="1472" y="574"/>
                    <a:pt x="1472" y="573"/>
                    <a:pt x="1471" y="573"/>
                  </a:cubicBezTo>
                  <a:cubicBezTo>
                    <a:pt x="1470" y="572"/>
                    <a:pt x="1469" y="573"/>
                    <a:pt x="1468" y="572"/>
                  </a:cubicBezTo>
                  <a:cubicBezTo>
                    <a:pt x="1467" y="572"/>
                    <a:pt x="1467" y="570"/>
                    <a:pt x="1466" y="569"/>
                  </a:cubicBezTo>
                  <a:cubicBezTo>
                    <a:pt x="1466" y="568"/>
                    <a:pt x="1465" y="567"/>
                    <a:pt x="1464" y="567"/>
                  </a:cubicBezTo>
                  <a:cubicBezTo>
                    <a:pt x="1464" y="566"/>
                    <a:pt x="1464" y="565"/>
                    <a:pt x="1463" y="565"/>
                  </a:cubicBezTo>
                  <a:cubicBezTo>
                    <a:pt x="1462" y="565"/>
                    <a:pt x="1462" y="566"/>
                    <a:pt x="1461" y="566"/>
                  </a:cubicBezTo>
                  <a:cubicBezTo>
                    <a:pt x="1460" y="565"/>
                    <a:pt x="1460" y="565"/>
                    <a:pt x="1460" y="564"/>
                  </a:cubicBezTo>
                  <a:cubicBezTo>
                    <a:pt x="1459" y="563"/>
                    <a:pt x="1458" y="562"/>
                    <a:pt x="1456" y="561"/>
                  </a:cubicBezTo>
                  <a:cubicBezTo>
                    <a:pt x="1456" y="560"/>
                    <a:pt x="1455" y="559"/>
                    <a:pt x="1456" y="559"/>
                  </a:cubicBezTo>
                  <a:cubicBezTo>
                    <a:pt x="1457" y="559"/>
                    <a:pt x="1459" y="559"/>
                    <a:pt x="1458" y="558"/>
                  </a:cubicBezTo>
                  <a:cubicBezTo>
                    <a:pt x="1457" y="557"/>
                    <a:pt x="1456" y="557"/>
                    <a:pt x="1454" y="557"/>
                  </a:cubicBezTo>
                  <a:cubicBezTo>
                    <a:pt x="1454" y="557"/>
                    <a:pt x="1453" y="557"/>
                    <a:pt x="1453" y="557"/>
                  </a:cubicBezTo>
                  <a:cubicBezTo>
                    <a:pt x="1452" y="556"/>
                    <a:pt x="1452" y="556"/>
                    <a:pt x="1452" y="555"/>
                  </a:cubicBezTo>
                  <a:cubicBezTo>
                    <a:pt x="1451" y="555"/>
                    <a:pt x="1450" y="555"/>
                    <a:pt x="1449" y="555"/>
                  </a:cubicBezTo>
                  <a:cubicBezTo>
                    <a:pt x="1448" y="555"/>
                    <a:pt x="1448" y="555"/>
                    <a:pt x="1448" y="554"/>
                  </a:cubicBezTo>
                  <a:cubicBezTo>
                    <a:pt x="1446" y="553"/>
                    <a:pt x="1446" y="551"/>
                    <a:pt x="1445" y="549"/>
                  </a:cubicBezTo>
                  <a:cubicBezTo>
                    <a:pt x="1445" y="548"/>
                    <a:pt x="1445" y="546"/>
                    <a:pt x="1444" y="545"/>
                  </a:cubicBezTo>
                  <a:cubicBezTo>
                    <a:pt x="1444" y="543"/>
                    <a:pt x="1443" y="542"/>
                    <a:pt x="1442" y="540"/>
                  </a:cubicBezTo>
                  <a:cubicBezTo>
                    <a:pt x="1442" y="539"/>
                    <a:pt x="1441" y="537"/>
                    <a:pt x="1440" y="536"/>
                  </a:cubicBezTo>
                  <a:cubicBezTo>
                    <a:pt x="1439" y="534"/>
                    <a:pt x="1438" y="533"/>
                    <a:pt x="1438" y="532"/>
                  </a:cubicBezTo>
                  <a:cubicBezTo>
                    <a:pt x="1438" y="531"/>
                    <a:pt x="1438" y="530"/>
                    <a:pt x="1437" y="529"/>
                  </a:cubicBezTo>
                  <a:cubicBezTo>
                    <a:pt x="1437" y="529"/>
                    <a:pt x="1436" y="528"/>
                    <a:pt x="1436" y="528"/>
                  </a:cubicBezTo>
                  <a:cubicBezTo>
                    <a:pt x="1435" y="526"/>
                    <a:pt x="1435" y="525"/>
                    <a:pt x="1435" y="524"/>
                  </a:cubicBezTo>
                  <a:cubicBezTo>
                    <a:pt x="1434" y="523"/>
                    <a:pt x="1434" y="521"/>
                    <a:pt x="1433" y="520"/>
                  </a:cubicBezTo>
                  <a:cubicBezTo>
                    <a:pt x="1433" y="519"/>
                    <a:pt x="1432" y="519"/>
                    <a:pt x="1432" y="518"/>
                  </a:cubicBezTo>
                  <a:cubicBezTo>
                    <a:pt x="1431" y="517"/>
                    <a:pt x="1432" y="516"/>
                    <a:pt x="1431" y="515"/>
                  </a:cubicBezTo>
                  <a:cubicBezTo>
                    <a:pt x="1430" y="514"/>
                    <a:pt x="1429" y="514"/>
                    <a:pt x="1428" y="513"/>
                  </a:cubicBezTo>
                  <a:cubicBezTo>
                    <a:pt x="1428" y="513"/>
                    <a:pt x="1427" y="513"/>
                    <a:pt x="1426" y="513"/>
                  </a:cubicBezTo>
                  <a:cubicBezTo>
                    <a:pt x="1426" y="513"/>
                    <a:pt x="1424" y="513"/>
                    <a:pt x="1425" y="512"/>
                  </a:cubicBezTo>
                  <a:cubicBezTo>
                    <a:pt x="1425" y="512"/>
                    <a:pt x="1426" y="512"/>
                    <a:pt x="1427" y="511"/>
                  </a:cubicBezTo>
                  <a:cubicBezTo>
                    <a:pt x="1427" y="511"/>
                    <a:pt x="1427" y="510"/>
                    <a:pt x="1427" y="510"/>
                  </a:cubicBezTo>
                  <a:cubicBezTo>
                    <a:pt x="1428" y="508"/>
                    <a:pt x="1429" y="508"/>
                    <a:pt x="1431" y="509"/>
                  </a:cubicBezTo>
                  <a:cubicBezTo>
                    <a:pt x="1431" y="509"/>
                    <a:pt x="1432" y="510"/>
                    <a:pt x="1433" y="509"/>
                  </a:cubicBezTo>
                  <a:cubicBezTo>
                    <a:pt x="1433" y="509"/>
                    <a:pt x="1434" y="508"/>
                    <a:pt x="1434" y="508"/>
                  </a:cubicBezTo>
                  <a:cubicBezTo>
                    <a:pt x="1436" y="507"/>
                    <a:pt x="1438" y="508"/>
                    <a:pt x="1438" y="506"/>
                  </a:cubicBezTo>
                  <a:cubicBezTo>
                    <a:pt x="1438" y="505"/>
                    <a:pt x="1437" y="504"/>
                    <a:pt x="1437" y="504"/>
                  </a:cubicBezTo>
                  <a:cubicBezTo>
                    <a:pt x="1437" y="503"/>
                    <a:pt x="1437" y="502"/>
                    <a:pt x="1436" y="502"/>
                  </a:cubicBezTo>
                  <a:cubicBezTo>
                    <a:pt x="1436" y="501"/>
                    <a:pt x="1436" y="501"/>
                    <a:pt x="1435" y="501"/>
                  </a:cubicBezTo>
                  <a:cubicBezTo>
                    <a:pt x="1435" y="501"/>
                    <a:pt x="1435" y="501"/>
                    <a:pt x="1435" y="500"/>
                  </a:cubicBezTo>
                  <a:cubicBezTo>
                    <a:pt x="1434" y="500"/>
                    <a:pt x="1434" y="499"/>
                    <a:pt x="1433" y="499"/>
                  </a:cubicBezTo>
                  <a:cubicBezTo>
                    <a:pt x="1432" y="499"/>
                    <a:pt x="1432" y="500"/>
                    <a:pt x="1432" y="501"/>
                  </a:cubicBezTo>
                  <a:cubicBezTo>
                    <a:pt x="1431" y="501"/>
                    <a:pt x="1430" y="501"/>
                    <a:pt x="1430" y="501"/>
                  </a:cubicBezTo>
                  <a:cubicBezTo>
                    <a:pt x="1429" y="500"/>
                    <a:pt x="1429" y="500"/>
                    <a:pt x="1429" y="499"/>
                  </a:cubicBezTo>
                  <a:cubicBezTo>
                    <a:pt x="1428" y="498"/>
                    <a:pt x="1428" y="497"/>
                    <a:pt x="1429" y="497"/>
                  </a:cubicBezTo>
                  <a:cubicBezTo>
                    <a:pt x="1429" y="497"/>
                    <a:pt x="1429" y="498"/>
                    <a:pt x="1430" y="498"/>
                  </a:cubicBezTo>
                  <a:cubicBezTo>
                    <a:pt x="1430" y="498"/>
                    <a:pt x="1430" y="498"/>
                    <a:pt x="1431" y="498"/>
                  </a:cubicBezTo>
                  <a:cubicBezTo>
                    <a:pt x="1432" y="499"/>
                    <a:pt x="1433" y="498"/>
                    <a:pt x="1435" y="499"/>
                  </a:cubicBezTo>
                  <a:cubicBezTo>
                    <a:pt x="1436" y="500"/>
                    <a:pt x="1436" y="500"/>
                    <a:pt x="1437" y="500"/>
                  </a:cubicBezTo>
                  <a:cubicBezTo>
                    <a:pt x="1438" y="500"/>
                    <a:pt x="1438" y="500"/>
                    <a:pt x="1439" y="500"/>
                  </a:cubicBezTo>
                  <a:cubicBezTo>
                    <a:pt x="1441" y="501"/>
                    <a:pt x="1442" y="500"/>
                    <a:pt x="1443" y="499"/>
                  </a:cubicBezTo>
                  <a:cubicBezTo>
                    <a:pt x="1444" y="499"/>
                    <a:pt x="1446" y="500"/>
                    <a:pt x="1447" y="499"/>
                  </a:cubicBezTo>
                  <a:cubicBezTo>
                    <a:pt x="1449" y="498"/>
                    <a:pt x="1450" y="499"/>
                    <a:pt x="1450" y="497"/>
                  </a:cubicBezTo>
                  <a:cubicBezTo>
                    <a:pt x="1450" y="496"/>
                    <a:pt x="1450" y="494"/>
                    <a:pt x="1449" y="493"/>
                  </a:cubicBezTo>
                  <a:cubicBezTo>
                    <a:pt x="1449" y="492"/>
                    <a:pt x="1448" y="492"/>
                    <a:pt x="1449" y="491"/>
                  </a:cubicBezTo>
                  <a:cubicBezTo>
                    <a:pt x="1450" y="490"/>
                    <a:pt x="1450" y="491"/>
                    <a:pt x="1451" y="490"/>
                  </a:cubicBezTo>
                  <a:cubicBezTo>
                    <a:pt x="1453" y="490"/>
                    <a:pt x="1452" y="487"/>
                    <a:pt x="1454" y="487"/>
                  </a:cubicBezTo>
                  <a:cubicBezTo>
                    <a:pt x="1454" y="487"/>
                    <a:pt x="1456" y="487"/>
                    <a:pt x="1456" y="488"/>
                  </a:cubicBezTo>
                  <a:cubicBezTo>
                    <a:pt x="1457" y="488"/>
                    <a:pt x="1456" y="489"/>
                    <a:pt x="1455" y="489"/>
                  </a:cubicBezTo>
                  <a:cubicBezTo>
                    <a:pt x="1455" y="490"/>
                    <a:pt x="1451" y="490"/>
                    <a:pt x="1452" y="491"/>
                  </a:cubicBezTo>
                  <a:cubicBezTo>
                    <a:pt x="1453" y="492"/>
                    <a:pt x="1454" y="491"/>
                    <a:pt x="1455" y="492"/>
                  </a:cubicBezTo>
                  <a:cubicBezTo>
                    <a:pt x="1456" y="492"/>
                    <a:pt x="1456" y="493"/>
                    <a:pt x="1457" y="493"/>
                  </a:cubicBezTo>
                  <a:cubicBezTo>
                    <a:pt x="1458" y="493"/>
                    <a:pt x="1460" y="494"/>
                    <a:pt x="1461" y="495"/>
                  </a:cubicBezTo>
                  <a:cubicBezTo>
                    <a:pt x="1462" y="496"/>
                    <a:pt x="1462" y="498"/>
                    <a:pt x="1463" y="498"/>
                  </a:cubicBezTo>
                  <a:cubicBezTo>
                    <a:pt x="1464" y="499"/>
                    <a:pt x="1465" y="499"/>
                    <a:pt x="1465" y="498"/>
                  </a:cubicBezTo>
                  <a:cubicBezTo>
                    <a:pt x="1466" y="497"/>
                    <a:pt x="1467" y="497"/>
                    <a:pt x="1468" y="497"/>
                  </a:cubicBezTo>
                  <a:cubicBezTo>
                    <a:pt x="1468" y="497"/>
                    <a:pt x="1469" y="496"/>
                    <a:pt x="1469" y="496"/>
                  </a:cubicBezTo>
                  <a:cubicBezTo>
                    <a:pt x="1470" y="496"/>
                    <a:pt x="1471" y="496"/>
                    <a:pt x="1472" y="496"/>
                  </a:cubicBezTo>
                  <a:cubicBezTo>
                    <a:pt x="1473" y="496"/>
                    <a:pt x="1473" y="495"/>
                    <a:pt x="1474" y="495"/>
                  </a:cubicBezTo>
                  <a:cubicBezTo>
                    <a:pt x="1475" y="495"/>
                    <a:pt x="1475" y="496"/>
                    <a:pt x="1476" y="496"/>
                  </a:cubicBezTo>
                  <a:cubicBezTo>
                    <a:pt x="1476" y="497"/>
                    <a:pt x="1476" y="497"/>
                    <a:pt x="1476" y="498"/>
                  </a:cubicBezTo>
                  <a:cubicBezTo>
                    <a:pt x="1477" y="498"/>
                    <a:pt x="1477" y="499"/>
                    <a:pt x="1478" y="499"/>
                  </a:cubicBezTo>
                  <a:cubicBezTo>
                    <a:pt x="1478" y="501"/>
                    <a:pt x="1477" y="503"/>
                    <a:pt x="1479" y="504"/>
                  </a:cubicBezTo>
                  <a:cubicBezTo>
                    <a:pt x="1479" y="504"/>
                    <a:pt x="1480" y="504"/>
                    <a:pt x="1481" y="505"/>
                  </a:cubicBezTo>
                  <a:cubicBezTo>
                    <a:pt x="1481" y="505"/>
                    <a:pt x="1482" y="506"/>
                    <a:pt x="1482" y="506"/>
                  </a:cubicBezTo>
                  <a:cubicBezTo>
                    <a:pt x="1483" y="508"/>
                    <a:pt x="1483" y="508"/>
                    <a:pt x="1485" y="509"/>
                  </a:cubicBezTo>
                  <a:cubicBezTo>
                    <a:pt x="1486" y="510"/>
                    <a:pt x="1487" y="512"/>
                    <a:pt x="1487" y="513"/>
                  </a:cubicBezTo>
                  <a:cubicBezTo>
                    <a:pt x="1488" y="514"/>
                    <a:pt x="1488" y="515"/>
                    <a:pt x="1488" y="516"/>
                  </a:cubicBezTo>
                  <a:cubicBezTo>
                    <a:pt x="1488" y="517"/>
                    <a:pt x="1487" y="517"/>
                    <a:pt x="1487" y="518"/>
                  </a:cubicBezTo>
                  <a:cubicBezTo>
                    <a:pt x="1487" y="519"/>
                    <a:pt x="1488" y="519"/>
                    <a:pt x="1489" y="519"/>
                  </a:cubicBezTo>
                  <a:cubicBezTo>
                    <a:pt x="1489" y="519"/>
                    <a:pt x="1489" y="519"/>
                    <a:pt x="1490" y="520"/>
                  </a:cubicBezTo>
                  <a:cubicBezTo>
                    <a:pt x="1491" y="520"/>
                    <a:pt x="1492" y="520"/>
                    <a:pt x="1493" y="521"/>
                  </a:cubicBezTo>
                  <a:cubicBezTo>
                    <a:pt x="1493" y="523"/>
                    <a:pt x="1493" y="525"/>
                    <a:pt x="1493" y="526"/>
                  </a:cubicBezTo>
                  <a:cubicBezTo>
                    <a:pt x="1493" y="527"/>
                    <a:pt x="1494" y="527"/>
                    <a:pt x="1494" y="528"/>
                  </a:cubicBezTo>
                  <a:cubicBezTo>
                    <a:pt x="1495" y="528"/>
                    <a:pt x="1495" y="529"/>
                    <a:pt x="1495" y="530"/>
                  </a:cubicBezTo>
                  <a:cubicBezTo>
                    <a:pt x="1495" y="531"/>
                    <a:pt x="1495" y="531"/>
                    <a:pt x="1496" y="532"/>
                  </a:cubicBezTo>
                  <a:cubicBezTo>
                    <a:pt x="1496" y="533"/>
                    <a:pt x="1497" y="534"/>
                    <a:pt x="1497" y="534"/>
                  </a:cubicBezTo>
                  <a:cubicBezTo>
                    <a:pt x="1498" y="536"/>
                    <a:pt x="1498" y="537"/>
                    <a:pt x="1498" y="539"/>
                  </a:cubicBezTo>
                  <a:cubicBezTo>
                    <a:pt x="1499" y="540"/>
                    <a:pt x="1500" y="541"/>
                    <a:pt x="1501" y="542"/>
                  </a:cubicBezTo>
                  <a:cubicBezTo>
                    <a:pt x="1502" y="545"/>
                    <a:pt x="1504" y="548"/>
                    <a:pt x="1507" y="549"/>
                  </a:cubicBezTo>
                  <a:cubicBezTo>
                    <a:pt x="1510" y="550"/>
                    <a:pt x="1513" y="549"/>
                    <a:pt x="1516" y="550"/>
                  </a:cubicBezTo>
                  <a:cubicBezTo>
                    <a:pt x="1517" y="551"/>
                    <a:pt x="1518" y="551"/>
                    <a:pt x="1519" y="551"/>
                  </a:cubicBezTo>
                  <a:cubicBezTo>
                    <a:pt x="1519" y="551"/>
                    <a:pt x="1520" y="552"/>
                    <a:pt x="1521" y="552"/>
                  </a:cubicBezTo>
                  <a:cubicBezTo>
                    <a:pt x="1521" y="552"/>
                    <a:pt x="1522" y="553"/>
                    <a:pt x="1522" y="553"/>
                  </a:cubicBezTo>
                  <a:cubicBezTo>
                    <a:pt x="1523" y="554"/>
                    <a:pt x="1524" y="554"/>
                    <a:pt x="1524" y="554"/>
                  </a:cubicBezTo>
                  <a:cubicBezTo>
                    <a:pt x="1526" y="554"/>
                    <a:pt x="1527" y="555"/>
                    <a:pt x="1528" y="556"/>
                  </a:cubicBezTo>
                  <a:cubicBezTo>
                    <a:pt x="1529" y="558"/>
                    <a:pt x="1530" y="559"/>
                    <a:pt x="1531" y="560"/>
                  </a:cubicBezTo>
                  <a:cubicBezTo>
                    <a:pt x="1532" y="561"/>
                    <a:pt x="1533" y="562"/>
                    <a:pt x="1534" y="564"/>
                  </a:cubicBezTo>
                  <a:cubicBezTo>
                    <a:pt x="1535" y="565"/>
                    <a:pt x="1536" y="565"/>
                    <a:pt x="1538" y="566"/>
                  </a:cubicBezTo>
                  <a:cubicBezTo>
                    <a:pt x="1539" y="566"/>
                    <a:pt x="1540" y="567"/>
                    <a:pt x="1540" y="568"/>
                  </a:cubicBezTo>
                  <a:cubicBezTo>
                    <a:pt x="1541" y="568"/>
                    <a:pt x="1542" y="568"/>
                    <a:pt x="1543" y="569"/>
                  </a:cubicBezTo>
                  <a:cubicBezTo>
                    <a:pt x="1545" y="570"/>
                    <a:pt x="1547" y="569"/>
                    <a:pt x="1548" y="571"/>
                  </a:cubicBezTo>
                  <a:cubicBezTo>
                    <a:pt x="1549" y="573"/>
                    <a:pt x="1550" y="574"/>
                    <a:pt x="1551" y="575"/>
                  </a:cubicBezTo>
                  <a:cubicBezTo>
                    <a:pt x="1553" y="576"/>
                    <a:pt x="1554" y="577"/>
                    <a:pt x="1555" y="577"/>
                  </a:cubicBezTo>
                  <a:cubicBezTo>
                    <a:pt x="1557" y="578"/>
                    <a:pt x="1559" y="578"/>
                    <a:pt x="1560" y="578"/>
                  </a:cubicBezTo>
                  <a:cubicBezTo>
                    <a:pt x="1563" y="578"/>
                    <a:pt x="1566" y="579"/>
                    <a:pt x="1569" y="579"/>
                  </a:cubicBezTo>
                  <a:cubicBezTo>
                    <a:pt x="1571" y="579"/>
                    <a:pt x="1572" y="580"/>
                    <a:pt x="1573" y="581"/>
                  </a:cubicBezTo>
                  <a:cubicBezTo>
                    <a:pt x="1575" y="582"/>
                    <a:pt x="1576" y="581"/>
                    <a:pt x="1578" y="581"/>
                  </a:cubicBezTo>
                  <a:cubicBezTo>
                    <a:pt x="1579" y="580"/>
                    <a:pt x="1580" y="580"/>
                    <a:pt x="1582" y="579"/>
                  </a:cubicBezTo>
                  <a:cubicBezTo>
                    <a:pt x="1583" y="579"/>
                    <a:pt x="1584" y="578"/>
                    <a:pt x="1586" y="578"/>
                  </a:cubicBezTo>
                  <a:cubicBezTo>
                    <a:pt x="1587" y="577"/>
                    <a:pt x="1588" y="577"/>
                    <a:pt x="1589" y="577"/>
                  </a:cubicBezTo>
                  <a:cubicBezTo>
                    <a:pt x="1589" y="577"/>
                    <a:pt x="1590" y="576"/>
                    <a:pt x="1591" y="576"/>
                  </a:cubicBezTo>
                  <a:cubicBezTo>
                    <a:pt x="1591" y="575"/>
                    <a:pt x="1592" y="575"/>
                    <a:pt x="1592" y="575"/>
                  </a:cubicBezTo>
                  <a:cubicBezTo>
                    <a:pt x="1593" y="575"/>
                    <a:pt x="1593" y="576"/>
                    <a:pt x="1593" y="576"/>
                  </a:cubicBezTo>
                  <a:cubicBezTo>
                    <a:pt x="1592" y="577"/>
                    <a:pt x="1592" y="577"/>
                    <a:pt x="1591" y="577"/>
                  </a:cubicBezTo>
                  <a:cubicBezTo>
                    <a:pt x="1590" y="577"/>
                    <a:pt x="1591" y="578"/>
                    <a:pt x="1590" y="578"/>
                  </a:cubicBezTo>
                  <a:cubicBezTo>
                    <a:pt x="1589" y="579"/>
                    <a:pt x="1588" y="580"/>
                    <a:pt x="1589" y="581"/>
                  </a:cubicBezTo>
                  <a:cubicBezTo>
                    <a:pt x="1590" y="582"/>
                    <a:pt x="1590" y="579"/>
                    <a:pt x="1592" y="579"/>
                  </a:cubicBezTo>
                  <a:cubicBezTo>
                    <a:pt x="1593" y="579"/>
                    <a:pt x="1593" y="579"/>
                    <a:pt x="1594" y="579"/>
                  </a:cubicBezTo>
                  <a:cubicBezTo>
                    <a:pt x="1595" y="578"/>
                    <a:pt x="1595" y="578"/>
                    <a:pt x="1596" y="577"/>
                  </a:cubicBezTo>
                  <a:cubicBezTo>
                    <a:pt x="1597" y="577"/>
                    <a:pt x="1597" y="578"/>
                    <a:pt x="1598" y="577"/>
                  </a:cubicBezTo>
                  <a:cubicBezTo>
                    <a:pt x="1599" y="577"/>
                    <a:pt x="1599" y="576"/>
                    <a:pt x="1600" y="576"/>
                  </a:cubicBezTo>
                  <a:cubicBezTo>
                    <a:pt x="1601" y="576"/>
                    <a:pt x="1601" y="575"/>
                    <a:pt x="1602" y="575"/>
                  </a:cubicBezTo>
                  <a:cubicBezTo>
                    <a:pt x="1603" y="575"/>
                    <a:pt x="1602" y="576"/>
                    <a:pt x="1603" y="577"/>
                  </a:cubicBezTo>
                  <a:cubicBezTo>
                    <a:pt x="1603" y="577"/>
                    <a:pt x="1604" y="577"/>
                    <a:pt x="1605" y="577"/>
                  </a:cubicBezTo>
                  <a:cubicBezTo>
                    <a:pt x="1606" y="576"/>
                    <a:pt x="1606" y="575"/>
                    <a:pt x="1606" y="575"/>
                  </a:cubicBezTo>
                  <a:cubicBezTo>
                    <a:pt x="1607" y="573"/>
                    <a:pt x="1608" y="572"/>
                    <a:pt x="1609" y="572"/>
                  </a:cubicBezTo>
                  <a:cubicBezTo>
                    <a:pt x="1610" y="572"/>
                    <a:pt x="1611" y="571"/>
                    <a:pt x="1610" y="571"/>
                  </a:cubicBezTo>
                  <a:cubicBezTo>
                    <a:pt x="1610" y="570"/>
                    <a:pt x="1609" y="571"/>
                    <a:pt x="1608" y="571"/>
                  </a:cubicBezTo>
                  <a:cubicBezTo>
                    <a:pt x="1607" y="570"/>
                    <a:pt x="1607" y="570"/>
                    <a:pt x="1606" y="570"/>
                  </a:cubicBezTo>
                  <a:cubicBezTo>
                    <a:pt x="1605" y="570"/>
                    <a:pt x="1605" y="570"/>
                    <a:pt x="1604" y="571"/>
                  </a:cubicBezTo>
                  <a:cubicBezTo>
                    <a:pt x="1602" y="571"/>
                    <a:pt x="1601" y="571"/>
                    <a:pt x="1600" y="571"/>
                  </a:cubicBezTo>
                  <a:cubicBezTo>
                    <a:pt x="1597" y="571"/>
                    <a:pt x="1598" y="572"/>
                    <a:pt x="1598" y="574"/>
                  </a:cubicBezTo>
                  <a:cubicBezTo>
                    <a:pt x="1598" y="575"/>
                    <a:pt x="1596" y="575"/>
                    <a:pt x="1595" y="576"/>
                  </a:cubicBezTo>
                  <a:cubicBezTo>
                    <a:pt x="1594" y="576"/>
                    <a:pt x="1593" y="575"/>
                    <a:pt x="1593" y="574"/>
                  </a:cubicBezTo>
                  <a:cubicBezTo>
                    <a:pt x="1593" y="573"/>
                    <a:pt x="1595" y="573"/>
                    <a:pt x="1595" y="572"/>
                  </a:cubicBezTo>
                  <a:cubicBezTo>
                    <a:pt x="1596" y="572"/>
                    <a:pt x="1595" y="571"/>
                    <a:pt x="1596" y="570"/>
                  </a:cubicBezTo>
                  <a:cubicBezTo>
                    <a:pt x="1596" y="570"/>
                    <a:pt x="1597" y="570"/>
                    <a:pt x="1598" y="570"/>
                  </a:cubicBezTo>
                  <a:cubicBezTo>
                    <a:pt x="1599" y="569"/>
                    <a:pt x="1599" y="568"/>
                    <a:pt x="1600" y="568"/>
                  </a:cubicBezTo>
                  <a:cubicBezTo>
                    <a:pt x="1601" y="567"/>
                    <a:pt x="1603" y="568"/>
                    <a:pt x="1604" y="567"/>
                  </a:cubicBezTo>
                  <a:cubicBezTo>
                    <a:pt x="1606" y="567"/>
                    <a:pt x="1607" y="566"/>
                    <a:pt x="1609" y="566"/>
                  </a:cubicBezTo>
                  <a:cubicBezTo>
                    <a:pt x="1610" y="566"/>
                    <a:pt x="1612" y="566"/>
                    <a:pt x="1614" y="566"/>
                  </a:cubicBezTo>
                  <a:cubicBezTo>
                    <a:pt x="1615" y="566"/>
                    <a:pt x="1617" y="566"/>
                    <a:pt x="1618" y="567"/>
                  </a:cubicBezTo>
                  <a:cubicBezTo>
                    <a:pt x="1620" y="567"/>
                    <a:pt x="1621" y="567"/>
                    <a:pt x="1622" y="568"/>
                  </a:cubicBezTo>
                  <a:cubicBezTo>
                    <a:pt x="1626" y="569"/>
                    <a:pt x="1625" y="573"/>
                    <a:pt x="1626" y="575"/>
                  </a:cubicBezTo>
                  <a:cubicBezTo>
                    <a:pt x="1626" y="576"/>
                    <a:pt x="1627" y="577"/>
                    <a:pt x="1627" y="578"/>
                  </a:cubicBezTo>
                  <a:cubicBezTo>
                    <a:pt x="1627" y="579"/>
                    <a:pt x="1628" y="581"/>
                    <a:pt x="1628" y="582"/>
                  </a:cubicBezTo>
                  <a:cubicBezTo>
                    <a:pt x="1628" y="583"/>
                    <a:pt x="1628" y="584"/>
                    <a:pt x="1628" y="585"/>
                  </a:cubicBezTo>
                  <a:cubicBezTo>
                    <a:pt x="1628" y="587"/>
                    <a:pt x="1629" y="588"/>
                    <a:pt x="1630" y="590"/>
                  </a:cubicBezTo>
                  <a:cubicBezTo>
                    <a:pt x="1630" y="593"/>
                    <a:pt x="1630" y="597"/>
                    <a:pt x="1633" y="599"/>
                  </a:cubicBezTo>
                  <a:cubicBezTo>
                    <a:pt x="1634" y="600"/>
                    <a:pt x="1636" y="600"/>
                    <a:pt x="1638" y="600"/>
                  </a:cubicBezTo>
                  <a:cubicBezTo>
                    <a:pt x="1640" y="600"/>
                    <a:pt x="1641" y="600"/>
                    <a:pt x="1643" y="600"/>
                  </a:cubicBezTo>
                  <a:cubicBezTo>
                    <a:pt x="1644" y="601"/>
                    <a:pt x="1646" y="600"/>
                    <a:pt x="1648" y="600"/>
                  </a:cubicBezTo>
                  <a:cubicBezTo>
                    <a:pt x="1649" y="601"/>
                    <a:pt x="1651" y="601"/>
                    <a:pt x="1652" y="601"/>
                  </a:cubicBezTo>
                  <a:cubicBezTo>
                    <a:pt x="1654" y="602"/>
                    <a:pt x="1655" y="602"/>
                    <a:pt x="1657" y="602"/>
                  </a:cubicBezTo>
                  <a:cubicBezTo>
                    <a:pt x="1659" y="603"/>
                    <a:pt x="1661" y="602"/>
                    <a:pt x="1662" y="603"/>
                  </a:cubicBezTo>
                  <a:cubicBezTo>
                    <a:pt x="1664" y="603"/>
                    <a:pt x="1665" y="603"/>
                    <a:pt x="1667" y="604"/>
                  </a:cubicBezTo>
                  <a:cubicBezTo>
                    <a:pt x="1668" y="605"/>
                    <a:pt x="1669" y="606"/>
                    <a:pt x="1670" y="607"/>
                  </a:cubicBezTo>
                  <a:cubicBezTo>
                    <a:pt x="1672" y="607"/>
                    <a:pt x="1673" y="607"/>
                    <a:pt x="1675" y="607"/>
                  </a:cubicBezTo>
                  <a:cubicBezTo>
                    <a:pt x="1676" y="606"/>
                    <a:pt x="1678" y="606"/>
                    <a:pt x="1679" y="606"/>
                  </a:cubicBezTo>
                  <a:cubicBezTo>
                    <a:pt x="1683" y="606"/>
                    <a:pt x="1686" y="606"/>
                    <a:pt x="1690" y="606"/>
                  </a:cubicBezTo>
                  <a:cubicBezTo>
                    <a:pt x="1693" y="606"/>
                    <a:pt x="1696" y="606"/>
                    <a:pt x="1699" y="606"/>
                  </a:cubicBezTo>
                  <a:cubicBezTo>
                    <a:pt x="1700" y="606"/>
                    <a:pt x="1702" y="606"/>
                    <a:pt x="1703" y="607"/>
                  </a:cubicBezTo>
                  <a:cubicBezTo>
                    <a:pt x="1703" y="607"/>
                    <a:pt x="1704" y="608"/>
                    <a:pt x="1704" y="609"/>
                  </a:cubicBezTo>
                  <a:cubicBezTo>
                    <a:pt x="1705" y="611"/>
                    <a:pt x="1706" y="612"/>
                    <a:pt x="1708" y="612"/>
                  </a:cubicBezTo>
                  <a:cubicBezTo>
                    <a:pt x="1710" y="612"/>
                    <a:pt x="1712" y="612"/>
                    <a:pt x="1714" y="613"/>
                  </a:cubicBezTo>
                  <a:cubicBezTo>
                    <a:pt x="1716" y="613"/>
                    <a:pt x="1717" y="614"/>
                    <a:pt x="1719" y="614"/>
                  </a:cubicBezTo>
                  <a:cubicBezTo>
                    <a:pt x="1721" y="614"/>
                    <a:pt x="1722" y="613"/>
                    <a:pt x="1724" y="613"/>
                  </a:cubicBezTo>
                  <a:cubicBezTo>
                    <a:pt x="1725" y="612"/>
                    <a:pt x="1726" y="612"/>
                    <a:pt x="1728" y="612"/>
                  </a:cubicBezTo>
                  <a:cubicBezTo>
                    <a:pt x="1729" y="612"/>
                    <a:pt x="1730" y="613"/>
                    <a:pt x="1730" y="614"/>
                  </a:cubicBezTo>
                  <a:cubicBezTo>
                    <a:pt x="1730" y="615"/>
                    <a:pt x="1730" y="616"/>
                    <a:pt x="1731" y="616"/>
                  </a:cubicBezTo>
                  <a:cubicBezTo>
                    <a:pt x="1732" y="616"/>
                    <a:pt x="1732" y="615"/>
                    <a:pt x="1733" y="615"/>
                  </a:cubicBezTo>
                  <a:cubicBezTo>
                    <a:pt x="1734" y="615"/>
                    <a:pt x="1734" y="614"/>
                    <a:pt x="1735" y="614"/>
                  </a:cubicBezTo>
                  <a:cubicBezTo>
                    <a:pt x="1737" y="614"/>
                    <a:pt x="1738" y="613"/>
                    <a:pt x="1739" y="613"/>
                  </a:cubicBezTo>
                  <a:cubicBezTo>
                    <a:pt x="1740" y="612"/>
                    <a:pt x="1740" y="612"/>
                    <a:pt x="1741" y="613"/>
                  </a:cubicBezTo>
                  <a:cubicBezTo>
                    <a:pt x="1741" y="613"/>
                    <a:pt x="1741" y="614"/>
                    <a:pt x="1742" y="614"/>
                  </a:cubicBezTo>
                  <a:cubicBezTo>
                    <a:pt x="1743" y="614"/>
                    <a:pt x="1744" y="613"/>
                    <a:pt x="1745" y="612"/>
                  </a:cubicBezTo>
                  <a:cubicBezTo>
                    <a:pt x="1746" y="612"/>
                    <a:pt x="1746" y="612"/>
                    <a:pt x="1747" y="612"/>
                  </a:cubicBezTo>
                  <a:cubicBezTo>
                    <a:pt x="1748" y="611"/>
                    <a:pt x="1749" y="611"/>
                    <a:pt x="1749" y="611"/>
                  </a:cubicBezTo>
                  <a:cubicBezTo>
                    <a:pt x="1752" y="610"/>
                    <a:pt x="1756" y="611"/>
                    <a:pt x="1758" y="611"/>
                  </a:cubicBezTo>
                  <a:cubicBezTo>
                    <a:pt x="1760" y="611"/>
                    <a:pt x="1761" y="612"/>
                    <a:pt x="1763" y="612"/>
                  </a:cubicBezTo>
                  <a:cubicBezTo>
                    <a:pt x="1764" y="612"/>
                    <a:pt x="1765" y="612"/>
                    <a:pt x="1765" y="612"/>
                  </a:cubicBezTo>
                  <a:cubicBezTo>
                    <a:pt x="1766" y="612"/>
                    <a:pt x="1767" y="612"/>
                    <a:pt x="1768" y="612"/>
                  </a:cubicBezTo>
                  <a:cubicBezTo>
                    <a:pt x="1768" y="612"/>
                    <a:pt x="1768" y="611"/>
                    <a:pt x="1769" y="610"/>
                  </a:cubicBezTo>
                  <a:cubicBezTo>
                    <a:pt x="1769" y="610"/>
                    <a:pt x="1770" y="609"/>
                    <a:pt x="1771" y="609"/>
                  </a:cubicBezTo>
                  <a:cubicBezTo>
                    <a:pt x="1772" y="609"/>
                    <a:pt x="1773" y="609"/>
                    <a:pt x="1773" y="609"/>
                  </a:cubicBezTo>
                  <a:cubicBezTo>
                    <a:pt x="1774" y="609"/>
                    <a:pt x="1775" y="609"/>
                    <a:pt x="1776" y="609"/>
                  </a:cubicBezTo>
                  <a:cubicBezTo>
                    <a:pt x="1778" y="609"/>
                    <a:pt x="1780" y="608"/>
                    <a:pt x="1782" y="609"/>
                  </a:cubicBezTo>
                  <a:cubicBezTo>
                    <a:pt x="1783" y="610"/>
                    <a:pt x="1785" y="610"/>
                    <a:pt x="1786" y="610"/>
                  </a:cubicBezTo>
                  <a:cubicBezTo>
                    <a:pt x="1788" y="610"/>
                    <a:pt x="1789" y="610"/>
                    <a:pt x="1791" y="612"/>
                  </a:cubicBezTo>
                  <a:cubicBezTo>
                    <a:pt x="1791" y="612"/>
                    <a:pt x="1792" y="613"/>
                    <a:pt x="1792" y="613"/>
                  </a:cubicBezTo>
                  <a:cubicBezTo>
                    <a:pt x="1794" y="613"/>
                    <a:pt x="1794" y="612"/>
                    <a:pt x="1795" y="612"/>
                  </a:cubicBezTo>
                  <a:cubicBezTo>
                    <a:pt x="1796" y="611"/>
                    <a:pt x="1797" y="611"/>
                    <a:pt x="1799" y="610"/>
                  </a:cubicBezTo>
                  <a:cubicBezTo>
                    <a:pt x="1801" y="610"/>
                    <a:pt x="1802" y="609"/>
                    <a:pt x="1804" y="609"/>
                  </a:cubicBezTo>
                  <a:cubicBezTo>
                    <a:pt x="1807" y="608"/>
                    <a:pt x="1810" y="608"/>
                    <a:pt x="1814" y="608"/>
                  </a:cubicBezTo>
                  <a:cubicBezTo>
                    <a:pt x="1815" y="608"/>
                    <a:pt x="1817" y="608"/>
                    <a:pt x="1818" y="607"/>
                  </a:cubicBezTo>
                  <a:cubicBezTo>
                    <a:pt x="1820" y="607"/>
                    <a:pt x="1821" y="607"/>
                    <a:pt x="1823" y="608"/>
                  </a:cubicBezTo>
                  <a:cubicBezTo>
                    <a:pt x="1824" y="608"/>
                    <a:pt x="1826" y="608"/>
                    <a:pt x="1827" y="608"/>
                  </a:cubicBezTo>
                  <a:cubicBezTo>
                    <a:pt x="1829" y="608"/>
                    <a:pt x="1830" y="608"/>
                    <a:pt x="1832" y="608"/>
                  </a:cubicBezTo>
                  <a:cubicBezTo>
                    <a:pt x="1833" y="608"/>
                    <a:pt x="1834" y="607"/>
                    <a:pt x="1833" y="606"/>
                  </a:cubicBezTo>
                  <a:cubicBezTo>
                    <a:pt x="1832" y="604"/>
                    <a:pt x="1830" y="604"/>
                    <a:pt x="1830" y="602"/>
                  </a:cubicBezTo>
                  <a:cubicBezTo>
                    <a:pt x="1831" y="603"/>
                    <a:pt x="1831" y="604"/>
                    <a:pt x="1832" y="604"/>
                  </a:cubicBezTo>
                  <a:cubicBezTo>
                    <a:pt x="1833" y="604"/>
                    <a:pt x="1833" y="604"/>
                    <a:pt x="1834" y="605"/>
                  </a:cubicBezTo>
                  <a:cubicBezTo>
                    <a:pt x="1835" y="606"/>
                    <a:pt x="1833" y="608"/>
                    <a:pt x="1835" y="609"/>
                  </a:cubicBezTo>
                  <a:cubicBezTo>
                    <a:pt x="1835" y="610"/>
                    <a:pt x="1837" y="611"/>
                    <a:pt x="1837" y="612"/>
                  </a:cubicBezTo>
                  <a:cubicBezTo>
                    <a:pt x="1838" y="613"/>
                    <a:pt x="1837" y="615"/>
                    <a:pt x="1837" y="616"/>
                  </a:cubicBezTo>
                  <a:cubicBezTo>
                    <a:pt x="1837" y="617"/>
                    <a:pt x="1836" y="618"/>
                    <a:pt x="1836" y="618"/>
                  </a:cubicBezTo>
                  <a:cubicBezTo>
                    <a:pt x="1836" y="620"/>
                    <a:pt x="1838" y="619"/>
                    <a:pt x="1839" y="619"/>
                  </a:cubicBezTo>
                  <a:cubicBezTo>
                    <a:pt x="1841" y="619"/>
                    <a:pt x="1842" y="620"/>
                    <a:pt x="1844" y="620"/>
                  </a:cubicBezTo>
                  <a:cubicBezTo>
                    <a:pt x="1845" y="621"/>
                    <a:pt x="1846" y="621"/>
                    <a:pt x="1847" y="622"/>
                  </a:cubicBezTo>
                  <a:cubicBezTo>
                    <a:pt x="1848" y="624"/>
                    <a:pt x="1848" y="625"/>
                    <a:pt x="1848" y="627"/>
                  </a:cubicBezTo>
                  <a:cubicBezTo>
                    <a:pt x="1849" y="628"/>
                    <a:pt x="1850" y="629"/>
                    <a:pt x="1850" y="630"/>
                  </a:cubicBezTo>
                  <a:cubicBezTo>
                    <a:pt x="1850" y="632"/>
                    <a:pt x="1850" y="633"/>
                    <a:pt x="1851" y="635"/>
                  </a:cubicBezTo>
                  <a:cubicBezTo>
                    <a:pt x="1851" y="635"/>
                    <a:pt x="1851" y="636"/>
                    <a:pt x="1851" y="637"/>
                  </a:cubicBezTo>
                  <a:cubicBezTo>
                    <a:pt x="1852" y="638"/>
                    <a:pt x="1852" y="638"/>
                    <a:pt x="1853" y="638"/>
                  </a:cubicBezTo>
                  <a:cubicBezTo>
                    <a:pt x="1856" y="638"/>
                    <a:pt x="1854" y="640"/>
                    <a:pt x="1854" y="641"/>
                  </a:cubicBezTo>
                  <a:cubicBezTo>
                    <a:pt x="1854" y="642"/>
                    <a:pt x="1856" y="644"/>
                    <a:pt x="1857" y="643"/>
                  </a:cubicBezTo>
                  <a:cubicBezTo>
                    <a:pt x="1857" y="643"/>
                    <a:pt x="1857" y="642"/>
                    <a:pt x="1857" y="641"/>
                  </a:cubicBezTo>
                  <a:cubicBezTo>
                    <a:pt x="1858" y="641"/>
                    <a:pt x="1858" y="641"/>
                    <a:pt x="1858" y="640"/>
                  </a:cubicBezTo>
                  <a:cubicBezTo>
                    <a:pt x="1859" y="640"/>
                    <a:pt x="1858" y="638"/>
                    <a:pt x="1859" y="638"/>
                  </a:cubicBezTo>
                  <a:cubicBezTo>
                    <a:pt x="1860" y="638"/>
                    <a:pt x="1861" y="638"/>
                    <a:pt x="1861" y="638"/>
                  </a:cubicBezTo>
                  <a:cubicBezTo>
                    <a:pt x="1862" y="638"/>
                    <a:pt x="1863" y="638"/>
                    <a:pt x="1863" y="638"/>
                  </a:cubicBezTo>
                  <a:cubicBezTo>
                    <a:pt x="1864" y="639"/>
                    <a:pt x="1865" y="640"/>
                    <a:pt x="1864" y="640"/>
                  </a:cubicBezTo>
                  <a:cubicBezTo>
                    <a:pt x="1863" y="641"/>
                    <a:pt x="1863" y="639"/>
                    <a:pt x="1863" y="639"/>
                  </a:cubicBezTo>
                  <a:cubicBezTo>
                    <a:pt x="1862" y="639"/>
                    <a:pt x="1861" y="639"/>
                    <a:pt x="1860" y="639"/>
                  </a:cubicBezTo>
                  <a:cubicBezTo>
                    <a:pt x="1860" y="639"/>
                    <a:pt x="1860" y="640"/>
                    <a:pt x="1860" y="641"/>
                  </a:cubicBezTo>
                  <a:cubicBezTo>
                    <a:pt x="1860" y="642"/>
                    <a:pt x="1859" y="642"/>
                    <a:pt x="1859" y="643"/>
                  </a:cubicBezTo>
                  <a:cubicBezTo>
                    <a:pt x="1859" y="644"/>
                    <a:pt x="1860" y="645"/>
                    <a:pt x="1861" y="645"/>
                  </a:cubicBezTo>
                  <a:cubicBezTo>
                    <a:pt x="1862" y="644"/>
                    <a:pt x="1862" y="643"/>
                    <a:pt x="1862" y="642"/>
                  </a:cubicBezTo>
                  <a:cubicBezTo>
                    <a:pt x="1863" y="642"/>
                    <a:pt x="1863" y="642"/>
                    <a:pt x="1863" y="642"/>
                  </a:cubicBezTo>
                  <a:cubicBezTo>
                    <a:pt x="1863" y="643"/>
                    <a:pt x="1863" y="643"/>
                    <a:pt x="1863" y="643"/>
                  </a:cubicBezTo>
                  <a:cubicBezTo>
                    <a:pt x="1864" y="643"/>
                    <a:pt x="1864" y="643"/>
                    <a:pt x="1864" y="644"/>
                  </a:cubicBezTo>
                  <a:cubicBezTo>
                    <a:pt x="1864" y="644"/>
                    <a:pt x="1865" y="644"/>
                    <a:pt x="1865" y="644"/>
                  </a:cubicBezTo>
                  <a:cubicBezTo>
                    <a:pt x="1865" y="645"/>
                    <a:pt x="1865" y="645"/>
                    <a:pt x="1866" y="645"/>
                  </a:cubicBezTo>
                  <a:cubicBezTo>
                    <a:pt x="1866" y="644"/>
                    <a:pt x="1866" y="644"/>
                    <a:pt x="1866" y="643"/>
                  </a:cubicBezTo>
                  <a:cubicBezTo>
                    <a:pt x="1866" y="642"/>
                    <a:pt x="1865" y="641"/>
                    <a:pt x="1866" y="641"/>
                  </a:cubicBezTo>
                  <a:cubicBezTo>
                    <a:pt x="1868" y="642"/>
                    <a:pt x="1867" y="645"/>
                    <a:pt x="1867" y="646"/>
                  </a:cubicBezTo>
                  <a:cubicBezTo>
                    <a:pt x="1868" y="647"/>
                    <a:pt x="1868" y="645"/>
                    <a:pt x="1868" y="644"/>
                  </a:cubicBezTo>
                  <a:cubicBezTo>
                    <a:pt x="1870" y="644"/>
                    <a:pt x="1870" y="645"/>
                    <a:pt x="1870" y="646"/>
                  </a:cubicBezTo>
                  <a:cubicBezTo>
                    <a:pt x="1869" y="647"/>
                    <a:pt x="1868" y="647"/>
                    <a:pt x="1869" y="649"/>
                  </a:cubicBezTo>
                  <a:cubicBezTo>
                    <a:pt x="1870" y="650"/>
                    <a:pt x="1873" y="648"/>
                    <a:pt x="1874" y="648"/>
                  </a:cubicBezTo>
                  <a:cubicBezTo>
                    <a:pt x="1874" y="647"/>
                    <a:pt x="1875" y="647"/>
                    <a:pt x="1875" y="647"/>
                  </a:cubicBezTo>
                  <a:cubicBezTo>
                    <a:pt x="1876" y="647"/>
                    <a:pt x="1876" y="646"/>
                    <a:pt x="1877" y="646"/>
                  </a:cubicBezTo>
                  <a:cubicBezTo>
                    <a:pt x="1878" y="648"/>
                    <a:pt x="1875" y="648"/>
                    <a:pt x="1875" y="650"/>
                  </a:cubicBezTo>
                  <a:cubicBezTo>
                    <a:pt x="1876" y="650"/>
                    <a:pt x="1876" y="651"/>
                    <a:pt x="1877" y="652"/>
                  </a:cubicBezTo>
                  <a:cubicBezTo>
                    <a:pt x="1877" y="653"/>
                    <a:pt x="1877" y="654"/>
                    <a:pt x="1878" y="655"/>
                  </a:cubicBezTo>
                  <a:cubicBezTo>
                    <a:pt x="1878" y="656"/>
                    <a:pt x="1879" y="656"/>
                    <a:pt x="1879" y="657"/>
                  </a:cubicBezTo>
                  <a:cubicBezTo>
                    <a:pt x="1880" y="658"/>
                    <a:pt x="1880" y="658"/>
                    <a:pt x="1880" y="659"/>
                  </a:cubicBezTo>
                  <a:cubicBezTo>
                    <a:pt x="1881" y="659"/>
                    <a:pt x="1882" y="660"/>
                    <a:pt x="1883" y="660"/>
                  </a:cubicBezTo>
                  <a:cubicBezTo>
                    <a:pt x="1883" y="661"/>
                    <a:pt x="1884" y="662"/>
                    <a:pt x="1885" y="662"/>
                  </a:cubicBezTo>
                  <a:cubicBezTo>
                    <a:pt x="1885" y="663"/>
                    <a:pt x="1886" y="663"/>
                    <a:pt x="1887" y="663"/>
                  </a:cubicBezTo>
                  <a:cubicBezTo>
                    <a:pt x="1888" y="664"/>
                    <a:pt x="1888" y="664"/>
                    <a:pt x="1889" y="665"/>
                  </a:cubicBezTo>
                  <a:cubicBezTo>
                    <a:pt x="1890" y="666"/>
                    <a:pt x="1892" y="666"/>
                    <a:pt x="1894" y="667"/>
                  </a:cubicBezTo>
                  <a:cubicBezTo>
                    <a:pt x="1894" y="0"/>
                    <a:pt x="1894" y="0"/>
                    <a:pt x="1894" y="0"/>
                  </a:cubicBezTo>
                  <a:lnTo>
                    <a:pt x="383" y="0"/>
                  </a:lnTo>
                  <a:close/>
                  <a:moveTo>
                    <a:pt x="35" y="897"/>
                  </a:moveTo>
                  <a:cubicBezTo>
                    <a:pt x="34" y="896"/>
                    <a:pt x="32" y="897"/>
                    <a:pt x="33" y="895"/>
                  </a:cubicBezTo>
                  <a:cubicBezTo>
                    <a:pt x="34" y="894"/>
                    <a:pt x="34" y="894"/>
                    <a:pt x="35" y="895"/>
                  </a:cubicBezTo>
                  <a:cubicBezTo>
                    <a:pt x="36" y="896"/>
                    <a:pt x="37" y="897"/>
                    <a:pt x="38" y="897"/>
                  </a:cubicBezTo>
                  <a:cubicBezTo>
                    <a:pt x="38" y="899"/>
                    <a:pt x="35" y="897"/>
                    <a:pt x="35" y="897"/>
                  </a:cubicBezTo>
                  <a:close/>
                  <a:moveTo>
                    <a:pt x="55" y="913"/>
                  </a:moveTo>
                  <a:cubicBezTo>
                    <a:pt x="54" y="913"/>
                    <a:pt x="54" y="912"/>
                    <a:pt x="54" y="912"/>
                  </a:cubicBezTo>
                  <a:cubicBezTo>
                    <a:pt x="54" y="911"/>
                    <a:pt x="55" y="911"/>
                    <a:pt x="55" y="911"/>
                  </a:cubicBezTo>
                  <a:cubicBezTo>
                    <a:pt x="56" y="912"/>
                    <a:pt x="56" y="915"/>
                    <a:pt x="55" y="913"/>
                  </a:cubicBezTo>
                  <a:close/>
                  <a:moveTo>
                    <a:pt x="285" y="1059"/>
                  </a:moveTo>
                  <a:cubicBezTo>
                    <a:pt x="284" y="1060"/>
                    <a:pt x="282" y="1060"/>
                    <a:pt x="281" y="1060"/>
                  </a:cubicBezTo>
                  <a:cubicBezTo>
                    <a:pt x="280" y="1060"/>
                    <a:pt x="277" y="1060"/>
                    <a:pt x="278" y="1059"/>
                  </a:cubicBezTo>
                  <a:cubicBezTo>
                    <a:pt x="278" y="1058"/>
                    <a:pt x="281" y="1059"/>
                    <a:pt x="282" y="1059"/>
                  </a:cubicBezTo>
                  <a:cubicBezTo>
                    <a:pt x="283" y="1059"/>
                    <a:pt x="284" y="1058"/>
                    <a:pt x="286" y="1058"/>
                  </a:cubicBezTo>
                  <a:cubicBezTo>
                    <a:pt x="286" y="1058"/>
                    <a:pt x="287" y="1057"/>
                    <a:pt x="287" y="1058"/>
                  </a:cubicBezTo>
                  <a:cubicBezTo>
                    <a:pt x="287" y="1059"/>
                    <a:pt x="286" y="1059"/>
                    <a:pt x="285" y="1059"/>
                  </a:cubicBezTo>
                  <a:close/>
                  <a:moveTo>
                    <a:pt x="314" y="1061"/>
                  </a:moveTo>
                  <a:cubicBezTo>
                    <a:pt x="314" y="1062"/>
                    <a:pt x="314" y="1061"/>
                    <a:pt x="313" y="1061"/>
                  </a:cubicBezTo>
                  <a:cubicBezTo>
                    <a:pt x="312" y="1061"/>
                    <a:pt x="312" y="1061"/>
                    <a:pt x="311" y="1061"/>
                  </a:cubicBezTo>
                  <a:cubicBezTo>
                    <a:pt x="311" y="1061"/>
                    <a:pt x="311" y="1059"/>
                    <a:pt x="312" y="1059"/>
                  </a:cubicBezTo>
                  <a:cubicBezTo>
                    <a:pt x="312" y="1058"/>
                    <a:pt x="312" y="1058"/>
                    <a:pt x="313" y="1058"/>
                  </a:cubicBezTo>
                  <a:cubicBezTo>
                    <a:pt x="313" y="1057"/>
                    <a:pt x="312" y="1056"/>
                    <a:pt x="313" y="1056"/>
                  </a:cubicBezTo>
                  <a:cubicBezTo>
                    <a:pt x="314" y="1055"/>
                    <a:pt x="314" y="1057"/>
                    <a:pt x="314" y="1057"/>
                  </a:cubicBezTo>
                  <a:cubicBezTo>
                    <a:pt x="314" y="1058"/>
                    <a:pt x="315" y="1060"/>
                    <a:pt x="314" y="1061"/>
                  </a:cubicBezTo>
                  <a:close/>
                  <a:moveTo>
                    <a:pt x="1060" y="1365"/>
                  </a:moveTo>
                  <a:cubicBezTo>
                    <a:pt x="1059" y="1365"/>
                    <a:pt x="1058" y="1364"/>
                    <a:pt x="1057" y="1363"/>
                  </a:cubicBezTo>
                  <a:cubicBezTo>
                    <a:pt x="1056" y="1362"/>
                    <a:pt x="1055" y="1362"/>
                    <a:pt x="1055" y="1362"/>
                  </a:cubicBezTo>
                  <a:cubicBezTo>
                    <a:pt x="1054" y="1361"/>
                    <a:pt x="1053" y="1361"/>
                    <a:pt x="1053" y="1360"/>
                  </a:cubicBezTo>
                  <a:cubicBezTo>
                    <a:pt x="1052" y="1359"/>
                    <a:pt x="1052" y="1359"/>
                    <a:pt x="1051" y="1359"/>
                  </a:cubicBezTo>
                  <a:cubicBezTo>
                    <a:pt x="1050" y="1359"/>
                    <a:pt x="1050" y="1360"/>
                    <a:pt x="1050" y="1361"/>
                  </a:cubicBezTo>
                  <a:cubicBezTo>
                    <a:pt x="1048" y="1361"/>
                    <a:pt x="1047" y="1358"/>
                    <a:pt x="1048" y="1357"/>
                  </a:cubicBezTo>
                  <a:cubicBezTo>
                    <a:pt x="1048" y="1356"/>
                    <a:pt x="1049" y="1355"/>
                    <a:pt x="1049" y="1353"/>
                  </a:cubicBezTo>
                  <a:cubicBezTo>
                    <a:pt x="1049" y="1352"/>
                    <a:pt x="1048" y="1351"/>
                    <a:pt x="1047" y="1350"/>
                  </a:cubicBezTo>
                  <a:cubicBezTo>
                    <a:pt x="1046" y="1348"/>
                    <a:pt x="1046" y="1347"/>
                    <a:pt x="1045" y="1346"/>
                  </a:cubicBezTo>
                  <a:cubicBezTo>
                    <a:pt x="1044" y="1345"/>
                    <a:pt x="1043" y="1343"/>
                    <a:pt x="1043" y="1342"/>
                  </a:cubicBezTo>
                  <a:cubicBezTo>
                    <a:pt x="1042" y="1339"/>
                    <a:pt x="1042" y="1336"/>
                    <a:pt x="1040" y="1333"/>
                  </a:cubicBezTo>
                  <a:cubicBezTo>
                    <a:pt x="1040" y="1332"/>
                    <a:pt x="1039" y="1330"/>
                    <a:pt x="1038" y="1330"/>
                  </a:cubicBezTo>
                  <a:cubicBezTo>
                    <a:pt x="1037" y="1329"/>
                    <a:pt x="1036" y="1328"/>
                    <a:pt x="1036" y="1326"/>
                  </a:cubicBezTo>
                  <a:cubicBezTo>
                    <a:pt x="1035" y="1325"/>
                    <a:pt x="1034" y="1324"/>
                    <a:pt x="1033" y="1323"/>
                  </a:cubicBezTo>
                  <a:cubicBezTo>
                    <a:pt x="1031" y="1320"/>
                    <a:pt x="1030" y="1318"/>
                    <a:pt x="1027" y="1316"/>
                  </a:cubicBezTo>
                  <a:cubicBezTo>
                    <a:pt x="1027" y="1315"/>
                    <a:pt x="1026" y="1315"/>
                    <a:pt x="1025" y="1314"/>
                  </a:cubicBezTo>
                  <a:cubicBezTo>
                    <a:pt x="1025" y="1314"/>
                    <a:pt x="1025" y="1313"/>
                    <a:pt x="1025" y="1312"/>
                  </a:cubicBezTo>
                  <a:cubicBezTo>
                    <a:pt x="1024" y="1311"/>
                    <a:pt x="1023" y="1310"/>
                    <a:pt x="1022" y="1308"/>
                  </a:cubicBezTo>
                  <a:cubicBezTo>
                    <a:pt x="1022" y="1307"/>
                    <a:pt x="1020" y="1307"/>
                    <a:pt x="1020" y="1306"/>
                  </a:cubicBezTo>
                  <a:cubicBezTo>
                    <a:pt x="1019" y="1304"/>
                    <a:pt x="1020" y="1303"/>
                    <a:pt x="1021" y="1302"/>
                  </a:cubicBezTo>
                  <a:cubicBezTo>
                    <a:pt x="1022" y="1301"/>
                    <a:pt x="1023" y="1301"/>
                    <a:pt x="1023" y="1300"/>
                  </a:cubicBezTo>
                  <a:cubicBezTo>
                    <a:pt x="1023" y="1298"/>
                    <a:pt x="1023" y="1295"/>
                    <a:pt x="1022" y="1293"/>
                  </a:cubicBezTo>
                  <a:cubicBezTo>
                    <a:pt x="1021" y="1292"/>
                    <a:pt x="1020" y="1291"/>
                    <a:pt x="1019" y="1289"/>
                  </a:cubicBezTo>
                  <a:cubicBezTo>
                    <a:pt x="1019" y="1288"/>
                    <a:pt x="1019" y="1287"/>
                    <a:pt x="1019" y="1285"/>
                  </a:cubicBezTo>
                  <a:cubicBezTo>
                    <a:pt x="1018" y="1283"/>
                    <a:pt x="1018" y="1280"/>
                    <a:pt x="1018" y="1278"/>
                  </a:cubicBezTo>
                  <a:cubicBezTo>
                    <a:pt x="1019" y="1275"/>
                    <a:pt x="1020" y="1272"/>
                    <a:pt x="1020" y="1268"/>
                  </a:cubicBezTo>
                  <a:cubicBezTo>
                    <a:pt x="1020" y="1266"/>
                    <a:pt x="1021" y="1264"/>
                    <a:pt x="1020" y="1262"/>
                  </a:cubicBezTo>
                  <a:cubicBezTo>
                    <a:pt x="1019" y="1261"/>
                    <a:pt x="1019" y="1265"/>
                    <a:pt x="1019" y="1265"/>
                  </a:cubicBezTo>
                  <a:cubicBezTo>
                    <a:pt x="1019" y="1266"/>
                    <a:pt x="1016" y="1269"/>
                    <a:pt x="1017" y="1267"/>
                  </a:cubicBezTo>
                  <a:cubicBezTo>
                    <a:pt x="1017" y="1266"/>
                    <a:pt x="1017" y="1266"/>
                    <a:pt x="1017" y="1265"/>
                  </a:cubicBezTo>
                  <a:cubicBezTo>
                    <a:pt x="1017" y="1264"/>
                    <a:pt x="1017" y="1263"/>
                    <a:pt x="1017" y="1262"/>
                  </a:cubicBezTo>
                  <a:cubicBezTo>
                    <a:pt x="1017" y="1261"/>
                    <a:pt x="1018" y="1260"/>
                    <a:pt x="1018" y="1258"/>
                  </a:cubicBezTo>
                  <a:cubicBezTo>
                    <a:pt x="1018" y="1257"/>
                    <a:pt x="1018" y="1256"/>
                    <a:pt x="1018" y="1255"/>
                  </a:cubicBezTo>
                  <a:cubicBezTo>
                    <a:pt x="1019" y="1254"/>
                    <a:pt x="1019" y="1253"/>
                    <a:pt x="1019" y="1253"/>
                  </a:cubicBezTo>
                  <a:cubicBezTo>
                    <a:pt x="1020" y="1251"/>
                    <a:pt x="1020" y="1250"/>
                    <a:pt x="1020" y="1248"/>
                  </a:cubicBezTo>
                  <a:cubicBezTo>
                    <a:pt x="1020" y="1248"/>
                    <a:pt x="1020" y="1246"/>
                    <a:pt x="1020" y="1246"/>
                  </a:cubicBezTo>
                  <a:cubicBezTo>
                    <a:pt x="1021" y="1246"/>
                    <a:pt x="1021" y="1247"/>
                    <a:pt x="1022" y="1248"/>
                  </a:cubicBezTo>
                  <a:cubicBezTo>
                    <a:pt x="1022" y="1249"/>
                    <a:pt x="1021" y="1251"/>
                    <a:pt x="1022" y="1252"/>
                  </a:cubicBezTo>
                  <a:cubicBezTo>
                    <a:pt x="1022" y="1253"/>
                    <a:pt x="1023" y="1253"/>
                    <a:pt x="1023" y="1254"/>
                  </a:cubicBezTo>
                  <a:cubicBezTo>
                    <a:pt x="1023" y="1255"/>
                    <a:pt x="1023" y="1256"/>
                    <a:pt x="1023" y="1257"/>
                  </a:cubicBezTo>
                  <a:cubicBezTo>
                    <a:pt x="1023" y="1258"/>
                    <a:pt x="1024" y="1260"/>
                    <a:pt x="1025" y="1261"/>
                  </a:cubicBezTo>
                  <a:cubicBezTo>
                    <a:pt x="1026" y="1262"/>
                    <a:pt x="1027" y="1263"/>
                    <a:pt x="1027" y="1265"/>
                  </a:cubicBezTo>
                  <a:cubicBezTo>
                    <a:pt x="1027" y="1265"/>
                    <a:pt x="1027" y="1266"/>
                    <a:pt x="1027" y="1267"/>
                  </a:cubicBezTo>
                  <a:cubicBezTo>
                    <a:pt x="1028" y="1268"/>
                    <a:pt x="1028" y="1268"/>
                    <a:pt x="1028" y="1269"/>
                  </a:cubicBezTo>
                  <a:cubicBezTo>
                    <a:pt x="1029" y="1270"/>
                    <a:pt x="1029" y="1272"/>
                    <a:pt x="1029" y="1274"/>
                  </a:cubicBezTo>
                  <a:cubicBezTo>
                    <a:pt x="1028" y="1275"/>
                    <a:pt x="1028" y="1277"/>
                    <a:pt x="1028" y="1279"/>
                  </a:cubicBezTo>
                  <a:cubicBezTo>
                    <a:pt x="1028" y="1280"/>
                    <a:pt x="1029" y="1281"/>
                    <a:pt x="1030" y="1283"/>
                  </a:cubicBezTo>
                  <a:cubicBezTo>
                    <a:pt x="1032" y="1284"/>
                    <a:pt x="1033" y="1285"/>
                    <a:pt x="1033" y="1287"/>
                  </a:cubicBezTo>
                  <a:cubicBezTo>
                    <a:pt x="1033" y="1288"/>
                    <a:pt x="1032" y="1290"/>
                    <a:pt x="1031" y="1291"/>
                  </a:cubicBezTo>
                  <a:cubicBezTo>
                    <a:pt x="1031" y="1293"/>
                    <a:pt x="1032" y="1294"/>
                    <a:pt x="1033" y="1296"/>
                  </a:cubicBezTo>
                  <a:cubicBezTo>
                    <a:pt x="1034" y="1297"/>
                    <a:pt x="1034" y="1298"/>
                    <a:pt x="1035" y="1299"/>
                  </a:cubicBezTo>
                  <a:cubicBezTo>
                    <a:pt x="1035" y="1302"/>
                    <a:pt x="1033" y="1303"/>
                    <a:pt x="1032" y="1305"/>
                  </a:cubicBezTo>
                  <a:cubicBezTo>
                    <a:pt x="1031" y="1307"/>
                    <a:pt x="1031" y="1310"/>
                    <a:pt x="1032" y="1312"/>
                  </a:cubicBezTo>
                  <a:cubicBezTo>
                    <a:pt x="1033" y="1313"/>
                    <a:pt x="1033" y="1313"/>
                    <a:pt x="1034" y="1314"/>
                  </a:cubicBezTo>
                  <a:cubicBezTo>
                    <a:pt x="1035" y="1314"/>
                    <a:pt x="1035" y="1315"/>
                    <a:pt x="1035" y="1315"/>
                  </a:cubicBezTo>
                  <a:cubicBezTo>
                    <a:pt x="1037" y="1316"/>
                    <a:pt x="1037" y="1314"/>
                    <a:pt x="1039" y="1314"/>
                  </a:cubicBezTo>
                  <a:cubicBezTo>
                    <a:pt x="1040" y="1314"/>
                    <a:pt x="1041" y="1316"/>
                    <a:pt x="1042" y="1317"/>
                  </a:cubicBezTo>
                  <a:cubicBezTo>
                    <a:pt x="1043" y="1318"/>
                    <a:pt x="1044" y="1319"/>
                    <a:pt x="1045" y="1320"/>
                  </a:cubicBezTo>
                  <a:cubicBezTo>
                    <a:pt x="1048" y="1322"/>
                    <a:pt x="1048" y="1325"/>
                    <a:pt x="1050" y="1328"/>
                  </a:cubicBezTo>
                  <a:cubicBezTo>
                    <a:pt x="1050" y="1329"/>
                    <a:pt x="1051" y="1331"/>
                    <a:pt x="1051" y="1332"/>
                  </a:cubicBezTo>
                  <a:cubicBezTo>
                    <a:pt x="1052" y="1333"/>
                    <a:pt x="1052" y="1334"/>
                    <a:pt x="1052" y="1335"/>
                  </a:cubicBezTo>
                  <a:cubicBezTo>
                    <a:pt x="1053" y="1336"/>
                    <a:pt x="1053" y="1337"/>
                    <a:pt x="1053" y="1338"/>
                  </a:cubicBezTo>
                  <a:cubicBezTo>
                    <a:pt x="1053" y="1338"/>
                    <a:pt x="1054" y="1339"/>
                    <a:pt x="1054" y="1339"/>
                  </a:cubicBezTo>
                  <a:cubicBezTo>
                    <a:pt x="1055" y="1342"/>
                    <a:pt x="1056" y="1345"/>
                    <a:pt x="1057" y="1348"/>
                  </a:cubicBezTo>
                  <a:cubicBezTo>
                    <a:pt x="1058" y="1351"/>
                    <a:pt x="1060" y="1354"/>
                    <a:pt x="1061" y="1357"/>
                  </a:cubicBezTo>
                  <a:cubicBezTo>
                    <a:pt x="1062" y="1358"/>
                    <a:pt x="1061" y="1360"/>
                    <a:pt x="1062" y="1362"/>
                  </a:cubicBezTo>
                  <a:cubicBezTo>
                    <a:pt x="1062" y="1363"/>
                    <a:pt x="1063" y="1365"/>
                    <a:pt x="1060" y="1365"/>
                  </a:cubicBezTo>
                  <a:close/>
                  <a:moveTo>
                    <a:pt x="1077" y="466"/>
                  </a:moveTo>
                  <a:cubicBezTo>
                    <a:pt x="1078" y="464"/>
                    <a:pt x="1077" y="463"/>
                    <a:pt x="1079" y="464"/>
                  </a:cubicBezTo>
                  <a:cubicBezTo>
                    <a:pt x="1081" y="465"/>
                    <a:pt x="1082" y="467"/>
                    <a:pt x="1084" y="468"/>
                  </a:cubicBezTo>
                  <a:cubicBezTo>
                    <a:pt x="1086" y="469"/>
                    <a:pt x="1088" y="471"/>
                    <a:pt x="1084" y="472"/>
                  </a:cubicBezTo>
                  <a:cubicBezTo>
                    <a:pt x="1083" y="472"/>
                    <a:pt x="1082" y="471"/>
                    <a:pt x="1081" y="471"/>
                  </a:cubicBezTo>
                  <a:cubicBezTo>
                    <a:pt x="1080" y="470"/>
                    <a:pt x="1078" y="470"/>
                    <a:pt x="1077" y="469"/>
                  </a:cubicBezTo>
                  <a:cubicBezTo>
                    <a:pt x="1076" y="468"/>
                    <a:pt x="1077" y="467"/>
                    <a:pt x="1077" y="466"/>
                  </a:cubicBezTo>
                  <a:close/>
                  <a:moveTo>
                    <a:pt x="1144" y="1425"/>
                  </a:moveTo>
                  <a:cubicBezTo>
                    <a:pt x="1144" y="1429"/>
                    <a:pt x="1144" y="1432"/>
                    <a:pt x="1143" y="1436"/>
                  </a:cubicBezTo>
                  <a:cubicBezTo>
                    <a:pt x="1143" y="1437"/>
                    <a:pt x="1142" y="1439"/>
                    <a:pt x="1141" y="1440"/>
                  </a:cubicBezTo>
                  <a:cubicBezTo>
                    <a:pt x="1140" y="1442"/>
                    <a:pt x="1139" y="1443"/>
                    <a:pt x="1140" y="1445"/>
                  </a:cubicBezTo>
                  <a:cubicBezTo>
                    <a:pt x="1140" y="1446"/>
                    <a:pt x="1140" y="1447"/>
                    <a:pt x="1140" y="1447"/>
                  </a:cubicBezTo>
                  <a:cubicBezTo>
                    <a:pt x="1141" y="1451"/>
                    <a:pt x="1140" y="1455"/>
                    <a:pt x="1141" y="1458"/>
                  </a:cubicBezTo>
                  <a:cubicBezTo>
                    <a:pt x="1141" y="1460"/>
                    <a:pt x="1142" y="1461"/>
                    <a:pt x="1142" y="1462"/>
                  </a:cubicBezTo>
                  <a:cubicBezTo>
                    <a:pt x="1142" y="1464"/>
                    <a:pt x="1142" y="1467"/>
                    <a:pt x="1143" y="1469"/>
                  </a:cubicBezTo>
                  <a:cubicBezTo>
                    <a:pt x="1144" y="1470"/>
                    <a:pt x="1144" y="1470"/>
                    <a:pt x="1144" y="1471"/>
                  </a:cubicBezTo>
                  <a:cubicBezTo>
                    <a:pt x="1144" y="1472"/>
                    <a:pt x="1144" y="1473"/>
                    <a:pt x="1145" y="1474"/>
                  </a:cubicBezTo>
                  <a:cubicBezTo>
                    <a:pt x="1146" y="1475"/>
                    <a:pt x="1148" y="1475"/>
                    <a:pt x="1148" y="1476"/>
                  </a:cubicBezTo>
                  <a:cubicBezTo>
                    <a:pt x="1149" y="1478"/>
                    <a:pt x="1148" y="1479"/>
                    <a:pt x="1148" y="1480"/>
                  </a:cubicBezTo>
                  <a:cubicBezTo>
                    <a:pt x="1148" y="1482"/>
                    <a:pt x="1150" y="1482"/>
                    <a:pt x="1150" y="1484"/>
                  </a:cubicBezTo>
                  <a:cubicBezTo>
                    <a:pt x="1151" y="1485"/>
                    <a:pt x="1151" y="1486"/>
                    <a:pt x="1152" y="1486"/>
                  </a:cubicBezTo>
                  <a:cubicBezTo>
                    <a:pt x="1151" y="1487"/>
                    <a:pt x="1150" y="1487"/>
                    <a:pt x="1149" y="1486"/>
                  </a:cubicBezTo>
                  <a:cubicBezTo>
                    <a:pt x="1148" y="1485"/>
                    <a:pt x="1148" y="1484"/>
                    <a:pt x="1147" y="1484"/>
                  </a:cubicBezTo>
                  <a:cubicBezTo>
                    <a:pt x="1147" y="1484"/>
                    <a:pt x="1146" y="1484"/>
                    <a:pt x="1145" y="1483"/>
                  </a:cubicBezTo>
                  <a:cubicBezTo>
                    <a:pt x="1145" y="1483"/>
                    <a:pt x="1144" y="1479"/>
                    <a:pt x="1143" y="1481"/>
                  </a:cubicBezTo>
                  <a:cubicBezTo>
                    <a:pt x="1142" y="1481"/>
                    <a:pt x="1143" y="1482"/>
                    <a:pt x="1143" y="1483"/>
                  </a:cubicBezTo>
                  <a:cubicBezTo>
                    <a:pt x="1142" y="1483"/>
                    <a:pt x="1141" y="1484"/>
                    <a:pt x="1141" y="1485"/>
                  </a:cubicBezTo>
                  <a:cubicBezTo>
                    <a:pt x="1141" y="1485"/>
                    <a:pt x="1142" y="1487"/>
                    <a:pt x="1141" y="1487"/>
                  </a:cubicBezTo>
                  <a:cubicBezTo>
                    <a:pt x="1140" y="1485"/>
                    <a:pt x="1140" y="1484"/>
                    <a:pt x="1138" y="1483"/>
                  </a:cubicBezTo>
                  <a:cubicBezTo>
                    <a:pt x="1137" y="1482"/>
                    <a:pt x="1136" y="1482"/>
                    <a:pt x="1137" y="1480"/>
                  </a:cubicBezTo>
                  <a:cubicBezTo>
                    <a:pt x="1138" y="1478"/>
                    <a:pt x="1137" y="1478"/>
                    <a:pt x="1137" y="1476"/>
                  </a:cubicBezTo>
                  <a:cubicBezTo>
                    <a:pt x="1137" y="1475"/>
                    <a:pt x="1137" y="1474"/>
                    <a:pt x="1137" y="1474"/>
                  </a:cubicBezTo>
                  <a:cubicBezTo>
                    <a:pt x="1137" y="1472"/>
                    <a:pt x="1136" y="1472"/>
                    <a:pt x="1135" y="1471"/>
                  </a:cubicBezTo>
                  <a:cubicBezTo>
                    <a:pt x="1134" y="1470"/>
                    <a:pt x="1134" y="1469"/>
                    <a:pt x="1133" y="1468"/>
                  </a:cubicBezTo>
                  <a:cubicBezTo>
                    <a:pt x="1132" y="1468"/>
                    <a:pt x="1132" y="1468"/>
                    <a:pt x="1131" y="1467"/>
                  </a:cubicBezTo>
                  <a:cubicBezTo>
                    <a:pt x="1131" y="1466"/>
                    <a:pt x="1131" y="1465"/>
                    <a:pt x="1131" y="1465"/>
                  </a:cubicBezTo>
                  <a:cubicBezTo>
                    <a:pt x="1131" y="1463"/>
                    <a:pt x="1131" y="1461"/>
                    <a:pt x="1131" y="1460"/>
                  </a:cubicBezTo>
                  <a:cubicBezTo>
                    <a:pt x="1132" y="1455"/>
                    <a:pt x="1130" y="1452"/>
                    <a:pt x="1128" y="1448"/>
                  </a:cubicBezTo>
                  <a:cubicBezTo>
                    <a:pt x="1127" y="1447"/>
                    <a:pt x="1127" y="1445"/>
                    <a:pt x="1126" y="1444"/>
                  </a:cubicBezTo>
                  <a:cubicBezTo>
                    <a:pt x="1125" y="1443"/>
                    <a:pt x="1125" y="1441"/>
                    <a:pt x="1125" y="1440"/>
                  </a:cubicBezTo>
                  <a:cubicBezTo>
                    <a:pt x="1126" y="1436"/>
                    <a:pt x="1129" y="1434"/>
                    <a:pt x="1130" y="1431"/>
                  </a:cubicBezTo>
                  <a:cubicBezTo>
                    <a:pt x="1131" y="1427"/>
                    <a:pt x="1131" y="1423"/>
                    <a:pt x="1130" y="1419"/>
                  </a:cubicBezTo>
                  <a:cubicBezTo>
                    <a:pt x="1130" y="1415"/>
                    <a:pt x="1130" y="1412"/>
                    <a:pt x="1129" y="1408"/>
                  </a:cubicBezTo>
                  <a:cubicBezTo>
                    <a:pt x="1128" y="1407"/>
                    <a:pt x="1128" y="1405"/>
                    <a:pt x="1129" y="1404"/>
                  </a:cubicBezTo>
                  <a:cubicBezTo>
                    <a:pt x="1130" y="1402"/>
                    <a:pt x="1130" y="1401"/>
                    <a:pt x="1130" y="1399"/>
                  </a:cubicBezTo>
                  <a:cubicBezTo>
                    <a:pt x="1130" y="1398"/>
                    <a:pt x="1129" y="1397"/>
                    <a:pt x="1128" y="1396"/>
                  </a:cubicBezTo>
                  <a:cubicBezTo>
                    <a:pt x="1127" y="1395"/>
                    <a:pt x="1126" y="1393"/>
                    <a:pt x="1126" y="1392"/>
                  </a:cubicBezTo>
                  <a:cubicBezTo>
                    <a:pt x="1125" y="1391"/>
                    <a:pt x="1125" y="1389"/>
                    <a:pt x="1124" y="1388"/>
                  </a:cubicBezTo>
                  <a:cubicBezTo>
                    <a:pt x="1124" y="1387"/>
                    <a:pt x="1123" y="1385"/>
                    <a:pt x="1123" y="1384"/>
                  </a:cubicBezTo>
                  <a:cubicBezTo>
                    <a:pt x="1123" y="1383"/>
                    <a:pt x="1124" y="1380"/>
                    <a:pt x="1125" y="1381"/>
                  </a:cubicBezTo>
                  <a:cubicBezTo>
                    <a:pt x="1125" y="1381"/>
                    <a:pt x="1126" y="1382"/>
                    <a:pt x="1126" y="1382"/>
                  </a:cubicBezTo>
                  <a:cubicBezTo>
                    <a:pt x="1126" y="1383"/>
                    <a:pt x="1127" y="1383"/>
                    <a:pt x="1128" y="1384"/>
                  </a:cubicBezTo>
                  <a:cubicBezTo>
                    <a:pt x="1130" y="1386"/>
                    <a:pt x="1133" y="1387"/>
                    <a:pt x="1134" y="1390"/>
                  </a:cubicBezTo>
                  <a:cubicBezTo>
                    <a:pt x="1134" y="1391"/>
                    <a:pt x="1134" y="1391"/>
                    <a:pt x="1134" y="1392"/>
                  </a:cubicBezTo>
                  <a:cubicBezTo>
                    <a:pt x="1135" y="1393"/>
                    <a:pt x="1135" y="1394"/>
                    <a:pt x="1135" y="1394"/>
                  </a:cubicBezTo>
                  <a:cubicBezTo>
                    <a:pt x="1136" y="1396"/>
                    <a:pt x="1137" y="1397"/>
                    <a:pt x="1137" y="1399"/>
                  </a:cubicBezTo>
                  <a:cubicBezTo>
                    <a:pt x="1137" y="1400"/>
                    <a:pt x="1137" y="1402"/>
                    <a:pt x="1137" y="1403"/>
                  </a:cubicBezTo>
                  <a:cubicBezTo>
                    <a:pt x="1137" y="1405"/>
                    <a:pt x="1136" y="1407"/>
                    <a:pt x="1136" y="1408"/>
                  </a:cubicBezTo>
                  <a:cubicBezTo>
                    <a:pt x="1137" y="1410"/>
                    <a:pt x="1136" y="1412"/>
                    <a:pt x="1137" y="1413"/>
                  </a:cubicBezTo>
                  <a:cubicBezTo>
                    <a:pt x="1138" y="1415"/>
                    <a:pt x="1139" y="1416"/>
                    <a:pt x="1140" y="1417"/>
                  </a:cubicBezTo>
                  <a:cubicBezTo>
                    <a:pt x="1141" y="1418"/>
                    <a:pt x="1141" y="1420"/>
                    <a:pt x="1142" y="1421"/>
                  </a:cubicBezTo>
                  <a:cubicBezTo>
                    <a:pt x="1143" y="1422"/>
                    <a:pt x="1144" y="1424"/>
                    <a:pt x="1144" y="1425"/>
                  </a:cubicBezTo>
                  <a:close/>
                  <a:moveTo>
                    <a:pt x="1093" y="1171"/>
                  </a:moveTo>
                  <a:cubicBezTo>
                    <a:pt x="1094" y="1170"/>
                    <a:pt x="1095" y="1168"/>
                    <a:pt x="1096" y="1170"/>
                  </a:cubicBezTo>
                  <a:cubicBezTo>
                    <a:pt x="1096" y="1171"/>
                    <a:pt x="1096" y="1172"/>
                    <a:pt x="1097" y="1172"/>
                  </a:cubicBezTo>
                  <a:cubicBezTo>
                    <a:pt x="1098" y="1172"/>
                    <a:pt x="1099" y="1172"/>
                    <a:pt x="1100" y="1171"/>
                  </a:cubicBezTo>
                  <a:cubicBezTo>
                    <a:pt x="1103" y="1171"/>
                    <a:pt x="1105" y="1170"/>
                    <a:pt x="1106" y="1168"/>
                  </a:cubicBezTo>
                  <a:cubicBezTo>
                    <a:pt x="1107" y="1167"/>
                    <a:pt x="1107" y="1166"/>
                    <a:pt x="1108" y="1164"/>
                  </a:cubicBezTo>
                  <a:cubicBezTo>
                    <a:pt x="1109" y="1163"/>
                    <a:pt x="1109" y="1162"/>
                    <a:pt x="1110" y="1164"/>
                  </a:cubicBezTo>
                  <a:cubicBezTo>
                    <a:pt x="1110" y="1166"/>
                    <a:pt x="1112" y="1166"/>
                    <a:pt x="1112" y="1168"/>
                  </a:cubicBezTo>
                  <a:cubicBezTo>
                    <a:pt x="1113" y="1168"/>
                    <a:pt x="1113" y="1169"/>
                    <a:pt x="1113" y="1170"/>
                  </a:cubicBezTo>
                  <a:cubicBezTo>
                    <a:pt x="1115" y="1171"/>
                    <a:pt x="1116" y="1167"/>
                    <a:pt x="1117" y="1166"/>
                  </a:cubicBezTo>
                  <a:cubicBezTo>
                    <a:pt x="1119" y="1166"/>
                    <a:pt x="1118" y="1169"/>
                    <a:pt x="1119" y="1170"/>
                  </a:cubicBezTo>
                  <a:cubicBezTo>
                    <a:pt x="1120" y="1170"/>
                    <a:pt x="1122" y="1168"/>
                    <a:pt x="1123" y="1170"/>
                  </a:cubicBezTo>
                  <a:cubicBezTo>
                    <a:pt x="1125" y="1171"/>
                    <a:pt x="1123" y="1173"/>
                    <a:pt x="1124" y="1174"/>
                  </a:cubicBezTo>
                  <a:cubicBezTo>
                    <a:pt x="1124" y="1176"/>
                    <a:pt x="1126" y="1176"/>
                    <a:pt x="1127" y="1177"/>
                  </a:cubicBezTo>
                  <a:cubicBezTo>
                    <a:pt x="1127" y="1177"/>
                    <a:pt x="1127" y="1177"/>
                    <a:pt x="1127" y="1178"/>
                  </a:cubicBezTo>
                  <a:cubicBezTo>
                    <a:pt x="1128" y="1178"/>
                    <a:pt x="1128" y="1178"/>
                    <a:pt x="1128" y="1178"/>
                  </a:cubicBezTo>
                  <a:cubicBezTo>
                    <a:pt x="1129" y="1179"/>
                    <a:pt x="1129" y="1180"/>
                    <a:pt x="1129" y="1181"/>
                  </a:cubicBezTo>
                  <a:cubicBezTo>
                    <a:pt x="1130" y="1183"/>
                    <a:pt x="1131" y="1181"/>
                    <a:pt x="1132" y="1180"/>
                  </a:cubicBezTo>
                  <a:cubicBezTo>
                    <a:pt x="1133" y="1178"/>
                    <a:pt x="1132" y="1176"/>
                    <a:pt x="1134" y="1177"/>
                  </a:cubicBezTo>
                  <a:cubicBezTo>
                    <a:pt x="1135" y="1177"/>
                    <a:pt x="1136" y="1177"/>
                    <a:pt x="1136" y="1177"/>
                  </a:cubicBezTo>
                  <a:cubicBezTo>
                    <a:pt x="1137" y="1177"/>
                    <a:pt x="1137" y="1176"/>
                    <a:pt x="1138" y="1176"/>
                  </a:cubicBezTo>
                  <a:cubicBezTo>
                    <a:pt x="1140" y="1176"/>
                    <a:pt x="1140" y="1178"/>
                    <a:pt x="1141" y="1178"/>
                  </a:cubicBezTo>
                  <a:cubicBezTo>
                    <a:pt x="1142" y="1179"/>
                    <a:pt x="1142" y="1179"/>
                    <a:pt x="1142" y="1180"/>
                  </a:cubicBezTo>
                  <a:cubicBezTo>
                    <a:pt x="1141" y="1180"/>
                    <a:pt x="1141" y="1180"/>
                    <a:pt x="1140" y="1180"/>
                  </a:cubicBezTo>
                  <a:cubicBezTo>
                    <a:pt x="1140" y="1180"/>
                    <a:pt x="1140" y="1180"/>
                    <a:pt x="1140" y="1180"/>
                  </a:cubicBezTo>
                  <a:cubicBezTo>
                    <a:pt x="1139" y="1181"/>
                    <a:pt x="1138" y="1181"/>
                    <a:pt x="1137" y="1180"/>
                  </a:cubicBezTo>
                  <a:cubicBezTo>
                    <a:pt x="1137" y="1180"/>
                    <a:pt x="1136" y="1180"/>
                    <a:pt x="1135" y="1180"/>
                  </a:cubicBezTo>
                  <a:cubicBezTo>
                    <a:pt x="1134" y="1181"/>
                    <a:pt x="1134" y="1181"/>
                    <a:pt x="1134" y="1182"/>
                  </a:cubicBezTo>
                  <a:cubicBezTo>
                    <a:pt x="1134" y="1183"/>
                    <a:pt x="1134" y="1184"/>
                    <a:pt x="1134" y="1184"/>
                  </a:cubicBezTo>
                  <a:cubicBezTo>
                    <a:pt x="1133" y="1184"/>
                    <a:pt x="1133" y="1183"/>
                    <a:pt x="1133" y="1182"/>
                  </a:cubicBezTo>
                  <a:cubicBezTo>
                    <a:pt x="1132" y="1182"/>
                    <a:pt x="1132" y="1182"/>
                    <a:pt x="1131" y="1182"/>
                  </a:cubicBezTo>
                  <a:cubicBezTo>
                    <a:pt x="1130" y="1183"/>
                    <a:pt x="1130" y="1183"/>
                    <a:pt x="1130" y="1182"/>
                  </a:cubicBezTo>
                  <a:cubicBezTo>
                    <a:pt x="1129" y="1182"/>
                    <a:pt x="1128" y="1182"/>
                    <a:pt x="1128" y="1183"/>
                  </a:cubicBezTo>
                  <a:cubicBezTo>
                    <a:pt x="1128" y="1183"/>
                    <a:pt x="1127" y="1184"/>
                    <a:pt x="1127" y="1184"/>
                  </a:cubicBezTo>
                  <a:cubicBezTo>
                    <a:pt x="1127" y="1185"/>
                    <a:pt x="1126" y="1185"/>
                    <a:pt x="1126" y="1186"/>
                  </a:cubicBezTo>
                  <a:cubicBezTo>
                    <a:pt x="1125" y="1187"/>
                    <a:pt x="1125" y="1188"/>
                    <a:pt x="1126" y="1189"/>
                  </a:cubicBezTo>
                  <a:cubicBezTo>
                    <a:pt x="1126" y="1190"/>
                    <a:pt x="1127" y="1190"/>
                    <a:pt x="1128" y="1191"/>
                  </a:cubicBezTo>
                  <a:cubicBezTo>
                    <a:pt x="1128" y="1192"/>
                    <a:pt x="1128" y="1193"/>
                    <a:pt x="1127" y="1193"/>
                  </a:cubicBezTo>
                  <a:cubicBezTo>
                    <a:pt x="1127" y="1194"/>
                    <a:pt x="1126" y="1193"/>
                    <a:pt x="1125" y="1194"/>
                  </a:cubicBezTo>
                  <a:cubicBezTo>
                    <a:pt x="1125" y="1195"/>
                    <a:pt x="1125" y="1196"/>
                    <a:pt x="1125" y="1196"/>
                  </a:cubicBezTo>
                  <a:cubicBezTo>
                    <a:pt x="1125" y="1197"/>
                    <a:pt x="1125" y="1198"/>
                    <a:pt x="1125" y="1199"/>
                  </a:cubicBezTo>
                  <a:cubicBezTo>
                    <a:pt x="1124" y="1199"/>
                    <a:pt x="1123" y="1199"/>
                    <a:pt x="1124" y="1200"/>
                  </a:cubicBezTo>
                  <a:cubicBezTo>
                    <a:pt x="1124" y="1201"/>
                    <a:pt x="1124" y="1202"/>
                    <a:pt x="1124" y="1202"/>
                  </a:cubicBezTo>
                  <a:cubicBezTo>
                    <a:pt x="1123" y="1203"/>
                    <a:pt x="1123" y="1202"/>
                    <a:pt x="1122" y="1202"/>
                  </a:cubicBezTo>
                  <a:cubicBezTo>
                    <a:pt x="1121" y="1202"/>
                    <a:pt x="1120" y="1201"/>
                    <a:pt x="1120" y="1202"/>
                  </a:cubicBezTo>
                  <a:cubicBezTo>
                    <a:pt x="1119" y="1203"/>
                    <a:pt x="1120" y="1203"/>
                    <a:pt x="1120" y="1204"/>
                  </a:cubicBezTo>
                  <a:cubicBezTo>
                    <a:pt x="1122" y="1206"/>
                    <a:pt x="1119" y="1205"/>
                    <a:pt x="1118" y="1205"/>
                  </a:cubicBezTo>
                  <a:cubicBezTo>
                    <a:pt x="1117" y="1206"/>
                    <a:pt x="1118" y="1208"/>
                    <a:pt x="1117" y="1210"/>
                  </a:cubicBezTo>
                  <a:cubicBezTo>
                    <a:pt x="1117" y="1210"/>
                    <a:pt x="1116" y="1210"/>
                    <a:pt x="1116" y="1211"/>
                  </a:cubicBezTo>
                  <a:cubicBezTo>
                    <a:pt x="1115" y="1212"/>
                    <a:pt x="1114" y="1212"/>
                    <a:pt x="1113" y="1213"/>
                  </a:cubicBezTo>
                  <a:cubicBezTo>
                    <a:pt x="1112" y="1213"/>
                    <a:pt x="1112" y="1212"/>
                    <a:pt x="1111" y="1213"/>
                  </a:cubicBezTo>
                  <a:cubicBezTo>
                    <a:pt x="1110" y="1213"/>
                    <a:pt x="1110" y="1213"/>
                    <a:pt x="1110" y="1214"/>
                  </a:cubicBezTo>
                  <a:cubicBezTo>
                    <a:pt x="1109" y="1214"/>
                    <a:pt x="1109" y="1214"/>
                    <a:pt x="1108" y="1214"/>
                  </a:cubicBezTo>
                  <a:cubicBezTo>
                    <a:pt x="1108" y="1216"/>
                    <a:pt x="1111" y="1214"/>
                    <a:pt x="1111" y="1214"/>
                  </a:cubicBezTo>
                  <a:cubicBezTo>
                    <a:pt x="1112" y="1215"/>
                    <a:pt x="1111" y="1216"/>
                    <a:pt x="1111" y="1217"/>
                  </a:cubicBezTo>
                  <a:cubicBezTo>
                    <a:pt x="1110" y="1218"/>
                    <a:pt x="1109" y="1218"/>
                    <a:pt x="1109" y="1218"/>
                  </a:cubicBezTo>
                  <a:cubicBezTo>
                    <a:pt x="1108" y="1218"/>
                    <a:pt x="1107" y="1217"/>
                    <a:pt x="1106" y="1217"/>
                  </a:cubicBezTo>
                  <a:cubicBezTo>
                    <a:pt x="1106" y="1218"/>
                    <a:pt x="1107" y="1218"/>
                    <a:pt x="1107" y="1219"/>
                  </a:cubicBezTo>
                  <a:cubicBezTo>
                    <a:pt x="1108" y="1219"/>
                    <a:pt x="1108" y="1220"/>
                    <a:pt x="1109" y="1220"/>
                  </a:cubicBezTo>
                  <a:cubicBezTo>
                    <a:pt x="1110" y="1221"/>
                    <a:pt x="1112" y="1220"/>
                    <a:pt x="1114" y="1220"/>
                  </a:cubicBezTo>
                  <a:cubicBezTo>
                    <a:pt x="1115" y="1221"/>
                    <a:pt x="1117" y="1221"/>
                    <a:pt x="1118" y="1220"/>
                  </a:cubicBezTo>
                  <a:cubicBezTo>
                    <a:pt x="1118" y="1220"/>
                    <a:pt x="1119" y="1219"/>
                    <a:pt x="1120" y="1219"/>
                  </a:cubicBezTo>
                  <a:cubicBezTo>
                    <a:pt x="1121" y="1220"/>
                    <a:pt x="1119" y="1221"/>
                    <a:pt x="1119" y="1221"/>
                  </a:cubicBezTo>
                  <a:cubicBezTo>
                    <a:pt x="1118" y="1221"/>
                    <a:pt x="1118" y="1222"/>
                    <a:pt x="1118" y="1223"/>
                  </a:cubicBezTo>
                  <a:cubicBezTo>
                    <a:pt x="1118" y="1223"/>
                    <a:pt x="1117" y="1224"/>
                    <a:pt x="1116" y="1224"/>
                  </a:cubicBezTo>
                  <a:cubicBezTo>
                    <a:pt x="1115" y="1225"/>
                    <a:pt x="1114" y="1226"/>
                    <a:pt x="1113" y="1227"/>
                  </a:cubicBezTo>
                  <a:cubicBezTo>
                    <a:pt x="1113" y="1228"/>
                    <a:pt x="1112" y="1229"/>
                    <a:pt x="1111" y="1229"/>
                  </a:cubicBezTo>
                  <a:cubicBezTo>
                    <a:pt x="1110" y="1229"/>
                    <a:pt x="1110" y="1227"/>
                    <a:pt x="1109" y="1227"/>
                  </a:cubicBezTo>
                  <a:cubicBezTo>
                    <a:pt x="1107" y="1227"/>
                    <a:pt x="1107" y="1227"/>
                    <a:pt x="1106" y="1226"/>
                  </a:cubicBezTo>
                  <a:cubicBezTo>
                    <a:pt x="1105" y="1226"/>
                    <a:pt x="1104" y="1226"/>
                    <a:pt x="1102" y="1226"/>
                  </a:cubicBezTo>
                  <a:cubicBezTo>
                    <a:pt x="1102" y="1226"/>
                    <a:pt x="1102" y="1226"/>
                    <a:pt x="1101" y="1226"/>
                  </a:cubicBezTo>
                  <a:cubicBezTo>
                    <a:pt x="1101" y="1226"/>
                    <a:pt x="1100" y="1227"/>
                    <a:pt x="1100" y="1227"/>
                  </a:cubicBezTo>
                  <a:cubicBezTo>
                    <a:pt x="1100" y="1228"/>
                    <a:pt x="1100" y="1229"/>
                    <a:pt x="1100" y="1229"/>
                  </a:cubicBezTo>
                  <a:cubicBezTo>
                    <a:pt x="1099" y="1231"/>
                    <a:pt x="1099" y="1229"/>
                    <a:pt x="1099" y="1229"/>
                  </a:cubicBezTo>
                  <a:cubicBezTo>
                    <a:pt x="1098" y="1228"/>
                    <a:pt x="1096" y="1230"/>
                    <a:pt x="1096" y="1228"/>
                  </a:cubicBezTo>
                  <a:cubicBezTo>
                    <a:pt x="1095" y="1227"/>
                    <a:pt x="1096" y="1226"/>
                    <a:pt x="1095" y="1225"/>
                  </a:cubicBezTo>
                  <a:cubicBezTo>
                    <a:pt x="1095" y="1225"/>
                    <a:pt x="1094" y="1226"/>
                    <a:pt x="1094" y="1226"/>
                  </a:cubicBezTo>
                  <a:cubicBezTo>
                    <a:pt x="1094" y="1227"/>
                    <a:pt x="1093" y="1228"/>
                    <a:pt x="1092" y="1227"/>
                  </a:cubicBezTo>
                  <a:cubicBezTo>
                    <a:pt x="1092" y="1227"/>
                    <a:pt x="1092" y="1227"/>
                    <a:pt x="1091" y="1227"/>
                  </a:cubicBezTo>
                  <a:cubicBezTo>
                    <a:pt x="1091" y="1227"/>
                    <a:pt x="1090" y="1227"/>
                    <a:pt x="1089" y="1227"/>
                  </a:cubicBezTo>
                  <a:cubicBezTo>
                    <a:pt x="1089" y="1226"/>
                    <a:pt x="1088" y="1226"/>
                    <a:pt x="1088" y="1225"/>
                  </a:cubicBezTo>
                  <a:cubicBezTo>
                    <a:pt x="1088" y="1224"/>
                    <a:pt x="1088" y="1224"/>
                    <a:pt x="1087" y="1223"/>
                  </a:cubicBezTo>
                  <a:cubicBezTo>
                    <a:pt x="1086" y="1223"/>
                    <a:pt x="1086" y="1223"/>
                    <a:pt x="1086" y="1223"/>
                  </a:cubicBezTo>
                  <a:cubicBezTo>
                    <a:pt x="1086" y="1222"/>
                    <a:pt x="1086" y="1222"/>
                    <a:pt x="1085" y="1222"/>
                  </a:cubicBezTo>
                  <a:cubicBezTo>
                    <a:pt x="1085" y="1222"/>
                    <a:pt x="1085" y="1223"/>
                    <a:pt x="1084" y="1224"/>
                  </a:cubicBezTo>
                  <a:cubicBezTo>
                    <a:pt x="1084" y="1224"/>
                    <a:pt x="1084" y="1225"/>
                    <a:pt x="1083" y="1225"/>
                  </a:cubicBezTo>
                  <a:cubicBezTo>
                    <a:pt x="1082" y="1225"/>
                    <a:pt x="1080" y="1224"/>
                    <a:pt x="1081" y="1225"/>
                  </a:cubicBezTo>
                  <a:cubicBezTo>
                    <a:pt x="1082" y="1226"/>
                    <a:pt x="1082" y="1225"/>
                    <a:pt x="1082" y="1226"/>
                  </a:cubicBezTo>
                  <a:cubicBezTo>
                    <a:pt x="1083" y="1226"/>
                    <a:pt x="1083" y="1226"/>
                    <a:pt x="1083" y="1226"/>
                  </a:cubicBezTo>
                  <a:cubicBezTo>
                    <a:pt x="1083" y="1227"/>
                    <a:pt x="1084" y="1228"/>
                    <a:pt x="1083" y="1228"/>
                  </a:cubicBezTo>
                  <a:cubicBezTo>
                    <a:pt x="1083" y="1229"/>
                    <a:pt x="1080" y="1226"/>
                    <a:pt x="1080" y="1228"/>
                  </a:cubicBezTo>
                  <a:cubicBezTo>
                    <a:pt x="1080" y="1229"/>
                    <a:pt x="1081" y="1233"/>
                    <a:pt x="1080" y="1232"/>
                  </a:cubicBezTo>
                  <a:cubicBezTo>
                    <a:pt x="1079" y="1232"/>
                    <a:pt x="1080" y="1230"/>
                    <a:pt x="1079" y="1231"/>
                  </a:cubicBezTo>
                  <a:cubicBezTo>
                    <a:pt x="1078" y="1231"/>
                    <a:pt x="1078" y="1232"/>
                    <a:pt x="1077" y="1232"/>
                  </a:cubicBezTo>
                  <a:cubicBezTo>
                    <a:pt x="1077" y="1232"/>
                    <a:pt x="1076" y="1231"/>
                    <a:pt x="1076" y="1230"/>
                  </a:cubicBezTo>
                  <a:cubicBezTo>
                    <a:pt x="1075" y="1230"/>
                    <a:pt x="1076" y="1229"/>
                    <a:pt x="1076" y="1228"/>
                  </a:cubicBezTo>
                  <a:cubicBezTo>
                    <a:pt x="1076" y="1226"/>
                    <a:pt x="1074" y="1226"/>
                    <a:pt x="1074" y="1224"/>
                  </a:cubicBezTo>
                  <a:cubicBezTo>
                    <a:pt x="1073" y="1224"/>
                    <a:pt x="1074" y="1223"/>
                    <a:pt x="1073" y="1222"/>
                  </a:cubicBezTo>
                  <a:cubicBezTo>
                    <a:pt x="1073" y="1221"/>
                    <a:pt x="1073" y="1221"/>
                    <a:pt x="1073" y="1220"/>
                  </a:cubicBezTo>
                  <a:cubicBezTo>
                    <a:pt x="1072" y="1218"/>
                    <a:pt x="1071" y="1217"/>
                    <a:pt x="1073" y="1216"/>
                  </a:cubicBezTo>
                  <a:cubicBezTo>
                    <a:pt x="1074" y="1214"/>
                    <a:pt x="1074" y="1213"/>
                    <a:pt x="1075" y="1211"/>
                  </a:cubicBezTo>
                  <a:cubicBezTo>
                    <a:pt x="1075" y="1209"/>
                    <a:pt x="1076" y="1207"/>
                    <a:pt x="1076" y="1204"/>
                  </a:cubicBezTo>
                  <a:cubicBezTo>
                    <a:pt x="1076" y="1203"/>
                    <a:pt x="1076" y="1201"/>
                    <a:pt x="1076" y="1199"/>
                  </a:cubicBezTo>
                  <a:cubicBezTo>
                    <a:pt x="1077" y="1197"/>
                    <a:pt x="1077" y="1196"/>
                    <a:pt x="1076" y="1195"/>
                  </a:cubicBezTo>
                  <a:cubicBezTo>
                    <a:pt x="1075" y="1192"/>
                    <a:pt x="1075" y="1189"/>
                    <a:pt x="1076" y="1186"/>
                  </a:cubicBezTo>
                  <a:cubicBezTo>
                    <a:pt x="1077" y="1185"/>
                    <a:pt x="1078" y="1184"/>
                    <a:pt x="1079" y="1183"/>
                  </a:cubicBezTo>
                  <a:cubicBezTo>
                    <a:pt x="1080" y="1182"/>
                    <a:pt x="1082" y="1180"/>
                    <a:pt x="1081" y="1179"/>
                  </a:cubicBezTo>
                  <a:cubicBezTo>
                    <a:pt x="1081" y="1177"/>
                    <a:pt x="1079" y="1177"/>
                    <a:pt x="1080" y="1175"/>
                  </a:cubicBezTo>
                  <a:cubicBezTo>
                    <a:pt x="1081" y="1174"/>
                    <a:pt x="1083" y="1173"/>
                    <a:pt x="1084" y="1173"/>
                  </a:cubicBezTo>
                  <a:cubicBezTo>
                    <a:pt x="1087" y="1172"/>
                    <a:pt x="1091" y="1173"/>
                    <a:pt x="1093" y="1171"/>
                  </a:cubicBezTo>
                  <a:close/>
                  <a:moveTo>
                    <a:pt x="1122" y="88"/>
                  </a:moveTo>
                  <a:cubicBezTo>
                    <a:pt x="1123" y="88"/>
                    <a:pt x="1125" y="88"/>
                    <a:pt x="1126" y="88"/>
                  </a:cubicBezTo>
                  <a:cubicBezTo>
                    <a:pt x="1127" y="88"/>
                    <a:pt x="1128" y="88"/>
                    <a:pt x="1128" y="87"/>
                  </a:cubicBezTo>
                  <a:cubicBezTo>
                    <a:pt x="1128" y="86"/>
                    <a:pt x="1126" y="86"/>
                    <a:pt x="1127" y="85"/>
                  </a:cubicBezTo>
                  <a:cubicBezTo>
                    <a:pt x="1127" y="85"/>
                    <a:pt x="1129" y="85"/>
                    <a:pt x="1129" y="85"/>
                  </a:cubicBezTo>
                  <a:cubicBezTo>
                    <a:pt x="1130" y="85"/>
                    <a:pt x="1130" y="86"/>
                    <a:pt x="1131" y="86"/>
                  </a:cubicBezTo>
                  <a:cubicBezTo>
                    <a:pt x="1131" y="87"/>
                    <a:pt x="1131" y="88"/>
                    <a:pt x="1132" y="88"/>
                  </a:cubicBezTo>
                  <a:cubicBezTo>
                    <a:pt x="1133" y="88"/>
                    <a:pt x="1134" y="87"/>
                    <a:pt x="1134" y="88"/>
                  </a:cubicBezTo>
                  <a:cubicBezTo>
                    <a:pt x="1135" y="88"/>
                    <a:pt x="1134" y="89"/>
                    <a:pt x="1134" y="90"/>
                  </a:cubicBezTo>
                  <a:cubicBezTo>
                    <a:pt x="1134" y="90"/>
                    <a:pt x="1134" y="91"/>
                    <a:pt x="1133" y="91"/>
                  </a:cubicBezTo>
                  <a:cubicBezTo>
                    <a:pt x="1133" y="91"/>
                    <a:pt x="1133" y="91"/>
                    <a:pt x="1132" y="92"/>
                  </a:cubicBezTo>
                  <a:cubicBezTo>
                    <a:pt x="1132" y="92"/>
                    <a:pt x="1132" y="92"/>
                    <a:pt x="1132" y="93"/>
                  </a:cubicBezTo>
                  <a:cubicBezTo>
                    <a:pt x="1132" y="93"/>
                    <a:pt x="1132" y="93"/>
                    <a:pt x="1133" y="93"/>
                  </a:cubicBezTo>
                  <a:cubicBezTo>
                    <a:pt x="1134" y="93"/>
                    <a:pt x="1134" y="92"/>
                    <a:pt x="1135" y="92"/>
                  </a:cubicBezTo>
                  <a:cubicBezTo>
                    <a:pt x="1136" y="93"/>
                    <a:pt x="1137" y="93"/>
                    <a:pt x="1137" y="92"/>
                  </a:cubicBezTo>
                  <a:cubicBezTo>
                    <a:pt x="1138" y="91"/>
                    <a:pt x="1137" y="90"/>
                    <a:pt x="1138" y="90"/>
                  </a:cubicBezTo>
                  <a:cubicBezTo>
                    <a:pt x="1139" y="88"/>
                    <a:pt x="1140" y="90"/>
                    <a:pt x="1141" y="91"/>
                  </a:cubicBezTo>
                  <a:cubicBezTo>
                    <a:pt x="1142" y="92"/>
                    <a:pt x="1142" y="93"/>
                    <a:pt x="1142" y="95"/>
                  </a:cubicBezTo>
                  <a:cubicBezTo>
                    <a:pt x="1143" y="96"/>
                    <a:pt x="1144" y="97"/>
                    <a:pt x="1145" y="98"/>
                  </a:cubicBezTo>
                  <a:cubicBezTo>
                    <a:pt x="1146" y="99"/>
                    <a:pt x="1146" y="100"/>
                    <a:pt x="1147" y="101"/>
                  </a:cubicBezTo>
                  <a:cubicBezTo>
                    <a:pt x="1148" y="103"/>
                    <a:pt x="1146" y="103"/>
                    <a:pt x="1145" y="102"/>
                  </a:cubicBezTo>
                  <a:cubicBezTo>
                    <a:pt x="1144" y="101"/>
                    <a:pt x="1144" y="100"/>
                    <a:pt x="1142" y="99"/>
                  </a:cubicBezTo>
                  <a:cubicBezTo>
                    <a:pt x="1142" y="99"/>
                    <a:pt x="1141" y="99"/>
                    <a:pt x="1141" y="98"/>
                  </a:cubicBezTo>
                  <a:cubicBezTo>
                    <a:pt x="1140" y="98"/>
                    <a:pt x="1141" y="96"/>
                    <a:pt x="1140" y="96"/>
                  </a:cubicBezTo>
                  <a:cubicBezTo>
                    <a:pt x="1139" y="95"/>
                    <a:pt x="1139" y="97"/>
                    <a:pt x="1138" y="97"/>
                  </a:cubicBezTo>
                  <a:cubicBezTo>
                    <a:pt x="1138" y="98"/>
                    <a:pt x="1136" y="98"/>
                    <a:pt x="1137" y="96"/>
                  </a:cubicBezTo>
                  <a:cubicBezTo>
                    <a:pt x="1137" y="96"/>
                    <a:pt x="1139" y="95"/>
                    <a:pt x="1138" y="95"/>
                  </a:cubicBezTo>
                  <a:cubicBezTo>
                    <a:pt x="1137" y="94"/>
                    <a:pt x="1137" y="95"/>
                    <a:pt x="1136" y="95"/>
                  </a:cubicBezTo>
                  <a:cubicBezTo>
                    <a:pt x="1135" y="95"/>
                    <a:pt x="1135" y="96"/>
                    <a:pt x="1134" y="96"/>
                  </a:cubicBezTo>
                  <a:cubicBezTo>
                    <a:pt x="1133" y="95"/>
                    <a:pt x="1133" y="95"/>
                    <a:pt x="1132" y="94"/>
                  </a:cubicBezTo>
                  <a:cubicBezTo>
                    <a:pt x="1130" y="92"/>
                    <a:pt x="1126" y="95"/>
                    <a:pt x="1124" y="92"/>
                  </a:cubicBezTo>
                  <a:cubicBezTo>
                    <a:pt x="1123" y="92"/>
                    <a:pt x="1123" y="91"/>
                    <a:pt x="1123" y="90"/>
                  </a:cubicBezTo>
                  <a:cubicBezTo>
                    <a:pt x="1122" y="90"/>
                    <a:pt x="1121" y="90"/>
                    <a:pt x="1121" y="89"/>
                  </a:cubicBezTo>
                  <a:cubicBezTo>
                    <a:pt x="1119" y="88"/>
                    <a:pt x="1121" y="88"/>
                    <a:pt x="1122" y="88"/>
                  </a:cubicBezTo>
                  <a:close/>
                  <a:moveTo>
                    <a:pt x="1293" y="205"/>
                  </a:moveTo>
                  <a:cubicBezTo>
                    <a:pt x="1292" y="207"/>
                    <a:pt x="1291" y="208"/>
                    <a:pt x="1290" y="209"/>
                  </a:cubicBezTo>
                  <a:cubicBezTo>
                    <a:pt x="1289" y="210"/>
                    <a:pt x="1288" y="212"/>
                    <a:pt x="1287" y="213"/>
                  </a:cubicBezTo>
                  <a:cubicBezTo>
                    <a:pt x="1286" y="214"/>
                    <a:pt x="1285" y="215"/>
                    <a:pt x="1283" y="216"/>
                  </a:cubicBezTo>
                  <a:cubicBezTo>
                    <a:pt x="1281" y="216"/>
                    <a:pt x="1280" y="217"/>
                    <a:pt x="1278" y="218"/>
                  </a:cubicBezTo>
                  <a:cubicBezTo>
                    <a:pt x="1277" y="219"/>
                    <a:pt x="1276" y="221"/>
                    <a:pt x="1275" y="221"/>
                  </a:cubicBezTo>
                  <a:cubicBezTo>
                    <a:pt x="1273" y="221"/>
                    <a:pt x="1272" y="222"/>
                    <a:pt x="1270" y="222"/>
                  </a:cubicBezTo>
                  <a:cubicBezTo>
                    <a:pt x="1269" y="222"/>
                    <a:pt x="1269" y="223"/>
                    <a:pt x="1268" y="224"/>
                  </a:cubicBezTo>
                  <a:cubicBezTo>
                    <a:pt x="1267" y="225"/>
                    <a:pt x="1267" y="225"/>
                    <a:pt x="1266" y="225"/>
                  </a:cubicBezTo>
                  <a:cubicBezTo>
                    <a:pt x="1264" y="226"/>
                    <a:pt x="1262" y="226"/>
                    <a:pt x="1261" y="227"/>
                  </a:cubicBezTo>
                  <a:cubicBezTo>
                    <a:pt x="1259" y="227"/>
                    <a:pt x="1257" y="228"/>
                    <a:pt x="1255" y="227"/>
                  </a:cubicBezTo>
                  <a:cubicBezTo>
                    <a:pt x="1254" y="227"/>
                    <a:pt x="1252" y="226"/>
                    <a:pt x="1250" y="226"/>
                  </a:cubicBezTo>
                  <a:cubicBezTo>
                    <a:pt x="1249" y="225"/>
                    <a:pt x="1247" y="225"/>
                    <a:pt x="1246" y="224"/>
                  </a:cubicBezTo>
                  <a:cubicBezTo>
                    <a:pt x="1244" y="223"/>
                    <a:pt x="1243" y="223"/>
                    <a:pt x="1241" y="223"/>
                  </a:cubicBezTo>
                  <a:cubicBezTo>
                    <a:pt x="1239" y="223"/>
                    <a:pt x="1238" y="223"/>
                    <a:pt x="1236" y="223"/>
                  </a:cubicBezTo>
                  <a:cubicBezTo>
                    <a:pt x="1234" y="224"/>
                    <a:pt x="1233" y="225"/>
                    <a:pt x="1231" y="226"/>
                  </a:cubicBezTo>
                  <a:cubicBezTo>
                    <a:pt x="1229" y="226"/>
                    <a:pt x="1227" y="226"/>
                    <a:pt x="1226" y="227"/>
                  </a:cubicBezTo>
                  <a:cubicBezTo>
                    <a:pt x="1224" y="227"/>
                    <a:pt x="1223" y="227"/>
                    <a:pt x="1221" y="227"/>
                  </a:cubicBezTo>
                  <a:cubicBezTo>
                    <a:pt x="1219" y="227"/>
                    <a:pt x="1218" y="227"/>
                    <a:pt x="1216" y="227"/>
                  </a:cubicBezTo>
                  <a:cubicBezTo>
                    <a:pt x="1215" y="227"/>
                    <a:pt x="1213" y="226"/>
                    <a:pt x="1212" y="226"/>
                  </a:cubicBezTo>
                  <a:cubicBezTo>
                    <a:pt x="1211" y="226"/>
                    <a:pt x="1210" y="226"/>
                    <a:pt x="1209" y="226"/>
                  </a:cubicBezTo>
                  <a:cubicBezTo>
                    <a:pt x="1208" y="225"/>
                    <a:pt x="1207" y="225"/>
                    <a:pt x="1206" y="225"/>
                  </a:cubicBezTo>
                  <a:cubicBezTo>
                    <a:pt x="1205" y="224"/>
                    <a:pt x="1203" y="224"/>
                    <a:pt x="1201" y="224"/>
                  </a:cubicBezTo>
                  <a:cubicBezTo>
                    <a:pt x="1200" y="223"/>
                    <a:pt x="1198" y="224"/>
                    <a:pt x="1196" y="223"/>
                  </a:cubicBezTo>
                  <a:cubicBezTo>
                    <a:pt x="1195" y="222"/>
                    <a:pt x="1193" y="222"/>
                    <a:pt x="1192" y="220"/>
                  </a:cubicBezTo>
                  <a:cubicBezTo>
                    <a:pt x="1189" y="219"/>
                    <a:pt x="1187" y="216"/>
                    <a:pt x="1184" y="216"/>
                  </a:cubicBezTo>
                  <a:cubicBezTo>
                    <a:pt x="1182" y="216"/>
                    <a:pt x="1181" y="218"/>
                    <a:pt x="1180" y="218"/>
                  </a:cubicBezTo>
                  <a:cubicBezTo>
                    <a:pt x="1178" y="219"/>
                    <a:pt x="1177" y="218"/>
                    <a:pt x="1175" y="218"/>
                  </a:cubicBezTo>
                  <a:cubicBezTo>
                    <a:pt x="1174" y="217"/>
                    <a:pt x="1173" y="215"/>
                    <a:pt x="1172" y="214"/>
                  </a:cubicBezTo>
                  <a:cubicBezTo>
                    <a:pt x="1170" y="213"/>
                    <a:pt x="1170" y="211"/>
                    <a:pt x="1170" y="210"/>
                  </a:cubicBezTo>
                  <a:cubicBezTo>
                    <a:pt x="1169" y="207"/>
                    <a:pt x="1165" y="206"/>
                    <a:pt x="1162" y="208"/>
                  </a:cubicBezTo>
                  <a:cubicBezTo>
                    <a:pt x="1160" y="210"/>
                    <a:pt x="1156" y="208"/>
                    <a:pt x="1153" y="207"/>
                  </a:cubicBezTo>
                  <a:cubicBezTo>
                    <a:pt x="1151" y="206"/>
                    <a:pt x="1148" y="204"/>
                    <a:pt x="1148" y="202"/>
                  </a:cubicBezTo>
                  <a:cubicBezTo>
                    <a:pt x="1148" y="200"/>
                    <a:pt x="1150" y="200"/>
                    <a:pt x="1150" y="199"/>
                  </a:cubicBezTo>
                  <a:cubicBezTo>
                    <a:pt x="1150" y="198"/>
                    <a:pt x="1149" y="199"/>
                    <a:pt x="1148" y="199"/>
                  </a:cubicBezTo>
                  <a:cubicBezTo>
                    <a:pt x="1147" y="199"/>
                    <a:pt x="1146" y="199"/>
                    <a:pt x="1146" y="199"/>
                  </a:cubicBezTo>
                  <a:cubicBezTo>
                    <a:pt x="1144" y="199"/>
                    <a:pt x="1142" y="199"/>
                    <a:pt x="1140" y="200"/>
                  </a:cubicBezTo>
                  <a:cubicBezTo>
                    <a:pt x="1138" y="200"/>
                    <a:pt x="1137" y="201"/>
                    <a:pt x="1135" y="201"/>
                  </a:cubicBezTo>
                  <a:cubicBezTo>
                    <a:pt x="1134" y="201"/>
                    <a:pt x="1134" y="201"/>
                    <a:pt x="1133" y="200"/>
                  </a:cubicBezTo>
                  <a:cubicBezTo>
                    <a:pt x="1132" y="200"/>
                    <a:pt x="1130" y="200"/>
                    <a:pt x="1129" y="200"/>
                  </a:cubicBezTo>
                  <a:cubicBezTo>
                    <a:pt x="1127" y="200"/>
                    <a:pt x="1125" y="200"/>
                    <a:pt x="1123" y="200"/>
                  </a:cubicBezTo>
                  <a:cubicBezTo>
                    <a:pt x="1121" y="200"/>
                    <a:pt x="1119" y="200"/>
                    <a:pt x="1118" y="200"/>
                  </a:cubicBezTo>
                  <a:cubicBezTo>
                    <a:pt x="1114" y="199"/>
                    <a:pt x="1110" y="198"/>
                    <a:pt x="1106" y="200"/>
                  </a:cubicBezTo>
                  <a:cubicBezTo>
                    <a:pt x="1103" y="201"/>
                    <a:pt x="1100" y="203"/>
                    <a:pt x="1097" y="203"/>
                  </a:cubicBezTo>
                  <a:cubicBezTo>
                    <a:pt x="1095" y="204"/>
                    <a:pt x="1094" y="204"/>
                    <a:pt x="1092" y="204"/>
                  </a:cubicBezTo>
                  <a:cubicBezTo>
                    <a:pt x="1091" y="205"/>
                    <a:pt x="1090" y="206"/>
                    <a:pt x="1089" y="206"/>
                  </a:cubicBezTo>
                  <a:cubicBezTo>
                    <a:pt x="1088" y="207"/>
                    <a:pt x="1087" y="207"/>
                    <a:pt x="1086" y="208"/>
                  </a:cubicBezTo>
                  <a:cubicBezTo>
                    <a:pt x="1084" y="208"/>
                    <a:pt x="1082" y="210"/>
                    <a:pt x="1080" y="211"/>
                  </a:cubicBezTo>
                  <a:cubicBezTo>
                    <a:pt x="1079" y="212"/>
                    <a:pt x="1077" y="213"/>
                    <a:pt x="1075" y="214"/>
                  </a:cubicBezTo>
                  <a:cubicBezTo>
                    <a:pt x="1073" y="216"/>
                    <a:pt x="1071" y="217"/>
                    <a:pt x="1070" y="218"/>
                  </a:cubicBezTo>
                  <a:cubicBezTo>
                    <a:pt x="1069" y="219"/>
                    <a:pt x="1068" y="221"/>
                    <a:pt x="1067" y="222"/>
                  </a:cubicBezTo>
                  <a:cubicBezTo>
                    <a:pt x="1066" y="223"/>
                    <a:pt x="1065" y="223"/>
                    <a:pt x="1063" y="223"/>
                  </a:cubicBezTo>
                  <a:cubicBezTo>
                    <a:pt x="1060" y="224"/>
                    <a:pt x="1056" y="224"/>
                    <a:pt x="1053" y="223"/>
                  </a:cubicBezTo>
                  <a:cubicBezTo>
                    <a:pt x="1052" y="222"/>
                    <a:pt x="1050" y="222"/>
                    <a:pt x="1048" y="221"/>
                  </a:cubicBezTo>
                  <a:cubicBezTo>
                    <a:pt x="1048" y="221"/>
                    <a:pt x="1047" y="221"/>
                    <a:pt x="1046" y="221"/>
                  </a:cubicBezTo>
                  <a:cubicBezTo>
                    <a:pt x="1045" y="221"/>
                    <a:pt x="1045" y="220"/>
                    <a:pt x="1044" y="220"/>
                  </a:cubicBezTo>
                  <a:cubicBezTo>
                    <a:pt x="1041" y="220"/>
                    <a:pt x="1038" y="221"/>
                    <a:pt x="1035" y="221"/>
                  </a:cubicBezTo>
                  <a:cubicBezTo>
                    <a:pt x="1034" y="222"/>
                    <a:pt x="1033" y="222"/>
                    <a:pt x="1031" y="222"/>
                  </a:cubicBezTo>
                  <a:cubicBezTo>
                    <a:pt x="1030" y="222"/>
                    <a:pt x="1029" y="221"/>
                    <a:pt x="1028" y="221"/>
                  </a:cubicBezTo>
                  <a:cubicBezTo>
                    <a:pt x="1026" y="220"/>
                    <a:pt x="1025" y="219"/>
                    <a:pt x="1023" y="219"/>
                  </a:cubicBezTo>
                  <a:cubicBezTo>
                    <a:pt x="1021" y="219"/>
                    <a:pt x="1020" y="220"/>
                    <a:pt x="1018" y="220"/>
                  </a:cubicBezTo>
                  <a:cubicBezTo>
                    <a:pt x="1016" y="219"/>
                    <a:pt x="1015" y="218"/>
                    <a:pt x="1013" y="218"/>
                  </a:cubicBezTo>
                  <a:cubicBezTo>
                    <a:pt x="1010" y="217"/>
                    <a:pt x="1006" y="216"/>
                    <a:pt x="1003" y="214"/>
                  </a:cubicBezTo>
                  <a:cubicBezTo>
                    <a:pt x="1002" y="214"/>
                    <a:pt x="1001" y="212"/>
                    <a:pt x="999" y="212"/>
                  </a:cubicBezTo>
                  <a:cubicBezTo>
                    <a:pt x="998" y="211"/>
                    <a:pt x="997" y="210"/>
                    <a:pt x="996" y="209"/>
                  </a:cubicBezTo>
                  <a:cubicBezTo>
                    <a:pt x="994" y="206"/>
                    <a:pt x="993" y="203"/>
                    <a:pt x="993" y="200"/>
                  </a:cubicBezTo>
                  <a:cubicBezTo>
                    <a:pt x="993" y="197"/>
                    <a:pt x="990" y="195"/>
                    <a:pt x="988" y="193"/>
                  </a:cubicBezTo>
                  <a:cubicBezTo>
                    <a:pt x="988" y="192"/>
                    <a:pt x="988" y="190"/>
                    <a:pt x="987" y="189"/>
                  </a:cubicBezTo>
                  <a:cubicBezTo>
                    <a:pt x="986" y="187"/>
                    <a:pt x="985" y="188"/>
                    <a:pt x="984" y="187"/>
                  </a:cubicBezTo>
                  <a:cubicBezTo>
                    <a:pt x="982" y="187"/>
                    <a:pt x="984" y="185"/>
                    <a:pt x="985" y="185"/>
                  </a:cubicBezTo>
                  <a:cubicBezTo>
                    <a:pt x="986" y="184"/>
                    <a:pt x="987" y="184"/>
                    <a:pt x="988" y="183"/>
                  </a:cubicBezTo>
                  <a:cubicBezTo>
                    <a:pt x="989" y="182"/>
                    <a:pt x="990" y="182"/>
                    <a:pt x="990" y="181"/>
                  </a:cubicBezTo>
                  <a:cubicBezTo>
                    <a:pt x="991" y="180"/>
                    <a:pt x="991" y="178"/>
                    <a:pt x="991" y="177"/>
                  </a:cubicBezTo>
                  <a:cubicBezTo>
                    <a:pt x="991" y="176"/>
                    <a:pt x="991" y="175"/>
                    <a:pt x="991" y="174"/>
                  </a:cubicBezTo>
                  <a:cubicBezTo>
                    <a:pt x="991" y="172"/>
                    <a:pt x="991" y="171"/>
                    <a:pt x="992" y="169"/>
                  </a:cubicBezTo>
                  <a:cubicBezTo>
                    <a:pt x="993" y="168"/>
                    <a:pt x="993" y="167"/>
                    <a:pt x="995" y="166"/>
                  </a:cubicBezTo>
                  <a:cubicBezTo>
                    <a:pt x="995" y="165"/>
                    <a:pt x="996" y="165"/>
                    <a:pt x="997" y="165"/>
                  </a:cubicBezTo>
                  <a:cubicBezTo>
                    <a:pt x="998" y="165"/>
                    <a:pt x="998" y="164"/>
                    <a:pt x="998" y="164"/>
                  </a:cubicBezTo>
                  <a:cubicBezTo>
                    <a:pt x="999" y="163"/>
                    <a:pt x="1001" y="162"/>
                    <a:pt x="1002" y="163"/>
                  </a:cubicBezTo>
                  <a:cubicBezTo>
                    <a:pt x="1003" y="163"/>
                    <a:pt x="1002" y="164"/>
                    <a:pt x="1003" y="164"/>
                  </a:cubicBezTo>
                  <a:cubicBezTo>
                    <a:pt x="1004" y="164"/>
                    <a:pt x="1004" y="163"/>
                    <a:pt x="1004" y="162"/>
                  </a:cubicBezTo>
                  <a:cubicBezTo>
                    <a:pt x="1004" y="161"/>
                    <a:pt x="1005" y="160"/>
                    <a:pt x="1006" y="158"/>
                  </a:cubicBezTo>
                  <a:cubicBezTo>
                    <a:pt x="1006" y="157"/>
                    <a:pt x="1006" y="155"/>
                    <a:pt x="1006" y="153"/>
                  </a:cubicBezTo>
                  <a:cubicBezTo>
                    <a:pt x="1006" y="151"/>
                    <a:pt x="1006" y="148"/>
                    <a:pt x="1006" y="146"/>
                  </a:cubicBezTo>
                  <a:cubicBezTo>
                    <a:pt x="1006" y="144"/>
                    <a:pt x="1006" y="143"/>
                    <a:pt x="1007" y="141"/>
                  </a:cubicBezTo>
                  <a:cubicBezTo>
                    <a:pt x="1008" y="138"/>
                    <a:pt x="1009" y="135"/>
                    <a:pt x="1012" y="133"/>
                  </a:cubicBezTo>
                  <a:cubicBezTo>
                    <a:pt x="1012" y="132"/>
                    <a:pt x="1013" y="132"/>
                    <a:pt x="1013" y="131"/>
                  </a:cubicBezTo>
                  <a:cubicBezTo>
                    <a:pt x="1013" y="130"/>
                    <a:pt x="1012" y="131"/>
                    <a:pt x="1012" y="131"/>
                  </a:cubicBezTo>
                  <a:cubicBezTo>
                    <a:pt x="1011" y="132"/>
                    <a:pt x="1010" y="132"/>
                    <a:pt x="1010" y="131"/>
                  </a:cubicBezTo>
                  <a:cubicBezTo>
                    <a:pt x="1010" y="131"/>
                    <a:pt x="1011" y="130"/>
                    <a:pt x="1012" y="130"/>
                  </a:cubicBezTo>
                  <a:cubicBezTo>
                    <a:pt x="1013" y="129"/>
                    <a:pt x="1014" y="130"/>
                    <a:pt x="1015" y="128"/>
                  </a:cubicBezTo>
                  <a:cubicBezTo>
                    <a:pt x="1015" y="127"/>
                    <a:pt x="1015" y="127"/>
                    <a:pt x="1014" y="127"/>
                  </a:cubicBezTo>
                  <a:cubicBezTo>
                    <a:pt x="1013" y="128"/>
                    <a:pt x="1013" y="129"/>
                    <a:pt x="1012" y="129"/>
                  </a:cubicBezTo>
                  <a:cubicBezTo>
                    <a:pt x="1011" y="129"/>
                    <a:pt x="1011" y="128"/>
                    <a:pt x="1011" y="127"/>
                  </a:cubicBezTo>
                  <a:cubicBezTo>
                    <a:pt x="1011" y="126"/>
                    <a:pt x="1011" y="126"/>
                    <a:pt x="1012" y="126"/>
                  </a:cubicBezTo>
                  <a:cubicBezTo>
                    <a:pt x="1013" y="125"/>
                    <a:pt x="1013" y="125"/>
                    <a:pt x="1013" y="124"/>
                  </a:cubicBezTo>
                  <a:cubicBezTo>
                    <a:pt x="1013" y="123"/>
                    <a:pt x="1013" y="123"/>
                    <a:pt x="1014" y="122"/>
                  </a:cubicBezTo>
                  <a:cubicBezTo>
                    <a:pt x="1014" y="122"/>
                    <a:pt x="1015" y="121"/>
                    <a:pt x="1015" y="121"/>
                  </a:cubicBezTo>
                  <a:cubicBezTo>
                    <a:pt x="1015" y="120"/>
                    <a:pt x="1015" y="119"/>
                    <a:pt x="1016" y="119"/>
                  </a:cubicBezTo>
                  <a:cubicBezTo>
                    <a:pt x="1017" y="119"/>
                    <a:pt x="1017" y="121"/>
                    <a:pt x="1017" y="121"/>
                  </a:cubicBezTo>
                  <a:cubicBezTo>
                    <a:pt x="1017" y="122"/>
                    <a:pt x="1016" y="122"/>
                    <a:pt x="1016" y="122"/>
                  </a:cubicBezTo>
                  <a:cubicBezTo>
                    <a:pt x="1016" y="123"/>
                    <a:pt x="1017" y="123"/>
                    <a:pt x="1018" y="123"/>
                  </a:cubicBezTo>
                  <a:cubicBezTo>
                    <a:pt x="1018" y="123"/>
                    <a:pt x="1019" y="123"/>
                    <a:pt x="1019" y="124"/>
                  </a:cubicBezTo>
                  <a:cubicBezTo>
                    <a:pt x="1020" y="124"/>
                    <a:pt x="1021" y="124"/>
                    <a:pt x="1022" y="124"/>
                  </a:cubicBezTo>
                  <a:cubicBezTo>
                    <a:pt x="1022" y="124"/>
                    <a:pt x="1023" y="124"/>
                    <a:pt x="1024" y="125"/>
                  </a:cubicBezTo>
                  <a:cubicBezTo>
                    <a:pt x="1025" y="125"/>
                    <a:pt x="1028" y="125"/>
                    <a:pt x="1028" y="123"/>
                  </a:cubicBezTo>
                  <a:cubicBezTo>
                    <a:pt x="1029" y="123"/>
                    <a:pt x="1029" y="122"/>
                    <a:pt x="1029" y="121"/>
                  </a:cubicBezTo>
                  <a:cubicBezTo>
                    <a:pt x="1029" y="120"/>
                    <a:pt x="1029" y="119"/>
                    <a:pt x="1030" y="119"/>
                  </a:cubicBezTo>
                  <a:cubicBezTo>
                    <a:pt x="1031" y="116"/>
                    <a:pt x="1030" y="114"/>
                    <a:pt x="1030" y="111"/>
                  </a:cubicBezTo>
                  <a:cubicBezTo>
                    <a:pt x="1031" y="110"/>
                    <a:pt x="1032" y="108"/>
                    <a:pt x="1031" y="107"/>
                  </a:cubicBezTo>
                  <a:cubicBezTo>
                    <a:pt x="1031" y="106"/>
                    <a:pt x="1031" y="105"/>
                    <a:pt x="1031" y="105"/>
                  </a:cubicBezTo>
                  <a:cubicBezTo>
                    <a:pt x="1030" y="104"/>
                    <a:pt x="1030" y="103"/>
                    <a:pt x="1030" y="103"/>
                  </a:cubicBezTo>
                  <a:cubicBezTo>
                    <a:pt x="1029" y="101"/>
                    <a:pt x="1031" y="100"/>
                    <a:pt x="1032" y="100"/>
                  </a:cubicBezTo>
                  <a:cubicBezTo>
                    <a:pt x="1034" y="100"/>
                    <a:pt x="1035" y="98"/>
                    <a:pt x="1036" y="97"/>
                  </a:cubicBezTo>
                  <a:cubicBezTo>
                    <a:pt x="1038" y="97"/>
                    <a:pt x="1039" y="97"/>
                    <a:pt x="1041" y="97"/>
                  </a:cubicBezTo>
                  <a:cubicBezTo>
                    <a:pt x="1043" y="96"/>
                    <a:pt x="1043" y="95"/>
                    <a:pt x="1044" y="94"/>
                  </a:cubicBezTo>
                  <a:cubicBezTo>
                    <a:pt x="1044" y="93"/>
                    <a:pt x="1045" y="93"/>
                    <a:pt x="1045" y="92"/>
                  </a:cubicBezTo>
                  <a:cubicBezTo>
                    <a:pt x="1046" y="92"/>
                    <a:pt x="1046" y="92"/>
                    <a:pt x="1046" y="91"/>
                  </a:cubicBezTo>
                  <a:cubicBezTo>
                    <a:pt x="1046" y="91"/>
                    <a:pt x="1046" y="91"/>
                    <a:pt x="1045" y="91"/>
                  </a:cubicBezTo>
                  <a:cubicBezTo>
                    <a:pt x="1044" y="90"/>
                    <a:pt x="1044" y="88"/>
                    <a:pt x="1043" y="87"/>
                  </a:cubicBezTo>
                  <a:cubicBezTo>
                    <a:pt x="1042" y="86"/>
                    <a:pt x="1041" y="85"/>
                    <a:pt x="1040" y="84"/>
                  </a:cubicBezTo>
                  <a:cubicBezTo>
                    <a:pt x="1040" y="83"/>
                    <a:pt x="1040" y="82"/>
                    <a:pt x="1040" y="82"/>
                  </a:cubicBezTo>
                  <a:cubicBezTo>
                    <a:pt x="1041" y="82"/>
                    <a:pt x="1041" y="82"/>
                    <a:pt x="1042" y="83"/>
                  </a:cubicBezTo>
                  <a:cubicBezTo>
                    <a:pt x="1042" y="83"/>
                    <a:pt x="1043" y="84"/>
                    <a:pt x="1044" y="84"/>
                  </a:cubicBezTo>
                  <a:cubicBezTo>
                    <a:pt x="1044" y="85"/>
                    <a:pt x="1045" y="85"/>
                    <a:pt x="1045" y="86"/>
                  </a:cubicBezTo>
                  <a:cubicBezTo>
                    <a:pt x="1045" y="87"/>
                    <a:pt x="1046" y="87"/>
                    <a:pt x="1047" y="87"/>
                  </a:cubicBezTo>
                  <a:cubicBezTo>
                    <a:pt x="1048" y="86"/>
                    <a:pt x="1048" y="85"/>
                    <a:pt x="1048" y="84"/>
                  </a:cubicBezTo>
                  <a:cubicBezTo>
                    <a:pt x="1049" y="81"/>
                    <a:pt x="1052" y="80"/>
                    <a:pt x="1054" y="79"/>
                  </a:cubicBezTo>
                  <a:cubicBezTo>
                    <a:pt x="1056" y="77"/>
                    <a:pt x="1059" y="76"/>
                    <a:pt x="1062" y="76"/>
                  </a:cubicBezTo>
                  <a:cubicBezTo>
                    <a:pt x="1063" y="76"/>
                    <a:pt x="1065" y="77"/>
                    <a:pt x="1066" y="76"/>
                  </a:cubicBezTo>
                  <a:cubicBezTo>
                    <a:pt x="1068" y="76"/>
                    <a:pt x="1068" y="74"/>
                    <a:pt x="1070" y="73"/>
                  </a:cubicBezTo>
                  <a:cubicBezTo>
                    <a:pt x="1071" y="72"/>
                    <a:pt x="1072" y="73"/>
                    <a:pt x="1073" y="74"/>
                  </a:cubicBezTo>
                  <a:cubicBezTo>
                    <a:pt x="1074" y="74"/>
                    <a:pt x="1074" y="74"/>
                    <a:pt x="1075" y="74"/>
                  </a:cubicBezTo>
                  <a:cubicBezTo>
                    <a:pt x="1076" y="74"/>
                    <a:pt x="1076" y="75"/>
                    <a:pt x="1077" y="75"/>
                  </a:cubicBezTo>
                  <a:cubicBezTo>
                    <a:pt x="1081" y="76"/>
                    <a:pt x="1077" y="69"/>
                    <a:pt x="1080" y="69"/>
                  </a:cubicBezTo>
                  <a:cubicBezTo>
                    <a:pt x="1081" y="70"/>
                    <a:pt x="1080" y="72"/>
                    <a:pt x="1080" y="74"/>
                  </a:cubicBezTo>
                  <a:cubicBezTo>
                    <a:pt x="1081" y="74"/>
                    <a:pt x="1081" y="74"/>
                    <a:pt x="1082" y="74"/>
                  </a:cubicBezTo>
                  <a:cubicBezTo>
                    <a:pt x="1083" y="75"/>
                    <a:pt x="1083" y="76"/>
                    <a:pt x="1083" y="76"/>
                  </a:cubicBezTo>
                  <a:cubicBezTo>
                    <a:pt x="1084" y="77"/>
                    <a:pt x="1087" y="77"/>
                    <a:pt x="1088" y="77"/>
                  </a:cubicBezTo>
                  <a:cubicBezTo>
                    <a:pt x="1089" y="77"/>
                    <a:pt x="1089" y="77"/>
                    <a:pt x="1090" y="77"/>
                  </a:cubicBezTo>
                  <a:cubicBezTo>
                    <a:pt x="1091" y="76"/>
                    <a:pt x="1092" y="76"/>
                    <a:pt x="1092" y="77"/>
                  </a:cubicBezTo>
                  <a:cubicBezTo>
                    <a:pt x="1091" y="78"/>
                    <a:pt x="1091" y="78"/>
                    <a:pt x="1090" y="79"/>
                  </a:cubicBezTo>
                  <a:cubicBezTo>
                    <a:pt x="1089" y="79"/>
                    <a:pt x="1088" y="79"/>
                    <a:pt x="1088" y="80"/>
                  </a:cubicBezTo>
                  <a:cubicBezTo>
                    <a:pt x="1086" y="80"/>
                    <a:pt x="1084" y="80"/>
                    <a:pt x="1083" y="79"/>
                  </a:cubicBezTo>
                  <a:cubicBezTo>
                    <a:pt x="1081" y="79"/>
                    <a:pt x="1080" y="79"/>
                    <a:pt x="1078" y="78"/>
                  </a:cubicBezTo>
                  <a:cubicBezTo>
                    <a:pt x="1077" y="78"/>
                    <a:pt x="1075" y="78"/>
                    <a:pt x="1074" y="78"/>
                  </a:cubicBezTo>
                  <a:cubicBezTo>
                    <a:pt x="1073" y="78"/>
                    <a:pt x="1070" y="76"/>
                    <a:pt x="1069" y="76"/>
                  </a:cubicBezTo>
                  <a:cubicBezTo>
                    <a:pt x="1070" y="77"/>
                    <a:pt x="1071" y="77"/>
                    <a:pt x="1071" y="77"/>
                  </a:cubicBezTo>
                  <a:cubicBezTo>
                    <a:pt x="1071" y="78"/>
                    <a:pt x="1071" y="79"/>
                    <a:pt x="1072" y="79"/>
                  </a:cubicBezTo>
                  <a:cubicBezTo>
                    <a:pt x="1072" y="80"/>
                    <a:pt x="1073" y="80"/>
                    <a:pt x="1074" y="80"/>
                  </a:cubicBezTo>
                  <a:cubicBezTo>
                    <a:pt x="1075" y="80"/>
                    <a:pt x="1076" y="80"/>
                    <a:pt x="1076" y="80"/>
                  </a:cubicBezTo>
                  <a:cubicBezTo>
                    <a:pt x="1077" y="81"/>
                    <a:pt x="1080" y="83"/>
                    <a:pt x="1078" y="83"/>
                  </a:cubicBezTo>
                  <a:cubicBezTo>
                    <a:pt x="1077" y="83"/>
                    <a:pt x="1076" y="83"/>
                    <a:pt x="1075" y="83"/>
                  </a:cubicBezTo>
                  <a:cubicBezTo>
                    <a:pt x="1075" y="84"/>
                    <a:pt x="1074" y="84"/>
                    <a:pt x="1073" y="84"/>
                  </a:cubicBezTo>
                  <a:cubicBezTo>
                    <a:pt x="1073" y="84"/>
                    <a:pt x="1072" y="83"/>
                    <a:pt x="1071" y="83"/>
                  </a:cubicBezTo>
                  <a:cubicBezTo>
                    <a:pt x="1071" y="83"/>
                    <a:pt x="1070" y="82"/>
                    <a:pt x="1070" y="82"/>
                  </a:cubicBezTo>
                  <a:cubicBezTo>
                    <a:pt x="1069" y="81"/>
                    <a:pt x="1069" y="83"/>
                    <a:pt x="1070" y="83"/>
                  </a:cubicBezTo>
                  <a:cubicBezTo>
                    <a:pt x="1070" y="84"/>
                    <a:pt x="1071" y="84"/>
                    <a:pt x="1071" y="85"/>
                  </a:cubicBezTo>
                  <a:cubicBezTo>
                    <a:pt x="1072" y="86"/>
                    <a:pt x="1074" y="86"/>
                    <a:pt x="1075" y="87"/>
                  </a:cubicBezTo>
                  <a:cubicBezTo>
                    <a:pt x="1077" y="87"/>
                    <a:pt x="1078" y="88"/>
                    <a:pt x="1080" y="88"/>
                  </a:cubicBezTo>
                  <a:cubicBezTo>
                    <a:pt x="1081" y="87"/>
                    <a:pt x="1082" y="87"/>
                    <a:pt x="1083" y="87"/>
                  </a:cubicBezTo>
                  <a:cubicBezTo>
                    <a:pt x="1084" y="88"/>
                    <a:pt x="1085" y="89"/>
                    <a:pt x="1086" y="89"/>
                  </a:cubicBezTo>
                  <a:cubicBezTo>
                    <a:pt x="1087" y="90"/>
                    <a:pt x="1089" y="91"/>
                    <a:pt x="1090" y="91"/>
                  </a:cubicBezTo>
                  <a:cubicBezTo>
                    <a:pt x="1091" y="91"/>
                    <a:pt x="1093" y="90"/>
                    <a:pt x="1095" y="90"/>
                  </a:cubicBezTo>
                  <a:cubicBezTo>
                    <a:pt x="1098" y="89"/>
                    <a:pt x="1101" y="88"/>
                    <a:pt x="1105" y="87"/>
                  </a:cubicBezTo>
                  <a:cubicBezTo>
                    <a:pt x="1107" y="87"/>
                    <a:pt x="1107" y="88"/>
                    <a:pt x="1108" y="90"/>
                  </a:cubicBezTo>
                  <a:cubicBezTo>
                    <a:pt x="1109" y="91"/>
                    <a:pt x="1110" y="91"/>
                    <a:pt x="1112" y="91"/>
                  </a:cubicBezTo>
                  <a:cubicBezTo>
                    <a:pt x="1113" y="92"/>
                    <a:pt x="1113" y="92"/>
                    <a:pt x="1114" y="91"/>
                  </a:cubicBezTo>
                  <a:cubicBezTo>
                    <a:pt x="1114" y="91"/>
                    <a:pt x="1115" y="90"/>
                    <a:pt x="1116" y="91"/>
                  </a:cubicBezTo>
                  <a:cubicBezTo>
                    <a:pt x="1117" y="92"/>
                    <a:pt x="1116" y="92"/>
                    <a:pt x="1116" y="93"/>
                  </a:cubicBezTo>
                  <a:cubicBezTo>
                    <a:pt x="1116" y="94"/>
                    <a:pt x="1116" y="94"/>
                    <a:pt x="1117" y="95"/>
                  </a:cubicBezTo>
                  <a:cubicBezTo>
                    <a:pt x="1118" y="98"/>
                    <a:pt x="1114" y="97"/>
                    <a:pt x="1113" y="97"/>
                  </a:cubicBezTo>
                  <a:cubicBezTo>
                    <a:pt x="1112" y="97"/>
                    <a:pt x="1111" y="97"/>
                    <a:pt x="1110" y="98"/>
                  </a:cubicBezTo>
                  <a:cubicBezTo>
                    <a:pt x="1110" y="98"/>
                    <a:pt x="1109" y="99"/>
                    <a:pt x="1108" y="99"/>
                  </a:cubicBezTo>
                  <a:cubicBezTo>
                    <a:pt x="1107" y="100"/>
                    <a:pt x="1105" y="100"/>
                    <a:pt x="1104" y="100"/>
                  </a:cubicBezTo>
                  <a:cubicBezTo>
                    <a:pt x="1102" y="101"/>
                    <a:pt x="1100" y="102"/>
                    <a:pt x="1099" y="103"/>
                  </a:cubicBezTo>
                  <a:cubicBezTo>
                    <a:pt x="1098" y="104"/>
                    <a:pt x="1098" y="105"/>
                    <a:pt x="1096" y="106"/>
                  </a:cubicBezTo>
                  <a:cubicBezTo>
                    <a:pt x="1095" y="106"/>
                    <a:pt x="1093" y="107"/>
                    <a:pt x="1092" y="107"/>
                  </a:cubicBezTo>
                  <a:cubicBezTo>
                    <a:pt x="1090" y="109"/>
                    <a:pt x="1092" y="110"/>
                    <a:pt x="1093" y="111"/>
                  </a:cubicBezTo>
                  <a:cubicBezTo>
                    <a:pt x="1094" y="111"/>
                    <a:pt x="1094" y="112"/>
                    <a:pt x="1095" y="112"/>
                  </a:cubicBezTo>
                  <a:cubicBezTo>
                    <a:pt x="1095" y="113"/>
                    <a:pt x="1096" y="113"/>
                    <a:pt x="1097" y="113"/>
                  </a:cubicBezTo>
                  <a:cubicBezTo>
                    <a:pt x="1098" y="113"/>
                    <a:pt x="1100" y="113"/>
                    <a:pt x="1102" y="113"/>
                  </a:cubicBezTo>
                  <a:cubicBezTo>
                    <a:pt x="1102" y="114"/>
                    <a:pt x="1103" y="114"/>
                    <a:pt x="1104" y="115"/>
                  </a:cubicBezTo>
                  <a:cubicBezTo>
                    <a:pt x="1104" y="115"/>
                    <a:pt x="1105" y="115"/>
                    <a:pt x="1106" y="115"/>
                  </a:cubicBezTo>
                  <a:cubicBezTo>
                    <a:pt x="1107" y="115"/>
                    <a:pt x="1109" y="115"/>
                    <a:pt x="1111" y="116"/>
                  </a:cubicBezTo>
                  <a:cubicBezTo>
                    <a:pt x="1112" y="116"/>
                    <a:pt x="1114" y="116"/>
                    <a:pt x="1114" y="117"/>
                  </a:cubicBezTo>
                  <a:cubicBezTo>
                    <a:pt x="1115" y="119"/>
                    <a:pt x="1115" y="121"/>
                    <a:pt x="1115" y="122"/>
                  </a:cubicBezTo>
                  <a:cubicBezTo>
                    <a:pt x="1115" y="123"/>
                    <a:pt x="1115" y="124"/>
                    <a:pt x="1114" y="125"/>
                  </a:cubicBezTo>
                  <a:cubicBezTo>
                    <a:pt x="1114" y="126"/>
                    <a:pt x="1114" y="127"/>
                    <a:pt x="1114" y="127"/>
                  </a:cubicBezTo>
                  <a:cubicBezTo>
                    <a:pt x="1114" y="129"/>
                    <a:pt x="1114" y="131"/>
                    <a:pt x="1112" y="131"/>
                  </a:cubicBezTo>
                  <a:cubicBezTo>
                    <a:pt x="1110" y="131"/>
                    <a:pt x="1109" y="132"/>
                    <a:pt x="1111" y="132"/>
                  </a:cubicBezTo>
                  <a:cubicBezTo>
                    <a:pt x="1111" y="133"/>
                    <a:pt x="1112" y="132"/>
                    <a:pt x="1113" y="133"/>
                  </a:cubicBezTo>
                  <a:cubicBezTo>
                    <a:pt x="1113" y="133"/>
                    <a:pt x="1113" y="133"/>
                    <a:pt x="1114" y="134"/>
                  </a:cubicBezTo>
                  <a:cubicBezTo>
                    <a:pt x="1116" y="136"/>
                    <a:pt x="1119" y="136"/>
                    <a:pt x="1121" y="135"/>
                  </a:cubicBezTo>
                  <a:cubicBezTo>
                    <a:pt x="1122" y="135"/>
                    <a:pt x="1122" y="134"/>
                    <a:pt x="1123" y="134"/>
                  </a:cubicBezTo>
                  <a:cubicBezTo>
                    <a:pt x="1125" y="133"/>
                    <a:pt x="1126" y="133"/>
                    <a:pt x="1128" y="132"/>
                  </a:cubicBezTo>
                  <a:cubicBezTo>
                    <a:pt x="1129" y="132"/>
                    <a:pt x="1131" y="130"/>
                    <a:pt x="1133" y="129"/>
                  </a:cubicBezTo>
                  <a:cubicBezTo>
                    <a:pt x="1134" y="129"/>
                    <a:pt x="1135" y="128"/>
                    <a:pt x="1136" y="127"/>
                  </a:cubicBezTo>
                  <a:cubicBezTo>
                    <a:pt x="1138" y="127"/>
                    <a:pt x="1140" y="127"/>
                    <a:pt x="1141" y="126"/>
                  </a:cubicBezTo>
                  <a:cubicBezTo>
                    <a:pt x="1143" y="125"/>
                    <a:pt x="1144" y="124"/>
                    <a:pt x="1145" y="123"/>
                  </a:cubicBezTo>
                  <a:cubicBezTo>
                    <a:pt x="1147" y="122"/>
                    <a:pt x="1148" y="122"/>
                    <a:pt x="1150" y="121"/>
                  </a:cubicBezTo>
                  <a:cubicBezTo>
                    <a:pt x="1153" y="121"/>
                    <a:pt x="1154" y="118"/>
                    <a:pt x="1157" y="117"/>
                  </a:cubicBezTo>
                  <a:cubicBezTo>
                    <a:pt x="1159" y="117"/>
                    <a:pt x="1160" y="117"/>
                    <a:pt x="1161" y="118"/>
                  </a:cubicBezTo>
                  <a:cubicBezTo>
                    <a:pt x="1162" y="119"/>
                    <a:pt x="1163" y="119"/>
                    <a:pt x="1163" y="119"/>
                  </a:cubicBezTo>
                  <a:cubicBezTo>
                    <a:pt x="1164" y="119"/>
                    <a:pt x="1165" y="120"/>
                    <a:pt x="1165" y="120"/>
                  </a:cubicBezTo>
                  <a:cubicBezTo>
                    <a:pt x="1167" y="121"/>
                    <a:pt x="1169" y="120"/>
                    <a:pt x="1171" y="119"/>
                  </a:cubicBezTo>
                  <a:cubicBezTo>
                    <a:pt x="1171" y="119"/>
                    <a:pt x="1172" y="119"/>
                    <a:pt x="1173" y="119"/>
                  </a:cubicBezTo>
                  <a:cubicBezTo>
                    <a:pt x="1175" y="119"/>
                    <a:pt x="1176" y="119"/>
                    <a:pt x="1176" y="117"/>
                  </a:cubicBezTo>
                  <a:cubicBezTo>
                    <a:pt x="1176" y="116"/>
                    <a:pt x="1176" y="115"/>
                    <a:pt x="1176" y="115"/>
                  </a:cubicBezTo>
                  <a:cubicBezTo>
                    <a:pt x="1177" y="114"/>
                    <a:pt x="1178" y="114"/>
                    <a:pt x="1178" y="113"/>
                  </a:cubicBezTo>
                  <a:cubicBezTo>
                    <a:pt x="1179" y="113"/>
                    <a:pt x="1179" y="112"/>
                    <a:pt x="1179" y="111"/>
                  </a:cubicBezTo>
                  <a:cubicBezTo>
                    <a:pt x="1180" y="111"/>
                    <a:pt x="1181" y="111"/>
                    <a:pt x="1182" y="111"/>
                  </a:cubicBezTo>
                  <a:cubicBezTo>
                    <a:pt x="1182" y="111"/>
                    <a:pt x="1183" y="110"/>
                    <a:pt x="1182" y="110"/>
                  </a:cubicBezTo>
                  <a:cubicBezTo>
                    <a:pt x="1182" y="109"/>
                    <a:pt x="1180" y="110"/>
                    <a:pt x="1180" y="110"/>
                  </a:cubicBezTo>
                  <a:cubicBezTo>
                    <a:pt x="1178" y="110"/>
                    <a:pt x="1177" y="110"/>
                    <a:pt x="1175" y="110"/>
                  </a:cubicBezTo>
                  <a:cubicBezTo>
                    <a:pt x="1174" y="110"/>
                    <a:pt x="1172" y="110"/>
                    <a:pt x="1170" y="110"/>
                  </a:cubicBezTo>
                  <a:cubicBezTo>
                    <a:pt x="1169" y="110"/>
                    <a:pt x="1167" y="110"/>
                    <a:pt x="1166" y="110"/>
                  </a:cubicBezTo>
                  <a:cubicBezTo>
                    <a:pt x="1164" y="109"/>
                    <a:pt x="1162" y="110"/>
                    <a:pt x="1161" y="110"/>
                  </a:cubicBezTo>
                  <a:cubicBezTo>
                    <a:pt x="1160" y="111"/>
                    <a:pt x="1158" y="112"/>
                    <a:pt x="1157" y="112"/>
                  </a:cubicBezTo>
                  <a:cubicBezTo>
                    <a:pt x="1156" y="111"/>
                    <a:pt x="1155" y="110"/>
                    <a:pt x="1155" y="110"/>
                  </a:cubicBezTo>
                  <a:cubicBezTo>
                    <a:pt x="1154" y="109"/>
                    <a:pt x="1153" y="108"/>
                    <a:pt x="1152" y="107"/>
                  </a:cubicBezTo>
                  <a:cubicBezTo>
                    <a:pt x="1152" y="106"/>
                    <a:pt x="1151" y="105"/>
                    <a:pt x="1150" y="104"/>
                  </a:cubicBezTo>
                  <a:cubicBezTo>
                    <a:pt x="1148" y="102"/>
                    <a:pt x="1147" y="99"/>
                    <a:pt x="1145" y="97"/>
                  </a:cubicBezTo>
                  <a:cubicBezTo>
                    <a:pt x="1144" y="96"/>
                    <a:pt x="1141" y="89"/>
                    <a:pt x="1143" y="87"/>
                  </a:cubicBezTo>
                  <a:cubicBezTo>
                    <a:pt x="1144" y="87"/>
                    <a:pt x="1145" y="87"/>
                    <a:pt x="1145" y="87"/>
                  </a:cubicBezTo>
                  <a:cubicBezTo>
                    <a:pt x="1146" y="86"/>
                    <a:pt x="1147" y="86"/>
                    <a:pt x="1147" y="85"/>
                  </a:cubicBezTo>
                  <a:cubicBezTo>
                    <a:pt x="1148" y="85"/>
                    <a:pt x="1149" y="85"/>
                    <a:pt x="1149" y="85"/>
                  </a:cubicBezTo>
                  <a:cubicBezTo>
                    <a:pt x="1150" y="84"/>
                    <a:pt x="1150" y="83"/>
                    <a:pt x="1150" y="83"/>
                  </a:cubicBezTo>
                  <a:cubicBezTo>
                    <a:pt x="1150" y="81"/>
                    <a:pt x="1152" y="80"/>
                    <a:pt x="1152" y="82"/>
                  </a:cubicBezTo>
                  <a:cubicBezTo>
                    <a:pt x="1152" y="82"/>
                    <a:pt x="1152" y="83"/>
                    <a:pt x="1152" y="83"/>
                  </a:cubicBezTo>
                  <a:cubicBezTo>
                    <a:pt x="1153" y="84"/>
                    <a:pt x="1153" y="84"/>
                    <a:pt x="1153" y="84"/>
                  </a:cubicBezTo>
                  <a:cubicBezTo>
                    <a:pt x="1152" y="85"/>
                    <a:pt x="1151" y="85"/>
                    <a:pt x="1150" y="86"/>
                  </a:cubicBezTo>
                  <a:cubicBezTo>
                    <a:pt x="1149" y="86"/>
                    <a:pt x="1149" y="87"/>
                    <a:pt x="1148" y="88"/>
                  </a:cubicBezTo>
                  <a:cubicBezTo>
                    <a:pt x="1148" y="89"/>
                    <a:pt x="1147" y="89"/>
                    <a:pt x="1146" y="90"/>
                  </a:cubicBezTo>
                  <a:cubicBezTo>
                    <a:pt x="1147" y="90"/>
                    <a:pt x="1149" y="89"/>
                    <a:pt x="1149" y="88"/>
                  </a:cubicBezTo>
                  <a:cubicBezTo>
                    <a:pt x="1150" y="87"/>
                    <a:pt x="1151" y="86"/>
                    <a:pt x="1152" y="86"/>
                  </a:cubicBezTo>
                  <a:cubicBezTo>
                    <a:pt x="1153" y="85"/>
                    <a:pt x="1155" y="84"/>
                    <a:pt x="1156" y="84"/>
                  </a:cubicBezTo>
                  <a:cubicBezTo>
                    <a:pt x="1157" y="82"/>
                    <a:pt x="1157" y="80"/>
                    <a:pt x="1160" y="79"/>
                  </a:cubicBezTo>
                  <a:cubicBezTo>
                    <a:pt x="1160" y="79"/>
                    <a:pt x="1161" y="79"/>
                    <a:pt x="1162" y="78"/>
                  </a:cubicBezTo>
                  <a:cubicBezTo>
                    <a:pt x="1162" y="78"/>
                    <a:pt x="1163" y="77"/>
                    <a:pt x="1163" y="77"/>
                  </a:cubicBezTo>
                  <a:cubicBezTo>
                    <a:pt x="1165" y="75"/>
                    <a:pt x="1166" y="75"/>
                    <a:pt x="1168" y="75"/>
                  </a:cubicBezTo>
                  <a:cubicBezTo>
                    <a:pt x="1170" y="75"/>
                    <a:pt x="1171" y="75"/>
                    <a:pt x="1173" y="75"/>
                  </a:cubicBezTo>
                  <a:cubicBezTo>
                    <a:pt x="1175" y="74"/>
                    <a:pt x="1176" y="73"/>
                    <a:pt x="1178" y="72"/>
                  </a:cubicBezTo>
                  <a:cubicBezTo>
                    <a:pt x="1179" y="72"/>
                    <a:pt x="1179" y="72"/>
                    <a:pt x="1180" y="71"/>
                  </a:cubicBezTo>
                  <a:cubicBezTo>
                    <a:pt x="1181" y="71"/>
                    <a:pt x="1182" y="71"/>
                    <a:pt x="1182" y="71"/>
                  </a:cubicBezTo>
                  <a:cubicBezTo>
                    <a:pt x="1183" y="71"/>
                    <a:pt x="1183" y="72"/>
                    <a:pt x="1184" y="73"/>
                  </a:cubicBezTo>
                  <a:cubicBezTo>
                    <a:pt x="1184" y="74"/>
                    <a:pt x="1185" y="73"/>
                    <a:pt x="1185" y="74"/>
                  </a:cubicBezTo>
                  <a:cubicBezTo>
                    <a:pt x="1185" y="75"/>
                    <a:pt x="1185" y="76"/>
                    <a:pt x="1186" y="76"/>
                  </a:cubicBezTo>
                  <a:cubicBezTo>
                    <a:pt x="1187" y="76"/>
                    <a:pt x="1187" y="74"/>
                    <a:pt x="1187" y="74"/>
                  </a:cubicBezTo>
                  <a:cubicBezTo>
                    <a:pt x="1187" y="72"/>
                    <a:pt x="1188" y="71"/>
                    <a:pt x="1189" y="71"/>
                  </a:cubicBezTo>
                  <a:cubicBezTo>
                    <a:pt x="1191" y="70"/>
                    <a:pt x="1191" y="69"/>
                    <a:pt x="1193" y="69"/>
                  </a:cubicBezTo>
                  <a:cubicBezTo>
                    <a:pt x="1195" y="69"/>
                    <a:pt x="1196" y="69"/>
                    <a:pt x="1197" y="68"/>
                  </a:cubicBezTo>
                  <a:cubicBezTo>
                    <a:pt x="1198" y="68"/>
                    <a:pt x="1199" y="67"/>
                    <a:pt x="1200" y="67"/>
                  </a:cubicBezTo>
                  <a:cubicBezTo>
                    <a:pt x="1201" y="65"/>
                    <a:pt x="1202" y="64"/>
                    <a:pt x="1203" y="64"/>
                  </a:cubicBezTo>
                  <a:cubicBezTo>
                    <a:pt x="1204" y="63"/>
                    <a:pt x="1205" y="63"/>
                    <a:pt x="1205" y="63"/>
                  </a:cubicBezTo>
                  <a:cubicBezTo>
                    <a:pt x="1207" y="63"/>
                    <a:pt x="1208" y="63"/>
                    <a:pt x="1210" y="63"/>
                  </a:cubicBezTo>
                  <a:cubicBezTo>
                    <a:pt x="1212" y="64"/>
                    <a:pt x="1213" y="63"/>
                    <a:pt x="1214" y="63"/>
                  </a:cubicBezTo>
                  <a:cubicBezTo>
                    <a:pt x="1216" y="63"/>
                    <a:pt x="1218" y="62"/>
                    <a:pt x="1219" y="62"/>
                  </a:cubicBezTo>
                  <a:cubicBezTo>
                    <a:pt x="1220" y="61"/>
                    <a:pt x="1221" y="61"/>
                    <a:pt x="1222" y="61"/>
                  </a:cubicBezTo>
                  <a:cubicBezTo>
                    <a:pt x="1222" y="61"/>
                    <a:pt x="1223" y="62"/>
                    <a:pt x="1224" y="62"/>
                  </a:cubicBezTo>
                  <a:cubicBezTo>
                    <a:pt x="1225" y="62"/>
                    <a:pt x="1227" y="62"/>
                    <a:pt x="1229" y="62"/>
                  </a:cubicBezTo>
                  <a:cubicBezTo>
                    <a:pt x="1230" y="61"/>
                    <a:pt x="1231" y="60"/>
                    <a:pt x="1232" y="59"/>
                  </a:cubicBezTo>
                  <a:cubicBezTo>
                    <a:pt x="1234" y="59"/>
                    <a:pt x="1235" y="59"/>
                    <a:pt x="1237" y="59"/>
                  </a:cubicBezTo>
                  <a:cubicBezTo>
                    <a:pt x="1237" y="59"/>
                    <a:pt x="1239" y="59"/>
                    <a:pt x="1239" y="60"/>
                  </a:cubicBezTo>
                  <a:cubicBezTo>
                    <a:pt x="1239" y="60"/>
                    <a:pt x="1238" y="61"/>
                    <a:pt x="1238" y="62"/>
                  </a:cubicBezTo>
                  <a:cubicBezTo>
                    <a:pt x="1238" y="62"/>
                    <a:pt x="1238" y="63"/>
                    <a:pt x="1238" y="64"/>
                  </a:cubicBezTo>
                  <a:cubicBezTo>
                    <a:pt x="1238" y="65"/>
                    <a:pt x="1236" y="65"/>
                    <a:pt x="1236" y="66"/>
                  </a:cubicBezTo>
                  <a:cubicBezTo>
                    <a:pt x="1233" y="67"/>
                    <a:pt x="1229" y="68"/>
                    <a:pt x="1226" y="69"/>
                  </a:cubicBezTo>
                  <a:cubicBezTo>
                    <a:pt x="1225" y="69"/>
                    <a:pt x="1224" y="69"/>
                    <a:pt x="1223" y="69"/>
                  </a:cubicBezTo>
                  <a:cubicBezTo>
                    <a:pt x="1223" y="69"/>
                    <a:pt x="1221" y="69"/>
                    <a:pt x="1221" y="69"/>
                  </a:cubicBezTo>
                  <a:cubicBezTo>
                    <a:pt x="1219" y="70"/>
                    <a:pt x="1222" y="72"/>
                    <a:pt x="1223" y="72"/>
                  </a:cubicBezTo>
                  <a:cubicBezTo>
                    <a:pt x="1224" y="74"/>
                    <a:pt x="1224" y="75"/>
                    <a:pt x="1222" y="75"/>
                  </a:cubicBezTo>
                  <a:cubicBezTo>
                    <a:pt x="1220" y="75"/>
                    <a:pt x="1218" y="75"/>
                    <a:pt x="1217" y="75"/>
                  </a:cubicBezTo>
                  <a:cubicBezTo>
                    <a:pt x="1213" y="76"/>
                    <a:pt x="1210" y="75"/>
                    <a:pt x="1207" y="75"/>
                  </a:cubicBezTo>
                  <a:cubicBezTo>
                    <a:pt x="1204" y="75"/>
                    <a:pt x="1207" y="76"/>
                    <a:pt x="1207" y="77"/>
                  </a:cubicBezTo>
                  <a:cubicBezTo>
                    <a:pt x="1208" y="78"/>
                    <a:pt x="1208" y="79"/>
                    <a:pt x="1208" y="79"/>
                  </a:cubicBezTo>
                  <a:cubicBezTo>
                    <a:pt x="1208" y="80"/>
                    <a:pt x="1209" y="81"/>
                    <a:pt x="1210" y="81"/>
                  </a:cubicBezTo>
                  <a:cubicBezTo>
                    <a:pt x="1211" y="82"/>
                    <a:pt x="1213" y="84"/>
                    <a:pt x="1214" y="84"/>
                  </a:cubicBezTo>
                  <a:cubicBezTo>
                    <a:pt x="1216" y="84"/>
                    <a:pt x="1217" y="85"/>
                    <a:pt x="1218" y="86"/>
                  </a:cubicBezTo>
                  <a:cubicBezTo>
                    <a:pt x="1219" y="87"/>
                    <a:pt x="1219" y="87"/>
                    <a:pt x="1220" y="87"/>
                  </a:cubicBezTo>
                  <a:cubicBezTo>
                    <a:pt x="1221" y="88"/>
                    <a:pt x="1222" y="88"/>
                    <a:pt x="1222" y="88"/>
                  </a:cubicBezTo>
                  <a:cubicBezTo>
                    <a:pt x="1223" y="89"/>
                    <a:pt x="1223" y="90"/>
                    <a:pt x="1223" y="90"/>
                  </a:cubicBezTo>
                  <a:cubicBezTo>
                    <a:pt x="1223" y="91"/>
                    <a:pt x="1222" y="91"/>
                    <a:pt x="1221" y="91"/>
                  </a:cubicBezTo>
                  <a:cubicBezTo>
                    <a:pt x="1220" y="90"/>
                    <a:pt x="1219" y="90"/>
                    <a:pt x="1218" y="89"/>
                  </a:cubicBezTo>
                  <a:cubicBezTo>
                    <a:pt x="1216" y="88"/>
                    <a:pt x="1216" y="90"/>
                    <a:pt x="1215" y="91"/>
                  </a:cubicBezTo>
                  <a:cubicBezTo>
                    <a:pt x="1214" y="91"/>
                    <a:pt x="1213" y="92"/>
                    <a:pt x="1213" y="92"/>
                  </a:cubicBezTo>
                  <a:cubicBezTo>
                    <a:pt x="1212" y="92"/>
                    <a:pt x="1211" y="91"/>
                    <a:pt x="1210" y="92"/>
                  </a:cubicBezTo>
                  <a:cubicBezTo>
                    <a:pt x="1209" y="92"/>
                    <a:pt x="1209" y="94"/>
                    <a:pt x="1208" y="95"/>
                  </a:cubicBezTo>
                  <a:cubicBezTo>
                    <a:pt x="1208" y="97"/>
                    <a:pt x="1207" y="98"/>
                    <a:pt x="1206" y="100"/>
                  </a:cubicBezTo>
                  <a:cubicBezTo>
                    <a:pt x="1206" y="100"/>
                    <a:pt x="1205" y="101"/>
                    <a:pt x="1204" y="101"/>
                  </a:cubicBezTo>
                  <a:cubicBezTo>
                    <a:pt x="1204" y="101"/>
                    <a:pt x="1203" y="101"/>
                    <a:pt x="1202" y="102"/>
                  </a:cubicBezTo>
                  <a:cubicBezTo>
                    <a:pt x="1201" y="102"/>
                    <a:pt x="1203" y="104"/>
                    <a:pt x="1204" y="105"/>
                  </a:cubicBezTo>
                  <a:cubicBezTo>
                    <a:pt x="1204" y="105"/>
                    <a:pt x="1204" y="106"/>
                    <a:pt x="1204" y="107"/>
                  </a:cubicBezTo>
                  <a:cubicBezTo>
                    <a:pt x="1205" y="107"/>
                    <a:pt x="1205" y="108"/>
                    <a:pt x="1205" y="108"/>
                  </a:cubicBezTo>
                  <a:cubicBezTo>
                    <a:pt x="1206" y="112"/>
                    <a:pt x="1200" y="111"/>
                    <a:pt x="1198" y="111"/>
                  </a:cubicBezTo>
                  <a:cubicBezTo>
                    <a:pt x="1197" y="111"/>
                    <a:pt x="1195" y="110"/>
                    <a:pt x="1194" y="110"/>
                  </a:cubicBezTo>
                  <a:cubicBezTo>
                    <a:pt x="1192" y="110"/>
                    <a:pt x="1191" y="109"/>
                    <a:pt x="1190" y="109"/>
                  </a:cubicBezTo>
                  <a:cubicBezTo>
                    <a:pt x="1189" y="109"/>
                    <a:pt x="1188" y="109"/>
                    <a:pt x="1188" y="109"/>
                  </a:cubicBezTo>
                  <a:cubicBezTo>
                    <a:pt x="1187" y="108"/>
                    <a:pt x="1187" y="108"/>
                    <a:pt x="1186" y="108"/>
                  </a:cubicBezTo>
                  <a:cubicBezTo>
                    <a:pt x="1185" y="108"/>
                    <a:pt x="1182" y="109"/>
                    <a:pt x="1185" y="110"/>
                  </a:cubicBezTo>
                  <a:cubicBezTo>
                    <a:pt x="1186" y="110"/>
                    <a:pt x="1186" y="110"/>
                    <a:pt x="1186" y="111"/>
                  </a:cubicBezTo>
                  <a:cubicBezTo>
                    <a:pt x="1187" y="111"/>
                    <a:pt x="1188" y="111"/>
                    <a:pt x="1188" y="112"/>
                  </a:cubicBezTo>
                  <a:cubicBezTo>
                    <a:pt x="1188" y="113"/>
                    <a:pt x="1187" y="113"/>
                    <a:pt x="1186" y="113"/>
                  </a:cubicBezTo>
                  <a:cubicBezTo>
                    <a:pt x="1185" y="113"/>
                    <a:pt x="1185" y="114"/>
                    <a:pt x="1184" y="114"/>
                  </a:cubicBezTo>
                  <a:cubicBezTo>
                    <a:pt x="1184" y="114"/>
                    <a:pt x="1180" y="114"/>
                    <a:pt x="1181" y="116"/>
                  </a:cubicBezTo>
                  <a:cubicBezTo>
                    <a:pt x="1182" y="116"/>
                    <a:pt x="1183" y="116"/>
                    <a:pt x="1184" y="116"/>
                  </a:cubicBezTo>
                  <a:cubicBezTo>
                    <a:pt x="1185" y="116"/>
                    <a:pt x="1185" y="117"/>
                    <a:pt x="1186" y="117"/>
                  </a:cubicBezTo>
                  <a:cubicBezTo>
                    <a:pt x="1186" y="117"/>
                    <a:pt x="1187" y="117"/>
                    <a:pt x="1188" y="118"/>
                  </a:cubicBezTo>
                  <a:cubicBezTo>
                    <a:pt x="1188" y="118"/>
                    <a:pt x="1189" y="118"/>
                    <a:pt x="1190" y="119"/>
                  </a:cubicBezTo>
                  <a:cubicBezTo>
                    <a:pt x="1190" y="119"/>
                    <a:pt x="1191" y="119"/>
                    <a:pt x="1192" y="120"/>
                  </a:cubicBezTo>
                  <a:cubicBezTo>
                    <a:pt x="1192" y="120"/>
                    <a:pt x="1192" y="121"/>
                    <a:pt x="1193" y="121"/>
                  </a:cubicBezTo>
                  <a:cubicBezTo>
                    <a:pt x="1194" y="122"/>
                    <a:pt x="1194" y="122"/>
                    <a:pt x="1195" y="123"/>
                  </a:cubicBezTo>
                  <a:cubicBezTo>
                    <a:pt x="1195" y="123"/>
                    <a:pt x="1196" y="124"/>
                    <a:pt x="1196" y="125"/>
                  </a:cubicBezTo>
                  <a:cubicBezTo>
                    <a:pt x="1197" y="125"/>
                    <a:pt x="1197" y="126"/>
                    <a:pt x="1198" y="126"/>
                  </a:cubicBezTo>
                  <a:cubicBezTo>
                    <a:pt x="1198" y="127"/>
                    <a:pt x="1198" y="128"/>
                    <a:pt x="1199" y="128"/>
                  </a:cubicBezTo>
                  <a:cubicBezTo>
                    <a:pt x="1200" y="129"/>
                    <a:pt x="1203" y="129"/>
                    <a:pt x="1204" y="129"/>
                  </a:cubicBezTo>
                  <a:cubicBezTo>
                    <a:pt x="1206" y="129"/>
                    <a:pt x="1207" y="128"/>
                    <a:pt x="1208" y="129"/>
                  </a:cubicBezTo>
                  <a:cubicBezTo>
                    <a:pt x="1209" y="129"/>
                    <a:pt x="1209" y="130"/>
                    <a:pt x="1209" y="130"/>
                  </a:cubicBezTo>
                  <a:cubicBezTo>
                    <a:pt x="1210" y="131"/>
                    <a:pt x="1210" y="131"/>
                    <a:pt x="1211" y="131"/>
                  </a:cubicBezTo>
                  <a:cubicBezTo>
                    <a:pt x="1213" y="134"/>
                    <a:pt x="1215" y="137"/>
                    <a:pt x="1219" y="138"/>
                  </a:cubicBezTo>
                  <a:cubicBezTo>
                    <a:pt x="1222" y="138"/>
                    <a:pt x="1225" y="138"/>
                    <a:pt x="1228" y="139"/>
                  </a:cubicBezTo>
                  <a:cubicBezTo>
                    <a:pt x="1229" y="140"/>
                    <a:pt x="1230" y="142"/>
                    <a:pt x="1231" y="143"/>
                  </a:cubicBezTo>
                  <a:cubicBezTo>
                    <a:pt x="1232" y="144"/>
                    <a:pt x="1233" y="145"/>
                    <a:pt x="1235" y="146"/>
                  </a:cubicBezTo>
                  <a:cubicBezTo>
                    <a:pt x="1236" y="147"/>
                    <a:pt x="1237" y="147"/>
                    <a:pt x="1238" y="148"/>
                  </a:cubicBezTo>
                  <a:cubicBezTo>
                    <a:pt x="1239" y="150"/>
                    <a:pt x="1241" y="150"/>
                    <a:pt x="1242" y="151"/>
                  </a:cubicBezTo>
                  <a:cubicBezTo>
                    <a:pt x="1244" y="152"/>
                    <a:pt x="1245" y="153"/>
                    <a:pt x="1246" y="154"/>
                  </a:cubicBezTo>
                  <a:cubicBezTo>
                    <a:pt x="1247" y="156"/>
                    <a:pt x="1247" y="157"/>
                    <a:pt x="1249" y="158"/>
                  </a:cubicBezTo>
                  <a:cubicBezTo>
                    <a:pt x="1251" y="160"/>
                    <a:pt x="1254" y="162"/>
                    <a:pt x="1256" y="164"/>
                  </a:cubicBezTo>
                  <a:cubicBezTo>
                    <a:pt x="1258" y="166"/>
                    <a:pt x="1261" y="168"/>
                    <a:pt x="1264" y="169"/>
                  </a:cubicBezTo>
                  <a:cubicBezTo>
                    <a:pt x="1267" y="170"/>
                    <a:pt x="1269" y="171"/>
                    <a:pt x="1272" y="171"/>
                  </a:cubicBezTo>
                  <a:cubicBezTo>
                    <a:pt x="1273" y="172"/>
                    <a:pt x="1276" y="173"/>
                    <a:pt x="1277" y="174"/>
                  </a:cubicBezTo>
                  <a:cubicBezTo>
                    <a:pt x="1278" y="175"/>
                    <a:pt x="1279" y="177"/>
                    <a:pt x="1280" y="178"/>
                  </a:cubicBezTo>
                  <a:cubicBezTo>
                    <a:pt x="1281" y="182"/>
                    <a:pt x="1285" y="180"/>
                    <a:pt x="1287" y="183"/>
                  </a:cubicBezTo>
                  <a:cubicBezTo>
                    <a:pt x="1288" y="185"/>
                    <a:pt x="1288" y="187"/>
                    <a:pt x="1288" y="188"/>
                  </a:cubicBezTo>
                  <a:cubicBezTo>
                    <a:pt x="1289" y="190"/>
                    <a:pt x="1289" y="191"/>
                    <a:pt x="1290" y="193"/>
                  </a:cubicBezTo>
                  <a:cubicBezTo>
                    <a:pt x="1290" y="194"/>
                    <a:pt x="1291" y="195"/>
                    <a:pt x="1292" y="196"/>
                  </a:cubicBezTo>
                  <a:cubicBezTo>
                    <a:pt x="1293" y="198"/>
                    <a:pt x="1293" y="199"/>
                    <a:pt x="1293" y="201"/>
                  </a:cubicBezTo>
                  <a:cubicBezTo>
                    <a:pt x="1293" y="202"/>
                    <a:pt x="1294" y="204"/>
                    <a:pt x="1293" y="205"/>
                  </a:cubicBezTo>
                  <a:close/>
                  <a:moveTo>
                    <a:pt x="1148" y="106"/>
                  </a:moveTo>
                  <a:cubicBezTo>
                    <a:pt x="1148" y="106"/>
                    <a:pt x="1148" y="105"/>
                    <a:pt x="1148" y="105"/>
                  </a:cubicBezTo>
                  <a:cubicBezTo>
                    <a:pt x="1149" y="104"/>
                    <a:pt x="1151" y="108"/>
                    <a:pt x="1151" y="108"/>
                  </a:cubicBezTo>
                  <a:cubicBezTo>
                    <a:pt x="1152" y="109"/>
                    <a:pt x="1153" y="110"/>
                    <a:pt x="1154" y="111"/>
                  </a:cubicBezTo>
                  <a:cubicBezTo>
                    <a:pt x="1155" y="112"/>
                    <a:pt x="1156" y="112"/>
                    <a:pt x="1156" y="113"/>
                  </a:cubicBezTo>
                  <a:cubicBezTo>
                    <a:pt x="1156" y="114"/>
                    <a:pt x="1155" y="113"/>
                    <a:pt x="1154" y="113"/>
                  </a:cubicBezTo>
                  <a:cubicBezTo>
                    <a:pt x="1153" y="112"/>
                    <a:pt x="1153" y="112"/>
                    <a:pt x="1152" y="112"/>
                  </a:cubicBezTo>
                  <a:cubicBezTo>
                    <a:pt x="1151" y="112"/>
                    <a:pt x="1151" y="112"/>
                    <a:pt x="1150" y="111"/>
                  </a:cubicBezTo>
                  <a:cubicBezTo>
                    <a:pt x="1149" y="110"/>
                    <a:pt x="1147" y="111"/>
                    <a:pt x="1148" y="108"/>
                  </a:cubicBezTo>
                  <a:cubicBezTo>
                    <a:pt x="1148" y="107"/>
                    <a:pt x="1148" y="107"/>
                    <a:pt x="1148" y="106"/>
                  </a:cubicBezTo>
                  <a:close/>
                  <a:moveTo>
                    <a:pt x="1417" y="158"/>
                  </a:moveTo>
                  <a:cubicBezTo>
                    <a:pt x="1417" y="158"/>
                    <a:pt x="1416" y="158"/>
                    <a:pt x="1416" y="158"/>
                  </a:cubicBezTo>
                  <a:cubicBezTo>
                    <a:pt x="1415" y="157"/>
                    <a:pt x="1416" y="157"/>
                    <a:pt x="1416" y="157"/>
                  </a:cubicBezTo>
                  <a:cubicBezTo>
                    <a:pt x="1416" y="156"/>
                    <a:pt x="1417" y="154"/>
                    <a:pt x="1418" y="155"/>
                  </a:cubicBezTo>
                  <a:cubicBezTo>
                    <a:pt x="1418" y="156"/>
                    <a:pt x="1418" y="157"/>
                    <a:pt x="1417" y="158"/>
                  </a:cubicBezTo>
                  <a:close/>
                  <a:moveTo>
                    <a:pt x="1575" y="228"/>
                  </a:moveTo>
                  <a:cubicBezTo>
                    <a:pt x="1575" y="229"/>
                    <a:pt x="1572" y="228"/>
                    <a:pt x="1571" y="228"/>
                  </a:cubicBezTo>
                  <a:cubicBezTo>
                    <a:pt x="1570" y="228"/>
                    <a:pt x="1568" y="228"/>
                    <a:pt x="1567" y="229"/>
                  </a:cubicBezTo>
                  <a:cubicBezTo>
                    <a:pt x="1566" y="230"/>
                    <a:pt x="1566" y="231"/>
                    <a:pt x="1566" y="231"/>
                  </a:cubicBezTo>
                  <a:cubicBezTo>
                    <a:pt x="1567" y="232"/>
                    <a:pt x="1567" y="232"/>
                    <a:pt x="1568" y="233"/>
                  </a:cubicBezTo>
                  <a:cubicBezTo>
                    <a:pt x="1568" y="236"/>
                    <a:pt x="1566" y="234"/>
                    <a:pt x="1565" y="234"/>
                  </a:cubicBezTo>
                  <a:cubicBezTo>
                    <a:pt x="1564" y="234"/>
                    <a:pt x="1564" y="234"/>
                    <a:pt x="1563" y="233"/>
                  </a:cubicBezTo>
                  <a:cubicBezTo>
                    <a:pt x="1562" y="233"/>
                    <a:pt x="1561" y="233"/>
                    <a:pt x="1561" y="233"/>
                  </a:cubicBezTo>
                  <a:cubicBezTo>
                    <a:pt x="1560" y="234"/>
                    <a:pt x="1559" y="234"/>
                    <a:pt x="1559" y="234"/>
                  </a:cubicBezTo>
                  <a:cubicBezTo>
                    <a:pt x="1558" y="234"/>
                    <a:pt x="1557" y="234"/>
                    <a:pt x="1557" y="235"/>
                  </a:cubicBezTo>
                  <a:cubicBezTo>
                    <a:pt x="1556" y="235"/>
                    <a:pt x="1555" y="236"/>
                    <a:pt x="1555" y="235"/>
                  </a:cubicBezTo>
                  <a:cubicBezTo>
                    <a:pt x="1554" y="235"/>
                    <a:pt x="1554" y="234"/>
                    <a:pt x="1554" y="233"/>
                  </a:cubicBezTo>
                  <a:cubicBezTo>
                    <a:pt x="1554" y="232"/>
                    <a:pt x="1554" y="231"/>
                    <a:pt x="1554" y="231"/>
                  </a:cubicBezTo>
                  <a:cubicBezTo>
                    <a:pt x="1553" y="230"/>
                    <a:pt x="1553" y="230"/>
                    <a:pt x="1553" y="230"/>
                  </a:cubicBezTo>
                  <a:cubicBezTo>
                    <a:pt x="1552" y="229"/>
                    <a:pt x="1553" y="228"/>
                    <a:pt x="1551" y="228"/>
                  </a:cubicBezTo>
                  <a:cubicBezTo>
                    <a:pt x="1551" y="229"/>
                    <a:pt x="1552" y="230"/>
                    <a:pt x="1551" y="230"/>
                  </a:cubicBezTo>
                  <a:cubicBezTo>
                    <a:pt x="1551" y="231"/>
                    <a:pt x="1551" y="231"/>
                    <a:pt x="1550" y="231"/>
                  </a:cubicBezTo>
                  <a:cubicBezTo>
                    <a:pt x="1549" y="232"/>
                    <a:pt x="1549" y="233"/>
                    <a:pt x="1548" y="233"/>
                  </a:cubicBezTo>
                  <a:cubicBezTo>
                    <a:pt x="1547" y="233"/>
                    <a:pt x="1546" y="232"/>
                    <a:pt x="1545" y="232"/>
                  </a:cubicBezTo>
                  <a:cubicBezTo>
                    <a:pt x="1543" y="231"/>
                    <a:pt x="1542" y="232"/>
                    <a:pt x="1541" y="231"/>
                  </a:cubicBezTo>
                  <a:cubicBezTo>
                    <a:pt x="1540" y="230"/>
                    <a:pt x="1539" y="228"/>
                    <a:pt x="1539" y="227"/>
                  </a:cubicBezTo>
                  <a:cubicBezTo>
                    <a:pt x="1538" y="227"/>
                    <a:pt x="1536" y="224"/>
                    <a:pt x="1536" y="224"/>
                  </a:cubicBezTo>
                  <a:cubicBezTo>
                    <a:pt x="1536" y="224"/>
                    <a:pt x="1536" y="224"/>
                    <a:pt x="1536" y="224"/>
                  </a:cubicBezTo>
                  <a:cubicBezTo>
                    <a:pt x="1536" y="225"/>
                    <a:pt x="1536" y="226"/>
                    <a:pt x="1536" y="226"/>
                  </a:cubicBezTo>
                  <a:cubicBezTo>
                    <a:pt x="1536" y="227"/>
                    <a:pt x="1536" y="228"/>
                    <a:pt x="1536" y="228"/>
                  </a:cubicBezTo>
                  <a:cubicBezTo>
                    <a:pt x="1536" y="230"/>
                    <a:pt x="1536" y="231"/>
                    <a:pt x="1535" y="233"/>
                  </a:cubicBezTo>
                  <a:cubicBezTo>
                    <a:pt x="1535" y="234"/>
                    <a:pt x="1534" y="235"/>
                    <a:pt x="1533" y="236"/>
                  </a:cubicBezTo>
                  <a:cubicBezTo>
                    <a:pt x="1533" y="237"/>
                    <a:pt x="1533" y="238"/>
                    <a:pt x="1533" y="238"/>
                  </a:cubicBezTo>
                  <a:cubicBezTo>
                    <a:pt x="1532" y="240"/>
                    <a:pt x="1532" y="243"/>
                    <a:pt x="1533" y="245"/>
                  </a:cubicBezTo>
                  <a:cubicBezTo>
                    <a:pt x="1533" y="246"/>
                    <a:pt x="1533" y="247"/>
                    <a:pt x="1533" y="247"/>
                  </a:cubicBezTo>
                  <a:cubicBezTo>
                    <a:pt x="1534" y="248"/>
                    <a:pt x="1534" y="249"/>
                    <a:pt x="1534" y="250"/>
                  </a:cubicBezTo>
                  <a:cubicBezTo>
                    <a:pt x="1535" y="252"/>
                    <a:pt x="1536" y="252"/>
                    <a:pt x="1538" y="252"/>
                  </a:cubicBezTo>
                  <a:cubicBezTo>
                    <a:pt x="1540" y="251"/>
                    <a:pt x="1541" y="251"/>
                    <a:pt x="1543" y="252"/>
                  </a:cubicBezTo>
                  <a:cubicBezTo>
                    <a:pt x="1544" y="253"/>
                    <a:pt x="1546" y="252"/>
                    <a:pt x="1547" y="253"/>
                  </a:cubicBezTo>
                  <a:cubicBezTo>
                    <a:pt x="1548" y="253"/>
                    <a:pt x="1548" y="254"/>
                    <a:pt x="1548" y="255"/>
                  </a:cubicBezTo>
                  <a:cubicBezTo>
                    <a:pt x="1548" y="256"/>
                    <a:pt x="1548" y="257"/>
                    <a:pt x="1548" y="257"/>
                  </a:cubicBezTo>
                  <a:cubicBezTo>
                    <a:pt x="1547" y="259"/>
                    <a:pt x="1549" y="260"/>
                    <a:pt x="1550" y="261"/>
                  </a:cubicBezTo>
                  <a:cubicBezTo>
                    <a:pt x="1551" y="261"/>
                    <a:pt x="1552" y="261"/>
                    <a:pt x="1552" y="262"/>
                  </a:cubicBezTo>
                  <a:cubicBezTo>
                    <a:pt x="1552" y="263"/>
                    <a:pt x="1552" y="264"/>
                    <a:pt x="1551" y="263"/>
                  </a:cubicBezTo>
                  <a:cubicBezTo>
                    <a:pt x="1550" y="263"/>
                    <a:pt x="1550" y="262"/>
                    <a:pt x="1550" y="262"/>
                  </a:cubicBezTo>
                  <a:cubicBezTo>
                    <a:pt x="1549" y="261"/>
                    <a:pt x="1548" y="261"/>
                    <a:pt x="1548" y="261"/>
                  </a:cubicBezTo>
                  <a:cubicBezTo>
                    <a:pt x="1547" y="262"/>
                    <a:pt x="1545" y="264"/>
                    <a:pt x="1544" y="263"/>
                  </a:cubicBezTo>
                  <a:cubicBezTo>
                    <a:pt x="1543" y="262"/>
                    <a:pt x="1546" y="260"/>
                    <a:pt x="1546" y="259"/>
                  </a:cubicBezTo>
                  <a:cubicBezTo>
                    <a:pt x="1546" y="258"/>
                    <a:pt x="1544" y="259"/>
                    <a:pt x="1544" y="260"/>
                  </a:cubicBezTo>
                  <a:cubicBezTo>
                    <a:pt x="1543" y="260"/>
                    <a:pt x="1544" y="261"/>
                    <a:pt x="1543" y="262"/>
                  </a:cubicBezTo>
                  <a:cubicBezTo>
                    <a:pt x="1542" y="263"/>
                    <a:pt x="1541" y="264"/>
                    <a:pt x="1541" y="266"/>
                  </a:cubicBezTo>
                  <a:cubicBezTo>
                    <a:pt x="1541" y="267"/>
                    <a:pt x="1541" y="267"/>
                    <a:pt x="1542" y="268"/>
                  </a:cubicBezTo>
                  <a:cubicBezTo>
                    <a:pt x="1543" y="269"/>
                    <a:pt x="1543" y="270"/>
                    <a:pt x="1543" y="271"/>
                  </a:cubicBezTo>
                  <a:cubicBezTo>
                    <a:pt x="1543" y="271"/>
                    <a:pt x="1543" y="272"/>
                    <a:pt x="1544" y="271"/>
                  </a:cubicBezTo>
                  <a:cubicBezTo>
                    <a:pt x="1544" y="270"/>
                    <a:pt x="1544" y="269"/>
                    <a:pt x="1544" y="269"/>
                  </a:cubicBezTo>
                  <a:cubicBezTo>
                    <a:pt x="1544" y="268"/>
                    <a:pt x="1543" y="267"/>
                    <a:pt x="1544" y="267"/>
                  </a:cubicBezTo>
                  <a:cubicBezTo>
                    <a:pt x="1546" y="266"/>
                    <a:pt x="1546" y="268"/>
                    <a:pt x="1546" y="268"/>
                  </a:cubicBezTo>
                  <a:cubicBezTo>
                    <a:pt x="1547" y="270"/>
                    <a:pt x="1549" y="269"/>
                    <a:pt x="1550" y="270"/>
                  </a:cubicBezTo>
                  <a:cubicBezTo>
                    <a:pt x="1552" y="271"/>
                    <a:pt x="1552" y="273"/>
                    <a:pt x="1553" y="274"/>
                  </a:cubicBezTo>
                  <a:cubicBezTo>
                    <a:pt x="1554" y="275"/>
                    <a:pt x="1556" y="275"/>
                    <a:pt x="1557" y="277"/>
                  </a:cubicBezTo>
                  <a:cubicBezTo>
                    <a:pt x="1558" y="278"/>
                    <a:pt x="1558" y="279"/>
                    <a:pt x="1558" y="281"/>
                  </a:cubicBezTo>
                  <a:cubicBezTo>
                    <a:pt x="1558" y="281"/>
                    <a:pt x="1558" y="282"/>
                    <a:pt x="1558" y="282"/>
                  </a:cubicBezTo>
                  <a:cubicBezTo>
                    <a:pt x="1557" y="283"/>
                    <a:pt x="1557" y="285"/>
                    <a:pt x="1557" y="286"/>
                  </a:cubicBezTo>
                  <a:cubicBezTo>
                    <a:pt x="1556" y="287"/>
                    <a:pt x="1556" y="288"/>
                    <a:pt x="1556" y="289"/>
                  </a:cubicBezTo>
                  <a:cubicBezTo>
                    <a:pt x="1556" y="291"/>
                    <a:pt x="1556" y="293"/>
                    <a:pt x="1556" y="295"/>
                  </a:cubicBezTo>
                  <a:cubicBezTo>
                    <a:pt x="1555" y="299"/>
                    <a:pt x="1555" y="303"/>
                    <a:pt x="1556" y="307"/>
                  </a:cubicBezTo>
                  <a:cubicBezTo>
                    <a:pt x="1557" y="309"/>
                    <a:pt x="1557" y="311"/>
                    <a:pt x="1557" y="313"/>
                  </a:cubicBezTo>
                  <a:cubicBezTo>
                    <a:pt x="1557" y="315"/>
                    <a:pt x="1557" y="318"/>
                    <a:pt x="1558" y="320"/>
                  </a:cubicBezTo>
                  <a:cubicBezTo>
                    <a:pt x="1558" y="321"/>
                    <a:pt x="1558" y="323"/>
                    <a:pt x="1559" y="325"/>
                  </a:cubicBezTo>
                  <a:cubicBezTo>
                    <a:pt x="1560" y="327"/>
                    <a:pt x="1560" y="328"/>
                    <a:pt x="1560" y="330"/>
                  </a:cubicBezTo>
                  <a:cubicBezTo>
                    <a:pt x="1560" y="331"/>
                    <a:pt x="1559" y="333"/>
                    <a:pt x="1557" y="333"/>
                  </a:cubicBezTo>
                  <a:cubicBezTo>
                    <a:pt x="1557" y="333"/>
                    <a:pt x="1556" y="332"/>
                    <a:pt x="1555" y="332"/>
                  </a:cubicBezTo>
                  <a:cubicBezTo>
                    <a:pt x="1554" y="331"/>
                    <a:pt x="1554" y="331"/>
                    <a:pt x="1555" y="330"/>
                  </a:cubicBezTo>
                  <a:cubicBezTo>
                    <a:pt x="1556" y="330"/>
                    <a:pt x="1557" y="330"/>
                    <a:pt x="1556" y="329"/>
                  </a:cubicBezTo>
                  <a:cubicBezTo>
                    <a:pt x="1555" y="329"/>
                    <a:pt x="1554" y="329"/>
                    <a:pt x="1554" y="330"/>
                  </a:cubicBezTo>
                  <a:cubicBezTo>
                    <a:pt x="1552" y="331"/>
                    <a:pt x="1551" y="330"/>
                    <a:pt x="1549" y="330"/>
                  </a:cubicBezTo>
                  <a:cubicBezTo>
                    <a:pt x="1545" y="330"/>
                    <a:pt x="1541" y="333"/>
                    <a:pt x="1537" y="333"/>
                  </a:cubicBezTo>
                  <a:cubicBezTo>
                    <a:pt x="1535" y="334"/>
                    <a:pt x="1533" y="334"/>
                    <a:pt x="1531" y="334"/>
                  </a:cubicBezTo>
                  <a:cubicBezTo>
                    <a:pt x="1529" y="334"/>
                    <a:pt x="1527" y="335"/>
                    <a:pt x="1524" y="336"/>
                  </a:cubicBezTo>
                  <a:cubicBezTo>
                    <a:pt x="1521" y="337"/>
                    <a:pt x="1517" y="337"/>
                    <a:pt x="1513" y="337"/>
                  </a:cubicBezTo>
                  <a:cubicBezTo>
                    <a:pt x="1510" y="337"/>
                    <a:pt x="1508" y="336"/>
                    <a:pt x="1506" y="336"/>
                  </a:cubicBezTo>
                  <a:cubicBezTo>
                    <a:pt x="1503" y="335"/>
                    <a:pt x="1501" y="335"/>
                    <a:pt x="1499" y="334"/>
                  </a:cubicBezTo>
                  <a:cubicBezTo>
                    <a:pt x="1497" y="333"/>
                    <a:pt x="1495" y="332"/>
                    <a:pt x="1493" y="331"/>
                  </a:cubicBezTo>
                  <a:cubicBezTo>
                    <a:pt x="1491" y="330"/>
                    <a:pt x="1490" y="330"/>
                    <a:pt x="1488" y="330"/>
                  </a:cubicBezTo>
                  <a:cubicBezTo>
                    <a:pt x="1486" y="329"/>
                    <a:pt x="1484" y="328"/>
                    <a:pt x="1483" y="327"/>
                  </a:cubicBezTo>
                  <a:cubicBezTo>
                    <a:pt x="1481" y="326"/>
                    <a:pt x="1481" y="325"/>
                    <a:pt x="1480" y="323"/>
                  </a:cubicBezTo>
                  <a:cubicBezTo>
                    <a:pt x="1479" y="322"/>
                    <a:pt x="1478" y="320"/>
                    <a:pt x="1477" y="319"/>
                  </a:cubicBezTo>
                  <a:cubicBezTo>
                    <a:pt x="1474" y="317"/>
                    <a:pt x="1470" y="316"/>
                    <a:pt x="1467" y="316"/>
                  </a:cubicBezTo>
                  <a:cubicBezTo>
                    <a:pt x="1465" y="315"/>
                    <a:pt x="1463" y="315"/>
                    <a:pt x="1462" y="314"/>
                  </a:cubicBezTo>
                  <a:cubicBezTo>
                    <a:pt x="1460" y="314"/>
                    <a:pt x="1459" y="314"/>
                    <a:pt x="1457" y="313"/>
                  </a:cubicBezTo>
                  <a:cubicBezTo>
                    <a:pt x="1456" y="313"/>
                    <a:pt x="1455" y="312"/>
                    <a:pt x="1454" y="311"/>
                  </a:cubicBezTo>
                  <a:cubicBezTo>
                    <a:pt x="1453" y="310"/>
                    <a:pt x="1453" y="308"/>
                    <a:pt x="1452" y="307"/>
                  </a:cubicBezTo>
                  <a:cubicBezTo>
                    <a:pt x="1451" y="304"/>
                    <a:pt x="1450" y="301"/>
                    <a:pt x="1449" y="298"/>
                  </a:cubicBezTo>
                  <a:cubicBezTo>
                    <a:pt x="1449" y="296"/>
                    <a:pt x="1449" y="295"/>
                    <a:pt x="1449" y="293"/>
                  </a:cubicBezTo>
                  <a:cubicBezTo>
                    <a:pt x="1449" y="292"/>
                    <a:pt x="1449" y="290"/>
                    <a:pt x="1449" y="288"/>
                  </a:cubicBezTo>
                  <a:cubicBezTo>
                    <a:pt x="1449" y="285"/>
                    <a:pt x="1450" y="282"/>
                    <a:pt x="1450" y="279"/>
                  </a:cubicBezTo>
                  <a:cubicBezTo>
                    <a:pt x="1450" y="278"/>
                    <a:pt x="1450" y="276"/>
                    <a:pt x="1450" y="274"/>
                  </a:cubicBezTo>
                  <a:cubicBezTo>
                    <a:pt x="1451" y="273"/>
                    <a:pt x="1453" y="272"/>
                    <a:pt x="1453" y="274"/>
                  </a:cubicBezTo>
                  <a:cubicBezTo>
                    <a:pt x="1454" y="275"/>
                    <a:pt x="1454" y="275"/>
                    <a:pt x="1454" y="276"/>
                  </a:cubicBezTo>
                  <a:cubicBezTo>
                    <a:pt x="1454" y="277"/>
                    <a:pt x="1454" y="278"/>
                    <a:pt x="1455" y="278"/>
                  </a:cubicBezTo>
                  <a:cubicBezTo>
                    <a:pt x="1456" y="276"/>
                    <a:pt x="1455" y="276"/>
                    <a:pt x="1455" y="274"/>
                  </a:cubicBezTo>
                  <a:cubicBezTo>
                    <a:pt x="1455" y="273"/>
                    <a:pt x="1457" y="273"/>
                    <a:pt x="1457" y="272"/>
                  </a:cubicBezTo>
                  <a:cubicBezTo>
                    <a:pt x="1457" y="271"/>
                    <a:pt x="1457" y="269"/>
                    <a:pt x="1458" y="268"/>
                  </a:cubicBezTo>
                  <a:cubicBezTo>
                    <a:pt x="1459" y="268"/>
                    <a:pt x="1461" y="271"/>
                    <a:pt x="1461" y="268"/>
                  </a:cubicBezTo>
                  <a:cubicBezTo>
                    <a:pt x="1460" y="268"/>
                    <a:pt x="1460" y="268"/>
                    <a:pt x="1460" y="267"/>
                  </a:cubicBezTo>
                  <a:cubicBezTo>
                    <a:pt x="1460" y="266"/>
                    <a:pt x="1460" y="266"/>
                    <a:pt x="1459" y="265"/>
                  </a:cubicBezTo>
                  <a:cubicBezTo>
                    <a:pt x="1459" y="264"/>
                    <a:pt x="1458" y="264"/>
                    <a:pt x="1458" y="263"/>
                  </a:cubicBezTo>
                  <a:cubicBezTo>
                    <a:pt x="1457" y="262"/>
                    <a:pt x="1459" y="260"/>
                    <a:pt x="1459" y="259"/>
                  </a:cubicBezTo>
                  <a:cubicBezTo>
                    <a:pt x="1460" y="258"/>
                    <a:pt x="1460" y="256"/>
                    <a:pt x="1460" y="255"/>
                  </a:cubicBezTo>
                  <a:cubicBezTo>
                    <a:pt x="1461" y="253"/>
                    <a:pt x="1462" y="253"/>
                    <a:pt x="1463" y="251"/>
                  </a:cubicBezTo>
                  <a:cubicBezTo>
                    <a:pt x="1463" y="249"/>
                    <a:pt x="1463" y="248"/>
                    <a:pt x="1464" y="246"/>
                  </a:cubicBezTo>
                  <a:cubicBezTo>
                    <a:pt x="1465" y="246"/>
                    <a:pt x="1465" y="245"/>
                    <a:pt x="1466" y="245"/>
                  </a:cubicBezTo>
                  <a:cubicBezTo>
                    <a:pt x="1467" y="245"/>
                    <a:pt x="1468" y="245"/>
                    <a:pt x="1468" y="244"/>
                  </a:cubicBezTo>
                  <a:cubicBezTo>
                    <a:pt x="1469" y="244"/>
                    <a:pt x="1469" y="243"/>
                    <a:pt x="1470" y="243"/>
                  </a:cubicBezTo>
                  <a:cubicBezTo>
                    <a:pt x="1471" y="243"/>
                    <a:pt x="1472" y="243"/>
                    <a:pt x="1473" y="243"/>
                  </a:cubicBezTo>
                  <a:cubicBezTo>
                    <a:pt x="1473" y="243"/>
                    <a:pt x="1474" y="243"/>
                    <a:pt x="1475" y="243"/>
                  </a:cubicBezTo>
                  <a:cubicBezTo>
                    <a:pt x="1476" y="243"/>
                    <a:pt x="1477" y="243"/>
                    <a:pt x="1478" y="243"/>
                  </a:cubicBezTo>
                  <a:cubicBezTo>
                    <a:pt x="1479" y="243"/>
                    <a:pt x="1480" y="245"/>
                    <a:pt x="1481" y="245"/>
                  </a:cubicBezTo>
                  <a:cubicBezTo>
                    <a:pt x="1482" y="246"/>
                    <a:pt x="1481" y="245"/>
                    <a:pt x="1481" y="244"/>
                  </a:cubicBezTo>
                  <a:cubicBezTo>
                    <a:pt x="1481" y="243"/>
                    <a:pt x="1481" y="242"/>
                    <a:pt x="1481" y="242"/>
                  </a:cubicBezTo>
                  <a:cubicBezTo>
                    <a:pt x="1481" y="241"/>
                    <a:pt x="1480" y="241"/>
                    <a:pt x="1480" y="241"/>
                  </a:cubicBezTo>
                  <a:cubicBezTo>
                    <a:pt x="1479" y="240"/>
                    <a:pt x="1479" y="240"/>
                    <a:pt x="1479" y="239"/>
                  </a:cubicBezTo>
                  <a:cubicBezTo>
                    <a:pt x="1478" y="238"/>
                    <a:pt x="1476" y="237"/>
                    <a:pt x="1475" y="237"/>
                  </a:cubicBezTo>
                  <a:cubicBezTo>
                    <a:pt x="1474" y="236"/>
                    <a:pt x="1473" y="236"/>
                    <a:pt x="1472" y="236"/>
                  </a:cubicBezTo>
                  <a:cubicBezTo>
                    <a:pt x="1471" y="236"/>
                    <a:pt x="1469" y="237"/>
                    <a:pt x="1468" y="236"/>
                  </a:cubicBezTo>
                  <a:cubicBezTo>
                    <a:pt x="1466" y="236"/>
                    <a:pt x="1465" y="234"/>
                    <a:pt x="1464" y="233"/>
                  </a:cubicBezTo>
                  <a:cubicBezTo>
                    <a:pt x="1463" y="232"/>
                    <a:pt x="1462" y="231"/>
                    <a:pt x="1461" y="230"/>
                  </a:cubicBezTo>
                  <a:cubicBezTo>
                    <a:pt x="1460" y="229"/>
                    <a:pt x="1459" y="227"/>
                    <a:pt x="1458" y="226"/>
                  </a:cubicBezTo>
                  <a:cubicBezTo>
                    <a:pt x="1457" y="224"/>
                    <a:pt x="1456" y="223"/>
                    <a:pt x="1455" y="222"/>
                  </a:cubicBezTo>
                  <a:cubicBezTo>
                    <a:pt x="1454" y="220"/>
                    <a:pt x="1454" y="219"/>
                    <a:pt x="1453" y="217"/>
                  </a:cubicBezTo>
                  <a:cubicBezTo>
                    <a:pt x="1453" y="216"/>
                    <a:pt x="1452" y="214"/>
                    <a:pt x="1451" y="213"/>
                  </a:cubicBezTo>
                  <a:cubicBezTo>
                    <a:pt x="1450" y="212"/>
                    <a:pt x="1449" y="210"/>
                    <a:pt x="1448" y="209"/>
                  </a:cubicBezTo>
                  <a:cubicBezTo>
                    <a:pt x="1447" y="208"/>
                    <a:pt x="1446" y="207"/>
                    <a:pt x="1445" y="206"/>
                  </a:cubicBezTo>
                  <a:cubicBezTo>
                    <a:pt x="1443" y="204"/>
                    <a:pt x="1442" y="202"/>
                    <a:pt x="1439" y="200"/>
                  </a:cubicBezTo>
                  <a:cubicBezTo>
                    <a:pt x="1436" y="198"/>
                    <a:pt x="1435" y="194"/>
                    <a:pt x="1433" y="191"/>
                  </a:cubicBezTo>
                  <a:cubicBezTo>
                    <a:pt x="1432" y="190"/>
                    <a:pt x="1431" y="189"/>
                    <a:pt x="1430" y="187"/>
                  </a:cubicBezTo>
                  <a:cubicBezTo>
                    <a:pt x="1428" y="186"/>
                    <a:pt x="1426" y="185"/>
                    <a:pt x="1425" y="184"/>
                  </a:cubicBezTo>
                  <a:cubicBezTo>
                    <a:pt x="1424" y="182"/>
                    <a:pt x="1424" y="181"/>
                    <a:pt x="1424" y="179"/>
                  </a:cubicBezTo>
                  <a:cubicBezTo>
                    <a:pt x="1424" y="178"/>
                    <a:pt x="1423" y="176"/>
                    <a:pt x="1422" y="176"/>
                  </a:cubicBezTo>
                  <a:cubicBezTo>
                    <a:pt x="1421" y="175"/>
                    <a:pt x="1418" y="175"/>
                    <a:pt x="1419" y="173"/>
                  </a:cubicBezTo>
                  <a:cubicBezTo>
                    <a:pt x="1420" y="172"/>
                    <a:pt x="1420" y="171"/>
                    <a:pt x="1420" y="170"/>
                  </a:cubicBezTo>
                  <a:cubicBezTo>
                    <a:pt x="1420" y="170"/>
                    <a:pt x="1420" y="169"/>
                    <a:pt x="1420" y="168"/>
                  </a:cubicBezTo>
                  <a:cubicBezTo>
                    <a:pt x="1420" y="166"/>
                    <a:pt x="1420" y="165"/>
                    <a:pt x="1420" y="163"/>
                  </a:cubicBezTo>
                  <a:cubicBezTo>
                    <a:pt x="1420" y="162"/>
                    <a:pt x="1421" y="160"/>
                    <a:pt x="1421" y="159"/>
                  </a:cubicBezTo>
                  <a:cubicBezTo>
                    <a:pt x="1421" y="157"/>
                    <a:pt x="1421" y="155"/>
                    <a:pt x="1421" y="154"/>
                  </a:cubicBezTo>
                  <a:cubicBezTo>
                    <a:pt x="1421" y="153"/>
                    <a:pt x="1421" y="153"/>
                    <a:pt x="1421" y="152"/>
                  </a:cubicBezTo>
                  <a:cubicBezTo>
                    <a:pt x="1422" y="152"/>
                    <a:pt x="1422" y="152"/>
                    <a:pt x="1422" y="151"/>
                  </a:cubicBezTo>
                  <a:cubicBezTo>
                    <a:pt x="1423" y="150"/>
                    <a:pt x="1421" y="149"/>
                    <a:pt x="1420" y="150"/>
                  </a:cubicBezTo>
                  <a:cubicBezTo>
                    <a:pt x="1420" y="150"/>
                    <a:pt x="1419" y="152"/>
                    <a:pt x="1418" y="152"/>
                  </a:cubicBezTo>
                  <a:cubicBezTo>
                    <a:pt x="1418" y="151"/>
                    <a:pt x="1418" y="151"/>
                    <a:pt x="1417" y="150"/>
                  </a:cubicBezTo>
                  <a:cubicBezTo>
                    <a:pt x="1417" y="150"/>
                    <a:pt x="1417" y="149"/>
                    <a:pt x="1417" y="149"/>
                  </a:cubicBezTo>
                  <a:cubicBezTo>
                    <a:pt x="1416" y="148"/>
                    <a:pt x="1416" y="147"/>
                    <a:pt x="1416" y="146"/>
                  </a:cubicBezTo>
                  <a:cubicBezTo>
                    <a:pt x="1415" y="145"/>
                    <a:pt x="1414" y="144"/>
                    <a:pt x="1414" y="142"/>
                  </a:cubicBezTo>
                  <a:cubicBezTo>
                    <a:pt x="1413" y="141"/>
                    <a:pt x="1412" y="140"/>
                    <a:pt x="1410" y="139"/>
                  </a:cubicBezTo>
                  <a:cubicBezTo>
                    <a:pt x="1409" y="138"/>
                    <a:pt x="1408" y="137"/>
                    <a:pt x="1407" y="137"/>
                  </a:cubicBezTo>
                  <a:cubicBezTo>
                    <a:pt x="1406" y="136"/>
                    <a:pt x="1404" y="136"/>
                    <a:pt x="1403" y="135"/>
                  </a:cubicBezTo>
                  <a:cubicBezTo>
                    <a:pt x="1401" y="135"/>
                    <a:pt x="1402" y="133"/>
                    <a:pt x="1402" y="132"/>
                  </a:cubicBezTo>
                  <a:cubicBezTo>
                    <a:pt x="1402" y="130"/>
                    <a:pt x="1404" y="130"/>
                    <a:pt x="1405" y="128"/>
                  </a:cubicBezTo>
                  <a:cubicBezTo>
                    <a:pt x="1406" y="127"/>
                    <a:pt x="1407" y="125"/>
                    <a:pt x="1408" y="124"/>
                  </a:cubicBezTo>
                  <a:cubicBezTo>
                    <a:pt x="1410" y="122"/>
                    <a:pt x="1411" y="120"/>
                    <a:pt x="1413" y="118"/>
                  </a:cubicBezTo>
                  <a:cubicBezTo>
                    <a:pt x="1414" y="115"/>
                    <a:pt x="1416" y="113"/>
                    <a:pt x="1417" y="109"/>
                  </a:cubicBezTo>
                  <a:cubicBezTo>
                    <a:pt x="1418" y="108"/>
                    <a:pt x="1418" y="106"/>
                    <a:pt x="1418" y="105"/>
                  </a:cubicBezTo>
                  <a:cubicBezTo>
                    <a:pt x="1418" y="104"/>
                    <a:pt x="1417" y="101"/>
                    <a:pt x="1418" y="100"/>
                  </a:cubicBezTo>
                  <a:cubicBezTo>
                    <a:pt x="1419" y="100"/>
                    <a:pt x="1419" y="102"/>
                    <a:pt x="1419" y="102"/>
                  </a:cubicBezTo>
                  <a:cubicBezTo>
                    <a:pt x="1420" y="103"/>
                    <a:pt x="1420" y="103"/>
                    <a:pt x="1421" y="104"/>
                  </a:cubicBezTo>
                  <a:cubicBezTo>
                    <a:pt x="1421" y="105"/>
                    <a:pt x="1421" y="106"/>
                    <a:pt x="1421" y="106"/>
                  </a:cubicBezTo>
                  <a:cubicBezTo>
                    <a:pt x="1422" y="106"/>
                    <a:pt x="1422" y="105"/>
                    <a:pt x="1422" y="104"/>
                  </a:cubicBezTo>
                  <a:cubicBezTo>
                    <a:pt x="1422" y="103"/>
                    <a:pt x="1421" y="102"/>
                    <a:pt x="1422" y="101"/>
                  </a:cubicBezTo>
                  <a:cubicBezTo>
                    <a:pt x="1422" y="101"/>
                    <a:pt x="1423" y="101"/>
                    <a:pt x="1423" y="102"/>
                  </a:cubicBezTo>
                  <a:cubicBezTo>
                    <a:pt x="1424" y="102"/>
                    <a:pt x="1424" y="102"/>
                    <a:pt x="1424" y="103"/>
                  </a:cubicBezTo>
                  <a:cubicBezTo>
                    <a:pt x="1424" y="103"/>
                    <a:pt x="1425" y="103"/>
                    <a:pt x="1425" y="103"/>
                  </a:cubicBezTo>
                  <a:cubicBezTo>
                    <a:pt x="1425" y="104"/>
                    <a:pt x="1425" y="105"/>
                    <a:pt x="1426" y="105"/>
                  </a:cubicBezTo>
                  <a:cubicBezTo>
                    <a:pt x="1427" y="105"/>
                    <a:pt x="1427" y="103"/>
                    <a:pt x="1427" y="103"/>
                  </a:cubicBezTo>
                  <a:cubicBezTo>
                    <a:pt x="1427" y="101"/>
                    <a:pt x="1428" y="101"/>
                    <a:pt x="1430" y="101"/>
                  </a:cubicBezTo>
                  <a:cubicBezTo>
                    <a:pt x="1430" y="101"/>
                    <a:pt x="1431" y="101"/>
                    <a:pt x="1432" y="101"/>
                  </a:cubicBezTo>
                  <a:cubicBezTo>
                    <a:pt x="1432" y="101"/>
                    <a:pt x="1433" y="101"/>
                    <a:pt x="1434" y="101"/>
                  </a:cubicBezTo>
                  <a:cubicBezTo>
                    <a:pt x="1435" y="101"/>
                    <a:pt x="1436" y="100"/>
                    <a:pt x="1436" y="99"/>
                  </a:cubicBezTo>
                  <a:cubicBezTo>
                    <a:pt x="1437" y="97"/>
                    <a:pt x="1439" y="97"/>
                    <a:pt x="1440" y="95"/>
                  </a:cubicBezTo>
                  <a:cubicBezTo>
                    <a:pt x="1441" y="94"/>
                    <a:pt x="1441" y="94"/>
                    <a:pt x="1442" y="94"/>
                  </a:cubicBezTo>
                  <a:cubicBezTo>
                    <a:pt x="1443" y="94"/>
                    <a:pt x="1443" y="94"/>
                    <a:pt x="1444" y="95"/>
                  </a:cubicBezTo>
                  <a:cubicBezTo>
                    <a:pt x="1444" y="96"/>
                    <a:pt x="1445" y="96"/>
                    <a:pt x="1446" y="96"/>
                  </a:cubicBezTo>
                  <a:cubicBezTo>
                    <a:pt x="1446" y="97"/>
                    <a:pt x="1446" y="97"/>
                    <a:pt x="1447" y="97"/>
                  </a:cubicBezTo>
                  <a:cubicBezTo>
                    <a:pt x="1447" y="97"/>
                    <a:pt x="1447" y="97"/>
                    <a:pt x="1447" y="96"/>
                  </a:cubicBezTo>
                  <a:cubicBezTo>
                    <a:pt x="1447" y="96"/>
                    <a:pt x="1446" y="96"/>
                    <a:pt x="1446" y="95"/>
                  </a:cubicBezTo>
                  <a:cubicBezTo>
                    <a:pt x="1445" y="94"/>
                    <a:pt x="1446" y="94"/>
                    <a:pt x="1445" y="93"/>
                  </a:cubicBezTo>
                  <a:cubicBezTo>
                    <a:pt x="1445" y="92"/>
                    <a:pt x="1444" y="92"/>
                    <a:pt x="1445" y="91"/>
                  </a:cubicBezTo>
                  <a:cubicBezTo>
                    <a:pt x="1445" y="90"/>
                    <a:pt x="1445" y="90"/>
                    <a:pt x="1446" y="90"/>
                  </a:cubicBezTo>
                  <a:cubicBezTo>
                    <a:pt x="1448" y="90"/>
                    <a:pt x="1449" y="89"/>
                    <a:pt x="1451" y="89"/>
                  </a:cubicBezTo>
                  <a:cubicBezTo>
                    <a:pt x="1453" y="89"/>
                    <a:pt x="1454" y="89"/>
                    <a:pt x="1454" y="87"/>
                  </a:cubicBezTo>
                  <a:cubicBezTo>
                    <a:pt x="1454" y="86"/>
                    <a:pt x="1455" y="85"/>
                    <a:pt x="1455" y="85"/>
                  </a:cubicBezTo>
                  <a:cubicBezTo>
                    <a:pt x="1456" y="85"/>
                    <a:pt x="1457" y="86"/>
                    <a:pt x="1457" y="86"/>
                  </a:cubicBezTo>
                  <a:cubicBezTo>
                    <a:pt x="1458" y="86"/>
                    <a:pt x="1458" y="86"/>
                    <a:pt x="1458" y="86"/>
                  </a:cubicBezTo>
                  <a:cubicBezTo>
                    <a:pt x="1459" y="85"/>
                    <a:pt x="1457" y="84"/>
                    <a:pt x="1457" y="84"/>
                  </a:cubicBezTo>
                  <a:cubicBezTo>
                    <a:pt x="1456" y="83"/>
                    <a:pt x="1456" y="81"/>
                    <a:pt x="1457" y="80"/>
                  </a:cubicBezTo>
                  <a:cubicBezTo>
                    <a:pt x="1458" y="80"/>
                    <a:pt x="1458" y="80"/>
                    <a:pt x="1458" y="79"/>
                  </a:cubicBezTo>
                  <a:cubicBezTo>
                    <a:pt x="1459" y="79"/>
                    <a:pt x="1459" y="78"/>
                    <a:pt x="1459" y="77"/>
                  </a:cubicBezTo>
                  <a:cubicBezTo>
                    <a:pt x="1459" y="77"/>
                    <a:pt x="1460" y="77"/>
                    <a:pt x="1461" y="77"/>
                  </a:cubicBezTo>
                  <a:cubicBezTo>
                    <a:pt x="1465" y="77"/>
                    <a:pt x="1468" y="78"/>
                    <a:pt x="1472" y="77"/>
                  </a:cubicBezTo>
                  <a:cubicBezTo>
                    <a:pt x="1474" y="76"/>
                    <a:pt x="1476" y="74"/>
                    <a:pt x="1477" y="73"/>
                  </a:cubicBezTo>
                  <a:cubicBezTo>
                    <a:pt x="1479" y="71"/>
                    <a:pt x="1481" y="70"/>
                    <a:pt x="1483" y="69"/>
                  </a:cubicBezTo>
                  <a:cubicBezTo>
                    <a:pt x="1484" y="69"/>
                    <a:pt x="1485" y="70"/>
                    <a:pt x="1486" y="69"/>
                  </a:cubicBezTo>
                  <a:cubicBezTo>
                    <a:pt x="1487" y="68"/>
                    <a:pt x="1487" y="67"/>
                    <a:pt x="1488" y="67"/>
                  </a:cubicBezTo>
                  <a:cubicBezTo>
                    <a:pt x="1489" y="66"/>
                    <a:pt x="1490" y="67"/>
                    <a:pt x="1491" y="66"/>
                  </a:cubicBezTo>
                  <a:cubicBezTo>
                    <a:pt x="1492" y="66"/>
                    <a:pt x="1492" y="65"/>
                    <a:pt x="1493" y="65"/>
                  </a:cubicBezTo>
                  <a:cubicBezTo>
                    <a:pt x="1494" y="64"/>
                    <a:pt x="1496" y="65"/>
                    <a:pt x="1497" y="64"/>
                  </a:cubicBezTo>
                  <a:cubicBezTo>
                    <a:pt x="1499" y="63"/>
                    <a:pt x="1499" y="62"/>
                    <a:pt x="1501" y="62"/>
                  </a:cubicBezTo>
                  <a:cubicBezTo>
                    <a:pt x="1502" y="62"/>
                    <a:pt x="1503" y="63"/>
                    <a:pt x="1503" y="63"/>
                  </a:cubicBezTo>
                  <a:cubicBezTo>
                    <a:pt x="1504" y="63"/>
                    <a:pt x="1505" y="63"/>
                    <a:pt x="1506" y="63"/>
                  </a:cubicBezTo>
                  <a:cubicBezTo>
                    <a:pt x="1507" y="64"/>
                    <a:pt x="1509" y="64"/>
                    <a:pt x="1510" y="65"/>
                  </a:cubicBezTo>
                  <a:cubicBezTo>
                    <a:pt x="1512" y="66"/>
                    <a:pt x="1513" y="65"/>
                    <a:pt x="1515" y="66"/>
                  </a:cubicBezTo>
                  <a:cubicBezTo>
                    <a:pt x="1516" y="67"/>
                    <a:pt x="1517" y="68"/>
                    <a:pt x="1519" y="69"/>
                  </a:cubicBezTo>
                  <a:cubicBezTo>
                    <a:pt x="1520" y="70"/>
                    <a:pt x="1521" y="72"/>
                    <a:pt x="1523" y="70"/>
                  </a:cubicBezTo>
                  <a:cubicBezTo>
                    <a:pt x="1523" y="70"/>
                    <a:pt x="1523" y="69"/>
                    <a:pt x="1524" y="69"/>
                  </a:cubicBezTo>
                  <a:cubicBezTo>
                    <a:pt x="1525" y="68"/>
                    <a:pt x="1525" y="66"/>
                    <a:pt x="1528" y="65"/>
                  </a:cubicBezTo>
                  <a:cubicBezTo>
                    <a:pt x="1530" y="65"/>
                    <a:pt x="1529" y="67"/>
                    <a:pt x="1531" y="68"/>
                  </a:cubicBezTo>
                  <a:cubicBezTo>
                    <a:pt x="1533" y="68"/>
                    <a:pt x="1534" y="67"/>
                    <a:pt x="1536" y="68"/>
                  </a:cubicBezTo>
                  <a:cubicBezTo>
                    <a:pt x="1538" y="69"/>
                    <a:pt x="1539" y="70"/>
                    <a:pt x="1539" y="72"/>
                  </a:cubicBezTo>
                  <a:cubicBezTo>
                    <a:pt x="1540" y="73"/>
                    <a:pt x="1541" y="74"/>
                    <a:pt x="1541" y="75"/>
                  </a:cubicBezTo>
                  <a:cubicBezTo>
                    <a:pt x="1542" y="76"/>
                    <a:pt x="1542" y="77"/>
                    <a:pt x="1542" y="77"/>
                  </a:cubicBezTo>
                  <a:cubicBezTo>
                    <a:pt x="1543" y="79"/>
                    <a:pt x="1543" y="80"/>
                    <a:pt x="1544" y="81"/>
                  </a:cubicBezTo>
                  <a:cubicBezTo>
                    <a:pt x="1544" y="82"/>
                    <a:pt x="1544" y="83"/>
                    <a:pt x="1544" y="84"/>
                  </a:cubicBezTo>
                  <a:cubicBezTo>
                    <a:pt x="1544" y="87"/>
                    <a:pt x="1544" y="90"/>
                    <a:pt x="1543" y="93"/>
                  </a:cubicBezTo>
                  <a:cubicBezTo>
                    <a:pt x="1541" y="96"/>
                    <a:pt x="1540" y="99"/>
                    <a:pt x="1540" y="103"/>
                  </a:cubicBezTo>
                  <a:cubicBezTo>
                    <a:pt x="1540" y="105"/>
                    <a:pt x="1541" y="107"/>
                    <a:pt x="1542" y="109"/>
                  </a:cubicBezTo>
                  <a:cubicBezTo>
                    <a:pt x="1544" y="110"/>
                    <a:pt x="1546" y="110"/>
                    <a:pt x="1547" y="111"/>
                  </a:cubicBezTo>
                  <a:cubicBezTo>
                    <a:pt x="1549" y="111"/>
                    <a:pt x="1551" y="111"/>
                    <a:pt x="1553" y="111"/>
                  </a:cubicBezTo>
                  <a:cubicBezTo>
                    <a:pt x="1554" y="111"/>
                    <a:pt x="1555" y="110"/>
                    <a:pt x="1557" y="109"/>
                  </a:cubicBezTo>
                  <a:cubicBezTo>
                    <a:pt x="1558" y="109"/>
                    <a:pt x="1559" y="108"/>
                    <a:pt x="1560" y="107"/>
                  </a:cubicBezTo>
                  <a:cubicBezTo>
                    <a:pt x="1561" y="106"/>
                    <a:pt x="1563" y="106"/>
                    <a:pt x="1564" y="107"/>
                  </a:cubicBezTo>
                  <a:cubicBezTo>
                    <a:pt x="1564" y="108"/>
                    <a:pt x="1564" y="109"/>
                    <a:pt x="1565" y="109"/>
                  </a:cubicBezTo>
                  <a:cubicBezTo>
                    <a:pt x="1565" y="110"/>
                    <a:pt x="1565" y="111"/>
                    <a:pt x="1565" y="111"/>
                  </a:cubicBezTo>
                  <a:cubicBezTo>
                    <a:pt x="1566" y="113"/>
                    <a:pt x="1565" y="114"/>
                    <a:pt x="1566" y="116"/>
                  </a:cubicBezTo>
                  <a:cubicBezTo>
                    <a:pt x="1567" y="117"/>
                    <a:pt x="1569" y="118"/>
                    <a:pt x="1567" y="119"/>
                  </a:cubicBezTo>
                  <a:cubicBezTo>
                    <a:pt x="1565" y="119"/>
                    <a:pt x="1564" y="119"/>
                    <a:pt x="1562" y="119"/>
                  </a:cubicBezTo>
                  <a:cubicBezTo>
                    <a:pt x="1561" y="120"/>
                    <a:pt x="1559" y="121"/>
                    <a:pt x="1558" y="121"/>
                  </a:cubicBezTo>
                  <a:cubicBezTo>
                    <a:pt x="1556" y="122"/>
                    <a:pt x="1555" y="121"/>
                    <a:pt x="1553" y="121"/>
                  </a:cubicBezTo>
                  <a:cubicBezTo>
                    <a:pt x="1550" y="123"/>
                    <a:pt x="1549" y="126"/>
                    <a:pt x="1547" y="129"/>
                  </a:cubicBezTo>
                  <a:cubicBezTo>
                    <a:pt x="1547" y="131"/>
                    <a:pt x="1546" y="132"/>
                    <a:pt x="1545" y="134"/>
                  </a:cubicBezTo>
                  <a:cubicBezTo>
                    <a:pt x="1544" y="135"/>
                    <a:pt x="1543" y="135"/>
                    <a:pt x="1544" y="133"/>
                  </a:cubicBezTo>
                  <a:cubicBezTo>
                    <a:pt x="1544" y="133"/>
                    <a:pt x="1545" y="132"/>
                    <a:pt x="1545" y="131"/>
                  </a:cubicBezTo>
                  <a:cubicBezTo>
                    <a:pt x="1546" y="131"/>
                    <a:pt x="1546" y="130"/>
                    <a:pt x="1546" y="129"/>
                  </a:cubicBezTo>
                  <a:cubicBezTo>
                    <a:pt x="1547" y="128"/>
                    <a:pt x="1547" y="126"/>
                    <a:pt x="1548" y="125"/>
                  </a:cubicBezTo>
                  <a:cubicBezTo>
                    <a:pt x="1549" y="122"/>
                    <a:pt x="1552" y="120"/>
                    <a:pt x="1554" y="119"/>
                  </a:cubicBezTo>
                  <a:cubicBezTo>
                    <a:pt x="1555" y="119"/>
                    <a:pt x="1556" y="120"/>
                    <a:pt x="1557" y="120"/>
                  </a:cubicBezTo>
                  <a:cubicBezTo>
                    <a:pt x="1558" y="120"/>
                    <a:pt x="1558" y="120"/>
                    <a:pt x="1559" y="119"/>
                  </a:cubicBezTo>
                  <a:cubicBezTo>
                    <a:pt x="1560" y="118"/>
                    <a:pt x="1560" y="117"/>
                    <a:pt x="1561" y="116"/>
                  </a:cubicBezTo>
                  <a:cubicBezTo>
                    <a:pt x="1561" y="114"/>
                    <a:pt x="1560" y="113"/>
                    <a:pt x="1558" y="113"/>
                  </a:cubicBezTo>
                  <a:cubicBezTo>
                    <a:pt x="1556" y="113"/>
                    <a:pt x="1555" y="114"/>
                    <a:pt x="1554" y="115"/>
                  </a:cubicBezTo>
                  <a:cubicBezTo>
                    <a:pt x="1552" y="115"/>
                    <a:pt x="1551" y="114"/>
                    <a:pt x="1549" y="113"/>
                  </a:cubicBezTo>
                  <a:cubicBezTo>
                    <a:pt x="1547" y="113"/>
                    <a:pt x="1545" y="113"/>
                    <a:pt x="1544" y="113"/>
                  </a:cubicBezTo>
                  <a:cubicBezTo>
                    <a:pt x="1542" y="114"/>
                    <a:pt x="1540" y="113"/>
                    <a:pt x="1538" y="113"/>
                  </a:cubicBezTo>
                  <a:cubicBezTo>
                    <a:pt x="1536" y="113"/>
                    <a:pt x="1534" y="112"/>
                    <a:pt x="1532" y="112"/>
                  </a:cubicBezTo>
                  <a:cubicBezTo>
                    <a:pt x="1529" y="112"/>
                    <a:pt x="1525" y="111"/>
                    <a:pt x="1522" y="111"/>
                  </a:cubicBezTo>
                  <a:cubicBezTo>
                    <a:pt x="1521" y="111"/>
                    <a:pt x="1519" y="111"/>
                    <a:pt x="1518" y="110"/>
                  </a:cubicBezTo>
                  <a:cubicBezTo>
                    <a:pt x="1517" y="110"/>
                    <a:pt x="1515" y="110"/>
                    <a:pt x="1514" y="109"/>
                  </a:cubicBezTo>
                  <a:cubicBezTo>
                    <a:pt x="1513" y="109"/>
                    <a:pt x="1511" y="106"/>
                    <a:pt x="1510" y="108"/>
                  </a:cubicBezTo>
                  <a:cubicBezTo>
                    <a:pt x="1510" y="109"/>
                    <a:pt x="1510" y="110"/>
                    <a:pt x="1509" y="110"/>
                  </a:cubicBezTo>
                  <a:cubicBezTo>
                    <a:pt x="1508" y="110"/>
                    <a:pt x="1507" y="111"/>
                    <a:pt x="1507" y="111"/>
                  </a:cubicBezTo>
                  <a:cubicBezTo>
                    <a:pt x="1506" y="111"/>
                    <a:pt x="1506" y="110"/>
                    <a:pt x="1505" y="110"/>
                  </a:cubicBezTo>
                  <a:cubicBezTo>
                    <a:pt x="1503" y="110"/>
                    <a:pt x="1502" y="112"/>
                    <a:pt x="1501" y="113"/>
                  </a:cubicBezTo>
                  <a:cubicBezTo>
                    <a:pt x="1500" y="115"/>
                    <a:pt x="1500" y="116"/>
                    <a:pt x="1500" y="118"/>
                  </a:cubicBezTo>
                  <a:cubicBezTo>
                    <a:pt x="1499" y="119"/>
                    <a:pt x="1497" y="119"/>
                    <a:pt x="1496" y="120"/>
                  </a:cubicBezTo>
                  <a:cubicBezTo>
                    <a:pt x="1494" y="120"/>
                    <a:pt x="1493" y="122"/>
                    <a:pt x="1495" y="123"/>
                  </a:cubicBezTo>
                  <a:cubicBezTo>
                    <a:pt x="1495" y="124"/>
                    <a:pt x="1496" y="124"/>
                    <a:pt x="1497" y="124"/>
                  </a:cubicBezTo>
                  <a:cubicBezTo>
                    <a:pt x="1497" y="125"/>
                    <a:pt x="1498" y="125"/>
                    <a:pt x="1499" y="126"/>
                  </a:cubicBezTo>
                  <a:cubicBezTo>
                    <a:pt x="1499" y="126"/>
                    <a:pt x="1500" y="127"/>
                    <a:pt x="1500" y="128"/>
                  </a:cubicBezTo>
                  <a:cubicBezTo>
                    <a:pt x="1501" y="128"/>
                    <a:pt x="1501" y="129"/>
                    <a:pt x="1501" y="130"/>
                  </a:cubicBezTo>
                  <a:cubicBezTo>
                    <a:pt x="1502" y="131"/>
                    <a:pt x="1503" y="131"/>
                    <a:pt x="1505" y="131"/>
                  </a:cubicBezTo>
                  <a:cubicBezTo>
                    <a:pt x="1505" y="131"/>
                    <a:pt x="1506" y="131"/>
                    <a:pt x="1506" y="132"/>
                  </a:cubicBezTo>
                  <a:cubicBezTo>
                    <a:pt x="1506" y="133"/>
                    <a:pt x="1505" y="133"/>
                    <a:pt x="1504" y="133"/>
                  </a:cubicBezTo>
                  <a:cubicBezTo>
                    <a:pt x="1504" y="133"/>
                    <a:pt x="1504" y="134"/>
                    <a:pt x="1503" y="133"/>
                  </a:cubicBezTo>
                  <a:cubicBezTo>
                    <a:pt x="1502" y="132"/>
                    <a:pt x="1502" y="132"/>
                    <a:pt x="1501" y="132"/>
                  </a:cubicBezTo>
                  <a:cubicBezTo>
                    <a:pt x="1500" y="132"/>
                    <a:pt x="1500" y="133"/>
                    <a:pt x="1500" y="133"/>
                  </a:cubicBezTo>
                  <a:cubicBezTo>
                    <a:pt x="1499" y="134"/>
                    <a:pt x="1498" y="134"/>
                    <a:pt x="1497" y="133"/>
                  </a:cubicBezTo>
                  <a:cubicBezTo>
                    <a:pt x="1496" y="133"/>
                    <a:pt x="1496" y="132"/>
                    <a:pt x="1495" y="131"/>
                  </a:cubicBezTo>
                  <a:cubicBezTo>
                    <a:pt x="1494" y="131"/>
                    <a:pt x="1492" y="130"/>
                    <a:pt x="1490" y="130"/>
                  </a:cubicBezTo>
                  <a:cubicBezTo>
                    <a:pt x="1489" y="130"/>
                    <a:pt x="1487" y="130"/>
                    <a:pt x="1485" y="130"/>
                  </a:cubicBezTo>
                  <a:cubicBezTo>
                    <a:pt x="1484" y="130"/>
                    <a:pt x="1482" y="128"/>
                    <a:pt x="1480" y="129"/>
                  </a:cubicBezTo>
                  <a:cubicBezTo>
                    <a:pt x="1479" y="130"/>
                    <a:pt x="1479" y="131"/>
                    <a:pt x="1478" y="132"/>
                  </a:cubicBezTo>
                  <a:cubicBezTo>
                    <a:pt x="1477" y="134"/>
                    <a:pt x="1478" y="135"/>
                    <a:pt x="1479" y="137"/>
                  </a:cubicBezTo>
                  <a:cubicBezTo>
                    <a:pt x="1480" y="138"/>
                    <a:pt x="1481" y="139"/>
                    <a:pt x="1483" y="139"/>
                  </a:cubicBezTo>
                  <a:cubicBezTo>
                    <a:pt x="1485" y="138"/>
                    <a:pt x="1486" y="138"/>
                    <a:pt x="1488" y="139"/>
                  </a:cubicBezTo>
                  <a:cubicBezTo>
                    <a:pt x="1489" y="141"/>
                    <a:pt x="1491" y="142"/>
                    <a:pt x="1492" y="143"/>
                  </a:cubicBezTo>
                  <a:cubicBezTo>
                    <a:pt x="1494" y="145"/>
                    <a:pt x="1495" y="148"/>
                    <a:pt x="1496" y="150"/>
                  </a:cubicBezTo>
                  <a:cubicBezTo>
                    <a:pt x="1496" y="151"/>
                    <a:pt x="1496" y="152"/>
                    <a:pt x="1496" y="153"/>
                  </a:cubicBezTo>
                  <a:cubicBezTo>
                    <a:pt x="1497" y="154"/>
                    <a:pt x="1497" y="155"/>
                    <a:pt x="1497" y="156"/>
                  </a:cubicBezTo>
                  <a:cubicBezTo>
                    <a:pt x="1499" y="159"/>
                    <a:pt x="1501" y="162"/>
                    <a:pt x="1501" y="166"/>
                  </a:cubicBezTo>
                  <a:cubicBezTo>
                    <a:pt x="1501" y="167"/>
                    <a:pt x="1500" y="170"/>
                    <a:pt x="1502" y="170"/>
                  </a:cubicBezTo>
                  <a:cubicBezTo>
                    <a:pt x="1503" y="170"/>
                    <a:pt x="1503" y="169"/>
                    <a:pt x="1504" y="169"/>
                  </a:cubicBezTo>
                  <a:cubicBezTo>
                    <a:pt x="1505" y="169"/>
                    <a:pt x="1506" y="169"/>
                    <a:pt x="1506" y="169"/>
                  </a:cubicBezTo>
                  <a:cubicBezTo>
                    <a:pt x="1508" y="169"/>
                    <a:pt x="1509" y="169"/>
                    <a:pt x="1510" y="170"/>
                  </a:cubicBezTo>
                  <a:cubicBezTo>
                    <a:pt x="1511" y="172"/>
                    <a:pt x="1512" y="173"/>
                    <a:pt x="1513" y="175"/>
                  </a:cubicBezTo>
                  <a:cubicBezTo>
                    <a:pt x="1514" y="176"/>
                    <a:pt x="1515" y="178"/>
                    <a:pt x="1516" y="178"/>
                  </a:cubicBezTo>
                  <a:cubicBezTo>
                    <a:pt x="1517" y="178"/>
                    <a:pt x="1518" y="176"/>
                    <a:pt x="1520" y="177"/>
                  </a:cubicBezTo>
                  <a:cubicBezTo>
                    <a:pt x="1522" y="177"/>
                    <a:pt x="1522" y="179"/>
                    <a:pt x="1524" y="179"/>
                  </a:cubicBezTo>
                  <a:cubicBezTo>
                    <a:pt x="1525" y="179"/>
                    <a:pt x="1526" y="177"/>
                    <a:pt x="1528" y="178"/>
                  </a:cubicBezTo>
                  <a:cubicBezTo>
                    <a:pt x="1529" y="178"/>
                    <a:pt x="1532" y="179"/>
                    <a:pt x="1531" y="180"/>
                  </a:cubicBezTo>
                  <a:cubicBezTo>
                    <a:pt x="1531" y="182"/>
                    <a:pt x="1530" y="181"/>
                    <a:pt x="1530" y="181"/>
                  </a:cubicBezTo>
                  <a:cubicBezTo>
                    <a:pt x="1529" y="182"/>
                    <a:pt x="1530" y="182"/>
                    <a:pt x="1531" y="183"/>
                  </a:cubicBezTo>
                  <a:cubicBezTo>
                    <a:pt x="1531" y="184"/>
                    <a:pt x="1531" y="186"/>
                    <a:pt x="1531" y="187"/>
                  </a:cubicBezTo>
                  <a:cubicBezTo>
                    <a:pt x="1530" y="189"/>
                    <a:pt x="1529" y="190"/>
                    <a:pt x="1528" y="192"/>
                  </a:cubicBezTo>
                  <a:cubicBezTo>
                    <a:pt x="1527" y="193"/>
                    <a:pt x="1527" y="193"/>
                    <a:pt x="1526" y="194"/>
                  </a:cubicBezTo>
                  <a:cubicBezTo>
                    <a:pt x="1526" y="195"/>
                    <a:pt x="1526" y="196"/>
                    <a:pt x="1526" y="197"/>
                  </a:cubicBezTo>
                  <a:cubicBezTo>
                    <a:pt x="1526" y="200"/>
                    <a:pt x="1526" y="203"/>
                    <a:pt x="1526" y="205"/>
                  </a:cubicBezTo>
                  <a:cubicBezTo>
                    <a:pt x="1526" y="207"/>
                    <a:pt x="1526" y="208"/>
                    <a:pt x="1527" y="209"/>
                  </a:cubicBezTo>
                  <a:cubicBezTo>
                    <a:pt x="1529" y="211"/>
                    <a:pt x="1529" y="212"/>
                    <a:pt x="1529" y="213"/>
                  </a:cubicBezTo>
                  <a:cubicBezTo>
                    <a:pt x="1530" y="215"/>
                    <a:pt x="1532" y="216"/>
                    <a:pt x="1533" y="218"/>
                  </a:cubicBezTo>
                  <a:cubicBezTo>
                    <a:pt x="1534" y="220"/>
                    <a:pt x="1534" y="222"/>
                    <a:pt x="1535" y="224"/>
                  </a:cubicBezTo>
                  <a:cubicBezTo>
                    <a:pt x="1536" y="224"/>
                    <a:pt x="1536" y="224"/>
                    <a:pt x="1536" y="224"/>
                  </a:cubicBezTo>
                  <a:cubicBezTo>
                    <a:pt x="1536" y="223"/>
                    <a:pt x="1536" y="222"/>
                    <a:pt x="1536" y="221"/>
                  </a:cubicBezTo>
                  <a:cubicBezTo>
                    <a:pt x="1536" y="220"/>
                    <a:pt x="1535" y="220"/>
                    <a:pt x="1535" y="219"/>
                  </a:cubicBezTo>
                  <a:cubicBezTo>
                    <a:pt x="1535" y="218"/>
                    <a:pt x="1535" y="216"/>
                    <a:pt x="1535" y="214"/>
                  </a:cubicBezTo>
                  <a:cubicBezTo>
                    <a:pt x="1535" y="213"/>
                    <a:pt x="1536" y="213"/>
                    <a:pt x="1536" y="212"/>
                  </a:cubicBezTo>
                  <a:cubicBezTo>
                    <a:pt x="1537" y="212"/>
                    <a:pt x="1536" y="211"/>
                    <a:pt x="1536" y="210"/>
                  </a:cubicBezTo>
                  <a:cubicBezTo>
                    <a:pt x="1537" y="209"/>
                    <a:pt x="1537" y="206"/>
                    <a:pt x="1535" y="208"/>
                  </a:cubicBezTo>
                  <a:cubicBezTo>
                    <a:pt x="1535" y="208"/>
                    <a:pt x="1534" y="209"/>
                    <a:pt x="1534" y="208"/>
                  </a:cubicBezTo>
                  <a:cubicBezTo>
                    <a:pt x="1534" y="207"/>
                    <a:pt x="1535" y="206"/>
                    <a:pt x="1535" y="206"/>
                  </a:cubicBezTo>
                  <a:cubicBezTo>
                    <a:pt x="1536" y="205"/>
                    <a:pt x="1536" y="204"/>
                    <a:pt x="1536" y="204"/>
                  </a:cubicBezTo>
                  <a:cubicBezTo>
                    <a:pt x="1536" y="202"/>
                    <a:pt x="1537" y="201"/>
                    <a:pt x="1538" y="200"/>
                  </a:cubicBezTo>
                  <a:cubicBezTo>
                    <a:pt x="1539" y="200"/>
                    <a:pt x="1540" y="199"/>
                    <a:pt x="1540" y="199"/>
                  </a:cubicBezTo>
                  <a:cubicBezTo>
                    <a:pt x="1542" y="198"/>
                    <a:pt x="1544" y="198"/>
                    <a:pt x="1545" y="198"/>
                  </a:cubicBezTo>
                  <a:cubicBezTo>
                    <a:pt x="1546" y="198"/>
                    <a:pt x="1546" y="197"/>
                    <a:pt x="1547" y="197"/>
                  </a:cubicBezTo>
                  <a:cubicBezTo>
                    <a:pt x="1548" y="196"/>
                    <a:pt x="1548" y="196"/>
                    <a:pt x="1550" y="196"/>
                  </a:cubicBezTo>
                  <a:cubicBezTo>
                    <a:pt x="1551" y="196"/>
                    <a:pt x="1553" y="195"/>
                    <a:pt x="1554" y="196"/>
                  </a:cubicBezTo>
                  <a:cubicBezTo>
                    <a:pt x="1554" y="196"/>
                    <a:pt x="1555" y="196"/>
                    <a:pt x="1555" y="196"/>
                  </a:cubicBezTo>
                  <a:cubicBezTo>
                    <a:pt x="1556" y="196"/>
                    <a:pt x="1555" y="197"/>
                    <a:pt x="1556" y="197"/>
                  </a:cubicBezTo>
                  <a:cubicBezTo>
                    <a:pt x="1556" y="197"/>
                    <a:pt x="1557" y="197"/>
                    <a:pt x="1558" y="198"/>
                  </a:cubicBezTo>
                  <a:cubicBezTo>
                    <a:pt x="1559" y="199"/>
                    <a:pt x="1559" y="201"/>
                    <a:pt x="1559" y="203"/>
                  </a:cubicBezTo>
                  <a:cubicBezTo>
                    <a:pt x="1559" y="204"/>
                    <a:pt x="1559" y="205"/>
                    <a:pt x="1559" y="206"/>
                  </a:cubicBezTo>
                  <a:cubicBezTo>
                    <a:pt x="1560" y="206"/>
                    <a:pt x="1560" y="207"/>
                    <a:pt x="1561" y="208"/>
                  </a:cubicBezTo>
                  <a:cubicBezTo>
                    <a:pt x="1561" y="209"/>
                    <a:pt x="1561" y="210"/>
                    <a:pt x="1561" y="211"/>
                  </a:cubicBezTo>
                  <a:cubicBezTo>
                    <a:pt x="1561" y="213"/>
                    <a:pt x="1562" y="213"/>
                    <a:pt x="1563" y="214"/>
                  </a:cubicBezTo>
                  <a:cubicBezTo>
                    <a:pt x="1564" y="216"/>
                    <a:pt x="1565" y="217"/>
                    <a:pt x="1567" y="218"/>
                  </a:cubicBezTo>
                  <a:cubicBezTo>
                    <a:pt x="1569" y="218"/>
                    <a:pt x="1570" y="219"/>
                    <a:pt x="1571" y="220"/>
                  </a:cubicBezTo>
                  <a:cubicBezTo>
                    <a:pt x="1573" y="221"/>
                    <a:pt x="1574" y="222"/>
                    <a:pt x="1575" y="224"/>
                  </a:cubicBezTo>
                  <a:cubicBezTo>
                    <a:pt x="1576" y="225"/>
                    <a:pt x="1577" y="227"/>
                    <a:pt x="1575" y="228"/>
                  </a:cubicBezTo>
                  <a:close/>
                  <a:moveTo>
                    <a:pt x="1718" y="83"/>
                  </a:moveTo>
                  <a:cubicBezTo>
                    <a:pt x="1716" y="85"/>
                    <a:pt x="1717" y="86"/>
                    <a:pt x="1716" y="88"/>
                  </a:cubicBezTo>
                  <a:cubicBezTo>
                    <a:pt x="1715" y="90"/>
                    <a:pt x="1713" y="89"/>
                    <a:pt x="1712" y="89"/>
                  </a:cubicBezTo>
                  <a:cubicBezTo>
                    <a:pt x="1710" y="89"/>
                    <a:pt x="1709" y="90"/>
                    <a:pt x="1709" y="92"/>
                  </a:cubicBezTo>
                  <a:cubicBezTo>
                    <a:pt x="1707" y="93"/>
                    <a:pt x="1706" y="94"/>
                    <a:pt x="1704" y="95"/>
                  </a:cubicBezTo>
                  <a:cubicBezTo>
                    <a:pt x="1703" y="95"/>
                    <a:pt x="1702" y="95"/>
                    <a:pt x="1701" y="95"/>
                  </a:cubicBezTo>
                  <a:cubicBezTo>
                    <a:pt x="1700" y="97"/>
                    <a:pt x="1700" y="98"/>
                    <a:pt x="1698" y="99"/>
                  </a:cubicBezTo>
                  <a:cubicBezTo>
                    <a:pt x="1697" y="99"/>
                    <a:pt x="1695" y="97"/>
                    <a:pt x="1694" y="97"/>
                  </a:cubicBezTo>
                  <a:cubicBezTo>
                    <a:pt x="1692" y="97"/>
                    <a:pt x="1691" y="97"/>
                    <a:pt x="1690" y="97"/>
                  </a:cubicBezTo>
                  <a:cubicBezTo>
                    <a:pt x="1689" y="97"/>
                    <a:pt x="1688" y="96"/>
                    <a:pt x="1687" y="96"/>
                  </a:cubicBezTo>
                  <a:cubicBezTo>
                    <a:pt x="1684" y="96"/>
                    <a:pt x="1686" y="97"/>
                    <a:pt x="1686" y="98"/>
                  </a:cubicBezTo>
                  <a:cubicBezTo>
                    <a:pt x="1687" y="101"/>
                    <a:pt x="1685" y="99"/>
                    <a:pt x="1684" y="100"/>
                  </a:cubicBezTo>
                  <a:cubicBezTo>
                    <a:pt x="1684" y="101"/>
                    <a:pt x="1685" y="102"/>
                    <a:pt x="1685" y="103"/>
                  </a:cubicBezTo>
                  <a:cubicBezTo>
                    <a:pt x="1685" y="104"/>
                    <a:pt x="1683" y="105"/>
                    <a:pt x="1684" y="106"/>
                  </a:cubicBezTo>
                  <a:cubicBezTo>
                    <a:pt x="1686" y="108"/>
                    <a:pt x="1689" y="106"/>
                    <a:pt x="1691" y="107"/>
                  </a:cubicBezTo>
                  <a:cubicBezTo>
                    <a:pt x="1693" y="107"/>
                    <a:pt x="1694" y="111"/>
                    <a:pt x="1693" y="113"/>
                  </a:cubicBezTo>
                  <a:cubicBezTo>
                    <a:pt x="1693" y="115"/>
                    <a:pt x="1692" y="117"/>
                    <a:pt x="1692" y="119"/>
                  </a:cubicBezTo>
                  <a:cubicBezTo>
                    <a:pt x="1692" y="121"/>
                    <a:pt x="1691" y="122"/>
                    <a:pt x="1691" y="124"/>
                  </a:cubicBezTo>
                  <a:cubicBezTo>
                    <a:pt x="1691" y="126"/>
                    <a:pt x="1691" y="127"/>
                    <a:pt x="1692" y="128"/>
                  </a:cubicBezTo>
                  <a:cubicBezTo>
                    <a:pt x="1693" y="130"/>
                    <a:pt x="1693" y="134"/>
                    <a:pt x="1692" y="136"/>
                  </a:cubicBezTo>
                  <a:cubicBezTo>
                    <a:pt x="1692" y="137"/>
                    <a:pt x="1691" y="138"/>
                    <a:pt x="1691" y="139"/>
                  </a:cubicBezTo>
                  <a:cubicBezTo>
                    <a:pt x="1691" y="141"/>
                    <a:pt x="1691" y="142"/>
                    <a:pt x="1690" y="143"/>
                  </a:cubicBezTo>
                  <a:cubicBezTo>
                    <a:pt x="1689" y="143"/>
                    <a:pt x="1687" y="143"/>
                    <a:pt x="1687" y="144"/>
                  </a:cubicBezTo>
                  <a:cubicBezTo>
                    <a:pt x="1686" y="145"/>
                    <a:pt x="1688" y="147"/>
                    <a:pt x="1686" y="148"/>
                  </a:cubicBezTo>
                  <a:cubicBezTo>
                    <a:pt x="1684" y="148"/>
                    <a:pt x="1685" y="146"/>
                    <a:pt x="1684" y="145"/>
                  </a:cubicBezTo>
                  <a:cubicBezTo>
                    <a:pt x="1683" y="145"/>
                    <a:pt x="1681" y="146"/>
                    <a:pt x="1680" y="146"/>
                  </a:cubicBezTo>
                  <a:cubicBezTo>
                    <a:pt x="1679" y="146"/>
                    <a:pt x="1679" y="145"/>
                    <a:pt x="1678" y="143"/>
                  </a:cubicBezTo>
                  <a:cubicBezTo>
                    <a:pt x="1678" y="142"/>
                    <a:pt x="1678" y="141"/>
                    <a:pt x="1677" y="140"/>
                  </a:cubicBezTo>
                  <a:cubicBezTo>
                    <a:pt x="1675" y="138"/>
                    <a:pt x="1674" y="136"/>
                    <a:pt x="1673" y="134"/>
                  </a:cubicBezTo>
                  <a:cubicBezTo>
                    <a:pt x="1672" y="132"/>
                    <a:pt x="1673" y="130"/>
                    <a:pt x="1674" y="127"/>
                  </a:cubicBezTo>
                  <a:cubicBezTo>
                    <a:pt x="1674" y="125"/>
                    <a:pt x="1674" y="123"/>
                    <a:pt x="1675" y="121"/>
                  </a:cubicBezTo>
                  <a:cubicBezTo>
                    <a:pt x="1676" y="120"/>
                    <a:pt x="1680" y="117"/>
                    <a:pt x="1679" y="115"/>
                  </a:cubicBezTo>
                  <a:cubicBezTo>
                    <a:pt x="1678" y="114"/>
                    <a:pt x="1677" y="114"/>
                    <a:pt x="1676" y="113"/>
                  </a:cubicBezTo>
                  <a:cubicBezTo>
                    <a:pt x="1676" y="112"/>
                    <a:pt x="1677" y="111"/>
                    <a:pt x="1677" y="110"/>
                  </a:cubicBezTo>
                  <a:cubicBezTo>
                    <a:pt x="1678" y="106"/>
                    <a:pt x="1673" y="104"/>
                    <a:pt x="1672" y="101"/>
                  </a:cubicBezTo>
                  <a:cubicBezTo>
                    <a:pt x="1671" y="100"/>
                    <a:pt x="1671" y="98"/>
                    <a:pt x="1670" y="100"/>
                  </a:cubicBezTo>
                  <a:cubicBezTo>
                    <a:pt x="1669" y="101"/>
                    <a:pt x="1670" y="103"/>
                    <a:pt x="1669" y="103"/>
                  </a:cubicBezTo>
                  <a:cubicBezTo>
                    <a:pt x="1668" y="103"/>
                    <a:pt x="1669" y="100"/>
                    <a:pt x="1667" y="101"/>
                  </a:cubicBezTo>
                  <a:cubicBezTo>
                    <a:pt x="1666" y="103"/>
                    <a:pt x="1668" y="106"/>
                    <a:pt x="1665" y="107"/>
                  </a:cubicBezTo>
                  <a:cubicBezTo>
                    <a:pt x="1662" y="108"/>
                    <a:pt x="1661" y="110"/>
                    <a:pt x="1662" y="113"/>
                  </a:cubicBezTo>
                  <a:cubicBezTo>
                    <a:pt x="1662" y="116"/>
                    <a:pt x="1664" y="117"/>
                    <a:pt x="1662" y="120"/>
                  </a:cubicBezTo>
                  <a:cubicBezTo>
                    <a:pt x="1661" y="120"/>
                    <a:pt x="1660" y="122"/>
                    <a:pt x="1660" y="123"/>
                  </a:cubicBezTo>
                  <a:cubicBezTo>
                    <a:pt x="1662" y="124"/>
                    <a:pt x="1663" y="121"/>
                    <a:pt x="1664" y="121"/>
                  </a:cubicBezTo>
                  <a:cubicBezTo>
                    <a:pt x="1666" y="121"/>
                    <a:pt x="1664" y="123"/>
                    <a:pt x="1663" y="124"/>
                  </a:cubicBezTo>
                  <a:cubicBezTo>
                    <a:pt x="1662" y="125"/>
                    <a:pt x="1662" y="126"/>
                    <a:pt x="1663" y="127"/>
                  </a:cubicBezTo>
                  <a:cubicBezTo>
                    <a:pt x="1663" y="128"/>
                    <a:pt x="1665" y="130"/>
                    <a:pt x="1663" y="130"/>
                  </a:cubicBezTo>
                  <a:cubicBezTo>
                    <a:pt x="1662" y="130"/>
                    <a:pt x="1662" y="129"/>
                    <a:pt x="1661" y="128"/>
                  </a:cubicBezTo>
                  <a:cubicBezTo>
                    <a:pt x="1660" y="127"/>
                    <a:pt x="1658" y="128"/>
                    <a:pt x="1659" y="130"/>
                  </a:cubicBezTo>
                  <a:cubicBezTo>
                    <a:pt x="1660" y="130"/>
                    <a:pt x="1661" y="130"/>
                    <a:pt x="1661" y="132"/>
                  </a:cubicBezTo>
                  <a:cubicBezTo>
                    <a:pt x="1660" y="133"/>
                    <a:pt x="1659" y="133"/>
                    <a:pt x="1658" y="134"/>
                  </a:cubicBezTo>
                  <a:cubicBezTo>
                    <a:pt x="1658" y="136"/>
                    <a:pt x="1656" y="138"/>
                    <a:pt x="1654" y="138"/>
                  </a:cubicBezTo>
                  <a:cubicBezTo>
                    <a:pt x="1651" y="138"/>
                    <a:pt x="1651" y="135"/>
                    <a:pt x="1652" y="133"/>
                  </a:cubicBezTo>
                  <a:cubicBezTo>
                    <a:pt x="1653" y="132"/>
                    <a:pt x="1653" y="132"/>
                    <a:pt x="1653" y="130"/>
                  </a:cubicBezTo>
                  <a:cubicBezTo>
                    <a:pt x="1652" y="129"/>
                    <a:pt x="1652" y="128"/>
                    <a:pt x="1651" y="127"/>
                  </a:cubicBezTo>
                  <a:cubicBezTo>
                    <a:pt x="1651" y="125"/>
                    <a:pt x="1653" y="123"/>
                    <a:pt x="1653" y="120"/>
                  </a:cubicBezTo>
                  <a:cubicBezTo>
                    <a:pt x="1653" y="119"/>
                    <a:pt x="1654" y="118"/>
                    <a:pt x="1655" y="117"/>
                  </a:cubicBezTo>
                  <a:cubicBezTo>
                    <a:pt x="1655" y="116"/>
                    <a:pt x="1655" y="115"/>
                    <a:pt x="1656" y="114"/>
                  </a:cubicBezTo>
                  <a:cubicBezTo>
                    <a:pt x="1657" y="110"/>
                    <a:pt x="1661" y="107"/>
                    <a:pt x="1661" y="102"/>
                  </a:cubicBezTo>
                  <a:cubicBezTo>
                    <a:pt x="1661" y="99"/>
                    <a:pt x="1663" y="97"/>
                    <a:pt x="1665" y="97"/>
                  </a:cubicBezTo>
                  <a:cubicBezTo>
                    <a:pt x="1666" y="97"/>
                    <a:pt x="1667" y="97"/>
                    <a:pt x="1667" y="97"/>
                  </a:cubicBezTo>
                  <a:cubicBezTo>
                    <a:pt x="1668" y="97"/>
                    <a:pt x="1668" y="97"/>
                    <a:pt x="1669" y="96"/>
                  </a:cubicBezTo>
                  <a:cubicBezTo>
                    <a:pt x="1670" y="96"/>
                    <a:pt x="1671" y="97"/>
                    <a:pt x="1672" y="96"/>
                  </a:cubicBezTo>
                  <a:cubicBezTo>
                    <a:pt x="1673" y="96"/>
                    <a:pt x="1674" y="96"/>
                    <a:pt x="1675" y="95"/>
                  </a:cubicBezTo>
                  <a:cubicBezTo>
                    <a:pt x="1676" y="97"/>
                    <a:pt x="1672" y="99"/>
                    <a:pt x="1673" y="101"/>
                  </a:cubicBezTo>
                  <a:cubicBezTo>
                    <a:pt x="1673" y="102"/>
                    <a:pt x="1674" y="103"/>
                    <a:pt x="1675" y="103"/>
                  </a:cubicBezTo>
                  <a:cubicBezTo>
                    <a:pt x="1676" y="102"/>
                    <a:pt x="1676" y="102"/>
                    <a:pt x="1676" y="102"/>
                  </a:cubicBezTo>
                  <a:cubicBezTo>
                    <a:pt x="1678" y="102"/>
                    <a:pt x="1677" y="102"/>
                    <a:pt x="1677" y="103"/>
                  </a:cubicBezTo>
                  <a:cubicBezTo>
                    <a:pt x="1677" y="103"/>
                    <a:pt x="1677" y="104"/>
                    <a:pt x="1678" y="104"/>
                  </a:cubicBezTo>
                  <a:cubicBezTo>
                    <a:pt x="1678" y="104"/>
                    <a:pt x="1679" y="103"/>
                    <a:pt x="1679" y="103"/>
                  </a:cubicBezTo>
                  <a:cubicBezTo>
                    <a:pt x="1679" y="103"/>
                    <a:pt x="1679" y="102"/>
                    <a:pt x="1680" y="102"/>
                  </a:cubicBezTo>
                  <a:cubicBezTo>
                    <a:pt x="1680" y="101"/>
                    <a:pt x="1681" y="102"/>
                    <a:pt x="1681" y="102"/>
                  </a:cubicBezTo>
                  <a:cubicBezTo>
                    <a:pt x="1683" y="101"/>
                    <a:pt x="1683" y="101"/>
                    <a:pt x="1682" y="99"/>
                  </a:cubicBezTo>
                  <a:cubicBezTo>
                    <a:pt x="1682" y="98"/>
                    <a:pt x="1682" y="97"/>
                    <a:pt x="1683" y="96"/>
                  </a:cubicBezTo>
                  <a:cubicBezTo>
                    <a:pt x="1685" y="94"/>
                    <a:pt x="1684" y="93"/>
                    <a:pt x="1683" y="91"/>
                  </a:cubicBezTo>
                  <a:cubicBezTo>
                    <a:pt x="1682" y="89"/>
                    <a:pt x="1681" y="89"/>
                    <a:pt x="1681" y="88"/>
                  </a:cubicBezTo>
                  <a:cubicBezTo>
                    <a:pt x="1680" y="87"/>
                    <a:pt x="1679" y="86"/>
                    <a:pt x="1681" y="86"/>
                  </a:cubicBezTo>
                  <a:cubicBezTo>
                    <a:pt x="1684" y="87"/>
                    <a:pt x="1685" y="88"/>
                    <a:pt x="1685" y="91"/>
                  </a:cubicBezTo>
                  <a:cubicBezTo>
                    <a:pt x="1685" y="92"/>
                    <a:pt x="1685" y="93"/>
                    <a:pt x="1686" y="94"/>
                  </a:cubicBezTo>
                  <a:cubicBezTo>
                    <a:pt x="1688" y="94"/>
                    <a:pt x="1689" y="93"/>
                    <a:pt x="1690" y="93"/>
                  </a:cubicBezTo>
                  <a:cubicBezTo>
                    <a:pt x="1691" y="93"/>
                    <a:pt x="1692" y="94"/>
                    <a:pt x="1693" y="94"/>
                  </a:cubicBezTo>
                  <a:cubicBezTo>
                    <a:pt x="1694" y="94"/>
                    <a:pt x="1695" y="93"/>
                    <a:pt x="1696" y="93"/>
                  </a:cubicBezTo>
                  <a:cubicBezTo>
                    <a:pt x="1699" y="92"/>
                    <a:pt x="1701" y="93"/>
                    <a:pt x="1704" y="93"/>
                  </a:cubicBezTo>
                  <a:cubicBezTo>
                    <a:pt x="1705" y="93"/>
                    <a:pt x="1706" y="92"/>
                    <a:pt x="1707" y="91"/>
                  </a:cubicBezTo>
                  <a:cubicBezTo>
                    <a:pt x="1709" y="90"/>
                    <a:pt x="1709" y="88"/>
                    <a:pt x="1707" y="86"/>
                  </a:cubicBezTo>
                  <a:cubicBezTo>
                    <a:pt x="1705" y="83"/>
                    <a:pt x="1704" y="87"/>
                    <a:pt x="1701" y="87"/>
                  </a:cubicBezTo>
                  <a:cubicBezTo>
                    <a:pt x="1700" y="86"/>
                    <a:pt x="1700" y="85"/>
                    <a:pt x="1699" y="84"/>
                  </a:cubicBezTo>
                  <a:cubicBezTo>
                    <a:pt x="1698" y="83"/>
                    <a:pt x="1696" y="84"/>
                    <a:pt x="1695" y="84"/>
                  </a:cubicBezTo>
                  <a:cubicBezTo>
                    <a:pt x="1692" y="85"/>
                    <a:pt x="1691" y="85"/>
                    <a:pt x="1690" y="82"/>
                  </a:cubicBezTo>
                  <a:cubicBezTo>
                    <a:pt x="1689" y="79"/>
                    <a:pt x="1691" y="79"/>
                    <a:pt x="1694" y="77"/>
                  </a:cubicBezTo>
                  <a:cubicBezTo>
                    <a:pt x="1697" y="76"/>
                    <a:pt x="1698" y="78"/>
                    <a:pt x="1698" y="80"/>
                  </a:cubicBezTo>
                  <a:cubicBezTo>
                    <a:pt x="1698" y="82"/>
                    <a:pt x="1699" y="82"/>
                    <a:pt x="1700" y="81"/>
                  </a:cubicBezTo>
                  <a:cubicBezTo>
                    <a:pt x="1701" y="80"/>
                    <a:pt x="1701" y="79"/>
                    <a:pt x="1703" y="80"/>
                  </a:cubicBezTo>
                  <a:cubicBezTo>
                    <a:pt x="1704" y="80"/>
                    <a:pt x="1705" y="80"/>
                    <a:pt x="1706" y="79"/>
                  </a:cubicBezTo>
                  <a:cubicBezTo>
                    <a:pt x="1707" y="77"/>
                    <a:pt x="1706" y="77"/>
                    <a:pt x="1704" y="76"/>
                  </a:cubicBezTo>
                  <a:cubicBezTo>
                    <a:pt x="1703" y="76"/>
                    <a:pt x="1701" y="76"/>
                    <a:pt x="1702" y="75"/>
                  </a:cubicBezTo>
                  <a:cubicBezTo>
                    <a:pt x="1704" y="74"/>
                    <a:pt x="1704" y="76"/>
                    <a:pt x="1705" y="76"/>
                  </a:cubicBezTo>
                  <a:cubicBezTo>
                    <a:pt x="1706" y="76"/>
                    <a:pt x="1708" y="76"/>
                    <a:pt x="1708" y="77"/>
                  </a:cubicBezTo>
                  <a:cubicBezTo>
                    <a:pt x="1709" y="78"/>
                    <a:pt x="1708" y="79"/>
                    <a:pt x="1708" y="80"/>
                  </a:cubicBezTo>
                  <a:cubicBezTo>
                    <a:pt x="1708" y="83"/>
                    <a:pt x="1712" y="83"/>
                    <a:pt x="1714" y="83"/>
                  </a:cubicBezTo>
                  <a:cubicBezTo>
                    <a:pt x="1715" y="84"/>
                    <a:pt x="1716" y="83"/>
                    <a:pt x="1717" y="82"/>
                  </a:cubicBezTo>
                  <a:cubicBezTo>
                    <a:pt x="1718" y="81"/>
                    <a:pt x="1719" y="79"/>
                    <a:pt x="1720" y="80"/>
                  </a:cubicBezTo>
                  <a:cubicBezTo>
                    <a:pt x="1721" y="82"/>
                    <a:pt x="1719" y="82"/>
                    <a:pt x="1718" y="83"/>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5/10/2023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5/10/2023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5/10/2023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EDF33987-6305-4E2A-BF18-EF013ECE927B}" type="datetimeFigureOut">
              <a:rPr lang="en-US"/>
              <a:t>5/10/2023</a:t>
            </a:fld>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5/10/2023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EDF33987-6305-4E2A-BF18-EF013ECE927B}" type="datetimeFigureOut">
              <a:rPr lang="en-US"/>
              <a:t>5/10/2023</a:t>
            </a:fld>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EDF33987-6305-4E2A-BF18-EF013ECE927B}" type="datetimeFigureOut">
              <a:rPr lang="en-US"/>
              <a:t>5/10/2023</a:t>
            </a:fld>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EDF33987-6305-4E2A-BF18-EF013ECE927B}" type="datetimeFigureOut">
              <a:rPr lang="en-US"/>
              <a:t>5/10/2023</a:t>
            </a:fld>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5/10/2023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EDF33987-6305-4E2A-BF18-EF013ECE927B}" type="datetimeFigureOut">
              <a:rPr lang="en-US"/>
              <a:t>5/10/2023</a:t>
            </a:fld>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5/10/2023</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9.sv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12" y="71848"/>
            <a:ext cx="9753600" cy="1676400"/>
          </a:xfrm>
          <a:effectLst>
            <a:outerShdw blurRad="76200" dir="13500000" sy="23000" kx="1200000" algn="br" rotWithShape="0">
              <a:prstClr val="black">
                <a:alpha val="20000"/>
              </a:prstClr>
            </a:outerShdw>
          </a:effectLst>
        </p:spPr>
        <p:txBody>
          <a:bodyPr/>
          <a:lstStyle/>
          <a:p>
            <a:r>
              <a:rPr lang="en-US" b="1" dirty="0"/>
              <a:t>Analyzing the Wagner’s GROUP FOOTPRINT IN AFRICA </a:t>
            </a:r>
          </a:p>
        </p:txBody>
      </p:sp>
      <p:sp>
        <p:nvSpPr>
          <p:cNvPr id="3" name="Subtitle 2"/>
          <p:cNvSpPr>
            <a:spLocks noGrp="1"/>
          </p:cNvSpPr>
          <p:nvPr>
            <p:ph type="subTitle" idx="1"/>
          </p:nvPr>
        </p:nvSpPr>
        <p:spPr>
          <a:xfrm>
            <a:off x="489946" y="1728109"/>
            <a:ext cx="5600699" cy="1143000"/>
          </a:xfrm>
        </p:spPr>
        <p:txBody>
          <a:bodyPr/>
          <a:lstStyle/>
          <a:p>
            <a:r>
              <a:rPr lang="en-US" i="1" dirty="0"/>
              <a:t>A study of the PMC Wagner Group operations in Africa </a:t>
            </a:r>
          </a:p>
        </p:txBody>
      </p:sp>
      <p:pic>
        <p:nvPicPr>
          <p:cNvPr id="1028" name="Picture 4" descr="Wagner Group - Wikipedia">
            <a:extLst>
              <a:ext uri="{FF2B5EF4-FFF2-40B4-BE49-F238E27FC236}">
                <a16:creationId xmlns:a16="http://schemas.microsoft.com/office/drawing/2014/main" id="{ED2A15B0-80CB-2AA3-16A0-B62A42F0A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3212" y="1981200"/>
            <a:ext cx="1714500" cy="1714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19BF591B-A21A-2E8D-04B5-B5CBD4598037}"/>
              </a:ext>
            </a:extLst>
          </p:cNvPr>
          <p:cNvSpPr txBox="1">
            <a:spLocks/>
          </p:cNvSpPr>
          <p:nvPr/>
        </p:nvSpPr>
        <p:spPr>
          <a:xfrm>
            <a:off x="505378" y="5257800"/>
            <a:ext cx="5600699" cy="1143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chemeClr val="tx1"/>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600" kern="1200" baseline="0">
                <a:solidFill>
                  <a:schemeClr val="tx1">
                    <a:tint val="75000"/>
                  </a:schemeClr>
                </a:solidFill>
                <a:latin typeface="+mn-lt"/>
                <a:ea typeface="+mn-ea"/>
                <a:cs typeface="+mn-cs"/>
              </a:defRPr>
            </a:lvl9pPr>
          </a:lstStyle>
          <a:p>
            <a:r>
              <a:rPr lang="en-US" sz="2400" i="1" dirty="0"/>
              <a:t>By Allan Freitas Brenner</a:t>
            </a:r>
          </a:p>
          <a:p>
            <a:r>
              <a:rPr lang="en-US" sz="2400" i="1" dirty="0"/>
              <a:t>ECON 8320 </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E02F0-8396-1942-8BAB-5150FE208258}"/>
              </a:ext>
            </a:extLst>
          </p:cNvPr>
          <p:cNvSpPr>
            <a:spLocks noGrp="1"/>
          </p:cNvSpPr>
          <p:nvPr>
            <p:ph type="title"/>
          </p:nvPr>
        </p:nvSpPr>
        <p:spPr>
          <a:xfrm>
            <a:off x="608012" y="762000"/>
            <a:ext cx="9753600" cy="762000"/>
          </a:xfrm>
        </p:spPr>
        <p:txBody>
          <a:bodyPr>
            <a:normAutofit fontScale="90000"/>
          </a:bodyPr>
          <a:lstStyle/>
          <a:p>
            <a:r>
              <a:rPr lang="en-US" dirty="0"/>
              <a:t>Findings: Top 20 most used verbs from event notes </a:t>
            </a:r>
          </a:p>
        </p:txBody>
      </p:sp>
      <p:pic>
        <p:nvPicPr>
          <p:cNvPr id="4" name="Picture 3">
            <a:extLst>
              <a:ext uri="{FF2B5EF4-FFF2-40B4-BE49-F238E27FC236}">
                <a16:creationId xmlns:a16="http://schemas.microsoft.com/office/drawing/2014/main" id="{7B9FD735-67FF-BAB8-D965-F27E3E99E09D}"/>
              </a:ext>
            </a:extLst>
          </p:cNvPr>
          <p:cNvPicPr>
            <a:picLocks noChangeAspect="1"/>
          </p:cNvPicPr>
          <p:nvPr/>
        </p:nvPicPr>
        <p:blipFill>
          <a:blip r:embed="rId2"/>
          <a:stretch>
            <a:fillRect/>
          </a:stretch>
        </p:blipFill>
        <p:spPr>
          <a:xfrm>
            <a:off x="119269" y="1905000"/>
            <a:ext cx="11950286" cy="3904994"/>
          </a:xfrm>
          <a:prstGeom prst="rect">
            <a:avLst/>
          </a:prstGeom>
        </p:spPr>
      </p:pic>
      <p:grpSp>
        <p:nvGrpSpPr>
          <p:cNvPr id="5" name="Group 4">
            <a:extLst>
              <a:ext uri="{FF2B5EF4-FFF2-40B4-BE49-F238E27FC236}">
                <a16:creationId xmlns:a16="http://schemas.microsoft.com/office/drawing/2014/main" id="{772663DA-10EE-5D52-F600-5805788FABE4}"/>
              </a:ext>
            </a:extLst>
          </p:cNvPr>
          <p:cNvGrpSpPr/>
          <p:nvPr/>
        </p:nvGrpSpPr>
        <p:grpSpPr>
          <a:xfrm>
            <a:off x="11657012" y="6324600"/>
            <a:ext cx="304800" cy="304800"/>
            <a:chOff x="11657012" y="6324600"/>
            <a:chExt cx="304800" cy="304800"/>
          </a:xfrm>
        </p:grpSpPr>
        <p:sp>
          <p:nvSpPr>
            <p:cNvPr id="6" name="Flowchart: Connector 5">
              <a:extLst>
                <a:ext uri="{FF2B5EF4-FFF2-40B4-BE49-F238E27FC236}">
                  <a16:creationId xmlns:a16="http://schemas.microsoft.com/office/drawing/2014/main" id="{1075B64F-1DCE-B157-C07D-047A2F8FBEC0}"/>
                </a:ext>
              </a:extLst>
            </p:cNvPr>
            <p:cNvSpPr/>
            <p:nvPr/>
          </p:nvSpPr>
          <p:spPr>
            <a:xfrm>
              <a:off x="11657012" y="6324600"/>
              <a:ext cx="304800" cy="304800"/>
            </a:xfrm>
            <a:prstGeom prst="flowChartConnector">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5C7C3FA2-0794-6391-58D7-DC1569450FCD}"/>
                </a:ext>
              </a:extLst>
            </p:cNvPr>
            <p:cNvSpPr txBox="1"/>
            <p:nvPr/>
          </p:nvSpPr>
          <p:spPr>
            <a:xfrm>
              <a:off x="11695112" y="6354659"/>
              <a:ext cx="228600" cy="244682"/>
            </a:xfrm>
            <a:prstGeom prst="rect">
              <a:avLst/>
            </a:prstGeom>
            <a:noFill/>
          </p:spPr>
          <p:txBody>
            <a:bodyPr wrap="square" rtlCol="0">
              <a:spAutoFit/>
            </a:bodyPr>
            <a:lstStyle/>
            <a:p>
              <a:pPr>
                <a:lnSpc>
                  <a:spcPct val="90000"/>
                </a:lnSpc>
              </a:pPr>
              <a:r>
                <a:rPr lang="en-US" sz="1050" b="1" dirty="0">
                  <a:solidFill>
                    <a:schemeClr val="bg1"/>
                  </a:solidFill>
                </a:rPr>
                <a:t>9</a:t>
              </a:r>
            </a:p>
          </p:txBody>
        </p:sp>
      </p:grpSp>
    </p:spTree>
    <p:extLst>
      <p:ext uri="{BB962C8B-B14F-4D97-AF65-F5344CB8AC3E}">
        <p14:creationId xmlns:p14="http://schemas.microsoft.com/office/powerpoint/2010/main" val="140800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A8D6DCE-DE48-12EB-359C-A9F8A0453881}"/>
              </a:ext>
            </a:extLst>
          </p:cNvPr>
          <p:cNvPicPr>
            <a:picLocks noChangeAspect="1"/>
          </p:cNvPicPr>
          <p:nvPr/>
        </p:nvPicPr>
        <p:blipFill>
          <a:blip r:embed="rId2"/>
          <a:stretch>
            <a:fillRect/>
          </a:stretch>
        </p:blipFill>
        <p:spPr>
          <a:xfrm>
            <a:off x="1013928" y="4191000"/>
            <a:ext cx="8202506" cy="2260199"/>
          </a:xfrm>
          <a:prstGeom prst="rect">
            <a:avLst/>
          </a:prstGeom>
        </p:spPr>
      </p:pic>
      <p:pic>
        <p:nvPicPr>
          <p:cNvPr id="4" name="Picture 3">
            <a:extLst>
              <a:ext uri="{FF2B5EF4-FFF2-40B4-BE49-F238E27FC236}">
                <a16:creationId xmlns:a16="http://schemas.microsoft.com/office/drawing/2014/main" id="{8C6FDCD8-4367-8299-F2BE-74355750736C}"/>
              </a:ext>
            </a:extLst>
          </p:cNvPr>
          <p:cNvPicPr>
            <a:picLocks noChangeAspect="1"/>
          </p:cNvPicPr>
          <p:nvPr/>
        </p:nvPicPr>
        <p:blipFill>
          <a:blip r:embed="rId3"/>
          <a:stretch>
            <a:fillRect/>
          </a:stretch>
        </p:blipFill>
        <p:spPr>
          <a:xfrm>
            <a:off x="989012" y="1752600"/>
            <a:ext cx="9144000" cy="2260199"/>
          </a:xfrm>
          <a:prstGeom prst="rect">
            <a:avLst/>
          </a:prstGeom>
        </p:spPr>
      </p:pic>
      <p:sp>
        <p:nvSpPr>
          <p:cNvPr id="2" name="Title 1">
            <a:extLst>
              <a:ext uri="{FF2B5EF4-FFF2-40B4-BE49-F238E27FC236}">
                <a16:creationId xmlns:a16="http://schemas.microsoft.com/office/drawing/2014/main" id="{AD9BCB64-98B1-9BE2-9A2A-BA933E496B2D}"/>
              </a:ext>
            </a:extLst>
          </p:cNvPr>
          <p:cNvSpPr>
            <a:spLocks noGrp="1"/>
          </p:cNvSpPr>
          <p:nvPr>
            <p:ph type="title"/>
          </p:nvPr>
        </p:nvSpPr>
        <p:spPr>
          <a:xfrm>
            <a:off x="150812" y="76200"/>
            <a:ext cx="12192000" cy="914400"/>
          </a:xfrm>
        </p:spPr>
        <p:txBody>
          <a:bodyPr>
            <a:normAutofit fontScale="90000"/>
          </a:bodyPr>
          <a:lstStyle/>
          <a:p>
            <a:r>
              <a:rPr lang="en-US" dirty="0"/>
              <a:t>Findings: Associate Actors for primary Actors</a:t>
            </a:r>
          </a:p>
        </p:txBody>
      </p:sp>
      <p:sp>
        <p:nvSpPr>
          <p:cNvPr id="7" name="TextBox 6">
            <a:extLst>
              <a:ext uri="{FF2B5EF4-FFF2-40B4-BE49-F238E27FC236}">
                <a16:creationId xmlns:a16="http://schemas.microsoft.com/office/drawing/2014/main" id="{82FE8A79-D3E0-A48B-A9F7-8CF5E29E3B64}"/>
              </a:ext>
            </a:extLst>
          </p:cNvPr>
          <p:cNvSpPr txBox="1"/>
          <p:nvPr/>
        </p:nvSpPr>
        <p:spPr>
          <a:xfrm>
            <a:off x="912812" y="1221768"/>
            <a:ext cx="8439150" cy="424732"/>
          </a:xfrm>
          <a:prstGeom prst="rect">
            <a:avLst/>
          </a:prstGeom>
          <a:noFill/>
        </p:spPr>
        <p:txBody>
          <a:bodyPr wrap="square" rtlCol="0">
            <a:spAutoFit/>
          </a:bodyPr>
          <a:lstStyle/>
          <a:p>
            <a:pPr>
              <a:lnSpc>
                <a:spcPct val="90000"/>
              </a:lnSpc>
            </a:pPr>
            <a:r>
              <a:rPr lang="en-US" sz="2400" dirty="0"/>
              <a:t>DF1: API with parameter of </a:t>
            </a:r>
            <a:r>
              <a:rPr lang="en-US" sz="2400" dirty="0">
                <a:highlight>
                  <a:srgbClr val="FFFF00"/>
                </a:highlight>
              </a:rPr>
              <a:t>Actor1 = Wagner </a:t>
            </a:r>
          </a:p>
        </p:txBody>
      </p:sp>
      <p:sp>
        <p:nvSpPr>
          <p:cNvPr id="8" name="Rectangle 7">
            <a:extLst>
              <a:ext uri="{FF2B5EF4-FFF2-40B4-BE49-F238E27FC236}">
                <a16:creationId xmlns:a16="http://schemas.microsoft.com/office/drawing/2014/main" id="{083543F0-1DA0-5CDD-88A6-FA171EE76EC3}"/>
              </a:ext>
            </a:extLst>
          </p:cNvPr>
          <p:cNvSpPr/>
          <p:nvPr/>
        </p:nvSpPr>
        <p:spPr>
          <a:xfrm>
            <a:off x="989012" y="2133600"/>
            <a:ext cx="9067800" cy="390940"/>
          </a:xfrm>
          <a:prstGeom prst="rect">
            <a:avLst/>
          </a:prstGeom>
          <a:noFill/>
          <a:ln w="38100">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EFFD4E3D-4CAC-C4E0-1A54-19FA52A07629}"/>
              </a:ext>
            </a:extLst>
          </p:cNvPr>
          <p:cNvSpPr/>
          <p:nvPr/>
        </p:nvSpPr>
        <p:spPr>
          <a:xfrm>
            <a:off x="1013928" y="4572000"/>
            <a:ext cx="8052284" cy="1371600"/>
          </a:xfrm>
          <a:prstGeom prst="rect">
            <a:avLst/>
          </a:prstGeom>
          <a:noFill/>
          <a:ln w="38100">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grpSp>
        <p:nvGrpSpPr>
          <p:cNvPr id="10" name="Group 9">
            <a:extLst>
              <a:ext uri="{FF2B5EF4-FFF2-40B4-BE49-F238E27FC236}">
                <a16:creationId xmlns:a16="http://schemas.microsoft.com/office/drawing/2014/main" id="{F50A6EA4-AC1D-683F-118F-49E7DA8B407A}"/>
              </a:ext>
            </a:extLst>
          </p:cNvPr>
          <p:cNvGrpSpPr/>
          <p:nvPr/>
        </p:nvGrpSpPr>
        <p:grpSpPr>
          <a:xfrm>
            <a:off x="11657012" y="6324600"/>
            <a:ext cx="419100" cy="304800"/>
            <a:chOff x="11657012" y="6324600"/>
            <a:chExt cx="419100" cy="304800"/>
          </a:xfrm>
        </p:grpSpPr>
        <p:sp>
          <p:nvSpPr>
            <p:cNvPr id="11" name="Flowchart: Connector 10">
              <a:extLst>
                <a:ext uri="{FF2B5EF4-FFF2-40B4-BE49-F238E27FC236}">
                  <a16:creationId xmlns:a16="http://schemas.microsoft.com/office/drawing/2014/main" id="{84BBC8A1-FB1B-0EE4-CBCC-5D8916CC057E}"/>
                </a:ext>
              </a:extLst>
            </p:cNvPr>
            <p:cNvSpPr/>
            <p:nvPr/>
          </p:nvSpPr>
          <p:spPr>
            <a:xfrm>
              <a:off x="11657012" y="6324600"/>
              <a:ext cx="304800" cy="304800"/>
            </a:xfrm>
            <a:prstGeom prst="flowChartConnector">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2" name="TextBox 11">
              <a:extLst>
                <a:ext uri="{FF2B5EF4-FFF2-40B4-BE49-F238E27FC236}">
                  <a16:creationId xmlns:a16="http://schemas.microsoft.com/office/drawing/2014/main" id="{76E8406D-240B-2852-E478-FF217C3C5125}"/>
                </a:ext>
              </a:extLst>
            </p:cNvPr>
            <p:cNvSpPr txBox="1"/>
            <p:nvPr/>
          </p:nvSpPr>
          <p:spPr>
            <a:xfrm>
              <a:off x="11657012" y="6361584"/>
              <a:ext cx="419100" cy="230832"/>
            </a:xfrm>
            <a:prstGeom prst="rect">
              <a:avLst/>
            </a:prstGeom>
            <a:noFill/>
          </p:spPr>
          <p:txBody>
            <a:bodyPr wrap="square" rtlCol="0">
              <a:spAutoFit/>
            </a:bodyPr>
            <a:lstStyle/>
            <a:p>
              <a:pPr>
                <a:lnSpc>
                  <a:spcPct val="90000"/>
                </a:lnSpc>
              </a:pPr>
              <a:r>
                <a:rPr lang="en-US" sz="1000" b="1" dirty="0">
                  <a:solidFill>
                    <a:schemeClr val="bg1"/>
                  </a:solidFill>
                </a:rPr>
                <a:t>10</a:t>
              </a:r>
            </a:p>
          </p:txBody>
        </p:sp>
      </p:grpSp>
    </p:spTree>
    <p:extLst>
      <p:ext uri="{BB962C8B-B14F-4D97-AF65-F5344CB8AC3E}">
        <p14:creationId xmlns:p14="http://schemas.microsoft.com/office/powerpoint/2010/main" val="140743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BCB64-98B1-9BE2-9A2A-BA933E496B2D}"/>
              </a:ext>
            </a:extLst>
          </p:cNvPr>
          <p:cNvSpPr>
            <a:spLocks noGrp="1"/>
          </p:cNvSpPr>
          <p:nvPr>
            <p:ph type="title"/>
          </p:nvPr>
        </p:nvSpPr>
        <p:spPr>
          <a:xfrm>
            <a:off x="150812" y="76200"/>
            <a:ext cx="12192000" cy="914400"/>
          </a:xfrm>
        </p:spPr>
        <p:txBody>
          <a:bodyPr>
            <a:normAutofit fontScale="90000"/>
          </a:bodyPr>
          <a:lstStyle/>
          <a:p>
            <a:r>
              <a:rPr lang="en-US" dirty="0"/>
              <a:t>Findings: Associate Actors for primary Actors</a:t>
            </a:r>
          </a:p>
        </p:txBody>
      </p:sp>
      <p:sp>
        <p:nvSpPr>
          <p:cNvPr id="7" name="TextBox 6">
            <a:extLst>
              <a:ext uri="{FF2B5EF4-FFF2-40B4-BE49-F238E27FC236}">
                <a16:creationId xmlns:a16="http://schemas.microsoft.com/office/drawing/2014/main" id="{82FE8A79-D3E0-A48B-A9F7-8CF5E29E3B64}"/>
              </a:ext>
            </a:extLst>
          </p:cNvPr>
          <p:cNvSpPr txBox="1"/>
          <p:nvPr/>
        </p:nvSpPr>
        <p:spPr>
          <a:xfrm>
            <a:off x="912812" y="1292087"/>
            <a:ext cx="8439150" cy="424732"/>
          </a:xfrm>
          <a:prstGeom prst="rect">
            <a:avLst/>
          </a:prstGeom>
          <a:noFill/>
        </p:spPr>
        <p:txBody>
          <a:bodyPr wrap="square" rtlCol="0">
            <a:spAutoFit/>
          </a:bodyPr>
          <a:lstStyle/>
          <a:p>
            <a:pPr>
              <a:lnSpc>
                <a:spcPct val="90000"/>
              </a:lnSpc>
            </a:pPr>
            <a:r>
              <a:rPr lang="en-US" sz="2400" dirty="0"/>
              <a:t>DF2: API with parameter of </a:t>
            </a:r>
            <a:r>
              <a:rPr lang="en-US" sz="2400" dirty="0">
                <a:highlight>
                  <a:srgbClr val="FFFF00"/>
                </a:highlight>
              </a:rPr>
              <a:t>Actor2 = Wagner </a:t>
            </a:r>
          </a:p>
        </p:txBody>
      </p:sp>
      <p:pic>
        <p:nvPicPr>
          <p:cNvPr id="5" name="Picture 4">
            <a:extLst>
              <a:ext uri="{FF2B5EF4-FFF2-40B4-BE49-F238E27FC236}">
                <a16:creationId xmlns:a16="http://schemas.microsoft.com/office/drawing/2014/main" id="{3B1567DA-1647-7319-737F-E41245F536FF}"/>
              </a:ext>
            </a:extLst>
          </p:cNvPr>
          <p:cNvPicPr>
            <a:picLocks noChangeAspect="1"/>
          </p:cNvPicPr>
          <p:nvPr/>
        </p:nvPicPr>
        <p:blipFill>
          <a:blip r:embed="rId2"/>
          <a:stretch>
            <a:fillRect/>
          </a:stretch>
        </p:blipFill>
        <p:spPr>
          <a:xfrm>
            <a:off x="900042" y="1981200"/>
            <a:ext cx="7391400" cy="1447800"/>
          </a:xfrm>
          <a:prstGeom prst="rect">
            <a:avLst/>
          </a:prstGeom>
        </p:spPr>
      </p:pic>
      <p:pic>
        <p:nvPicPr>
          <p:cNvPr id="9" name="Picture 8">
            <a:extLst>
              <a:ext uri="{FF2B5EF4-FFF2-40B4-BE49-F238E27FC236}">
                <a16:creationId xmlns:a16="http://schemas.microsoft.com/office/drawing/2014/main" id="{09F1753C-CD0B-990C-CDE2-E661FEB6ACF8}"/>
              </a:ext>
            </a:extLst>
          </p:cNvPr>
          <p:cNvPicPr>
            <a:picLocks noChangeAspect="1"/>
          </p:cNvPicPr>
          <p:nvPr/>
        </p:nvPicPr>
        <p:blipFill>
          <a:blip r:embed="rId3"/>
          <a:stretch>
            <a:fillRect/>
          </a:stretch>
        </p:blipFill>
        <p:spPr>
          <a:xfrm>
            <a:off x="865187" y="3733800"/>
            <a:ext cx="8534400" cy="2057400"/>
          </a:xfrm>
          <a:prstGeom prst="rect">
            <a:avLst/>
          </a:prstGeom>
        </p:spPr>
      </p:pic>
      <p:sp>
        <p:nvSpPr>
          <p:cNvPr id="13" name="Rectangle 12">
            <a:extLst>
              <a:ext uri="{FF2B5EF4-FFF2-40B4-BE49-F238E27FC236}">
                <a16:creationId xmlns:a16="http://schemas.microsoft.com/office/drawing/2014/main" id="{E8C8F28B-75A4-A1F3-871B-52DAFE09F657}"/>
              </a:ext>
            </a:extLst>
          </p:cNvPr>
          <p:cNvSpPr/>
          <p:nvPr/>
        </p:nvSpPr>
        <p:spPr>
          <a:xfrm>
            <a:off x="760412" y="4114800"/>
            <a:ext cx="9067800" cy="457199"/>
          </a:xfrm>
          <a:prstGeom prst="rect">
            <a:avLst/>
          </a:prstGeom>
          <a:noFill/>
          <a:ln w="38100">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grpSp>
        <p:nvGrpSpPr>
          <p:cNvPr id="8" name="Group 7">
            <a:extLst>
              <a:ext uri="{FF2B5EF4-FFF2-40B4-BE49-F238E27FC236}">
                <a16:creationId xmlns:a16="http://schemas.microsoft.com/office/drawing/2014/main" id="{0CC0C2EF-102F-9CA2-221A-18CE1FDA849F}"/>
              </a:ext>
            </a:extLst>
          </p:cNvPr>
          <p:cNvGrpSpPr/>
          <p:nvPr/>
        </p:nvGrpSpPr>
        <p:grpSpPr>
          <a:xfrm>
            <a:off x="11647970" y="6324600"/>
            <a:ext cx="304800" cy="304800"/>
            <a:chOff x="11657012" y="6324600"/>
            <a:chExt cx="304800" cy="304800"/>
          </a:xfrm>
        </p:grpSpPr>
        <p:sp>
          <p:nvSpPr>
            <p:cNvPr id="14" name="Flowchart: Connector 13">
              <a:extLst>
                <a:ext uri="{FF2B5EF4-FFF2-40B4-BE49-F238E27FC236}">
                  <a16:creationId xmlns:a16="http://schemas.microsoft.com/office/drawing/2014/main" id="{F6ACCDC4-9761-9427-EE8D-57074D0FFB52}"/>
                </a:ext>
              </a:extLst>
            </p:cNvPr>
            <p:cNvSpPr/>
            <p:nvPr/>
          </p:nvSpPr>
          <p:spPr>
            <a:xfrm>
              <a:off x="11657012" y="6324600"/>
              <a:ext cx="304800" cy="304800"/>
            </a:xfrm>
            <a:prstGeom prst="flowChartConnector">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5" name="TextBox 14">
              <a:extLst>
                <a:ext uri="{FF2B5EF4-FFF2-40B4-BE49-F238E27FC236}">
                  <a16:creationId xmlns:a16="http://schemas.microsoft.com/office/drawing/2014/main" id="{6D45F33A-DB29-9C12-9535-87D62CAEB290}"/>
                </a:ext>
              </a:extLst>
            </p:cNvPr>
            <p:cNvSpPr txBox="1"/>
            <p:nvPr/>
          </p:nvSpPr>
          <p:spPr>
            <a:xfrm>
              <a:off x="11657012" y="6375433"/>
              <a:ext cx="304800" cy="203133"/>
            </a:xfrm>
            <a:prstGeom prst="rect">
              <a:avLst/>
            </a:prstGeom>
            <a:noFill/>
          </p:spPr>
          <p:txBody>
            <a:bodyPr wrap="square" rtlCol="0">
              <a:spAutoFit/>
            </a:bodyPr>
            <a:lstStyle/>
            <a:p>
              <a:pPr>
                <a:lnSpc>
                  <a:spcPct val="90000"/>
                </a:lnSpc>
              </a:pPr>
              <a:r>
                <a:rPr lang="en-US" sz="800" b="1" dirty="0">
                  <a:solidFill>
                    <a:schemeClr val="bg1"/>
                  </a:solidFill>
                </a:rPr>
                <a:t>11</a:t>
              </a:r>
            </a:p>
          </p:txBody>
        </p:sp>
      </p:grpSp>
    </p:spTree>
    <p:extLst>
      <p:ext uri="{BB962C8B-B14F-4D97-AF65-F5344CB8AC3E}">
        <p14:creationId xmlns:p14="http://schemas.microsoft.com/office/powerpoint/2010/main" val="7224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711" y="167479"/>
            <a:ext cx="9753600" cy="990601"/>
          </a:xfrm>
        </p:spPr>
        <p:txBody>
          <a:bodyPr/>
          <a:lstStyle/>
          <a:p>
            <a:r>
              <a:rPr lang="en-US" dirty="0"/>
              <a:t>Pain points, Struggles, &amp; PITFALLS</a:t>
            </a:r>
          </a:p>
        </p:txBody>
      </p:sp>
      <p:sp>
        <p:nvSpPr>
          <p:cNvPr id="3" name="Content Placeholder 2"/>
          <p:cNvSpPr>
            <a:spLocks noGrp="1"/>
          </p:cNvSpPr>
          <p:nvPr>
            <p:ph sz="half" idx="1"/>
          </p:nvPr>
        </p:nvSpPr>
        <p:spPr>
          <a:xfrm>
            <a:off x="856766" y="3366052"/>
            <a:ext cx="8458200" cy="990600"/>
          </a:xfrm>
        </p:spPr>
        <p:txBody>
          <a:bodyPr/>
          <a:lstStyle/>
          <a:p>
            <a:r>
              <a:rPr lang="en-US" dirty="0"/>
              <a:t>Data was all stored as objects (</a:t>
            </a:r>
            <a:r>
              <a:rPr lang="en-US" dirty="0" err="1"/>
              <a:t>df.dtypes</a:t>
            </a:r>
            <a:r>
              <a:rPr lang="en-US" dirty="0"/>
              <a:t>)</a:t>
            </a:r>
          </a:p>
          <a:p>
            <a:pPr lvl="2"/>
            <a:r>
              <a:rPr lang="en-US" dirty="0"/>
              <a:t>Multiple issues running into an incorrect data format</a:t>
            </a:r>
          </a:p>
        </p:txBody>
      </p:sp>
      <p:pic>
        <p:nvPicPr>
          <p:cNvPr id="8" name="Picture 7">
            <a:extLst>
              <a:ext uri="{FF2B5EF4-FFF2-40B4-BE49-F238E27FC236}">
                <a16:creationId xmlns:a16="http://schemas.microsoft.com/office/drawing/2014/main" id="{1FB9E580-CB5E-5ADC-701E-4BCF6EF313F0}"/>
              </a:ext>
            </a:extLst>
          </p:cNvPr>
          <p:cNvPicPr>
            <a:picLocks noChangeAspect="1"/>
          </p:cNvPicPr>
          <p:nvPr/>
        </p:nvPicPr>
        <p:blipFill>
          <a:blip r:embed="rId2"/>
          <a:stretch>
            <a:fillRect/>
          </a:stretch>
        </p:blipFill>
        <p:spPr>
          <a:xfrm>
            <a:off x="9097343" y="1167275"/>
            <a:ext cx="2209800" cy="5208158"/>
          </a:xfrm>
          <a:prstGeom prst="rect">
            <a:avLst/>
          </a:prstGeom>
        </p:spPr>
      </p:pic>
      <p:sp>
        <p:nvSpPr>
          <p:cNvPr id="11" name="Content Placeholder 2">
            <a:extLst>
              <a:ext uri="{FF2B5EF4-FFF2-40B4-BE49-F238E27FC236}">
                <a16:creationId xmlns:a16="http://schemas.microsoft.com/office/drawing/2014/main" id="{1090CBC2-5437-C509-8574-61A409F73D02}"/>
              </a:ext>
            </a:extLst>
          </p:cNvPr>
          <p:cNvSpPr txBox="1">
            <a:spLocks/>
          </p:cNvSpPr>
          <p:nvPr/>
        </p:nvSpPr>
        <p:spPr>
          <a:xfrm>
            <a:off x="831850" y="1752600"/>
            <a:ext cx="7929562" cy="9906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Unable to deploy “OR” parameter to API</a:t>
            </a:r>
          </a:p>
          <a:p>
            <a:pPr lvl="1"/>
            <a:r>
              <a:rPr lang="en-US" sz="1800" dirty="0"/>
              <a:t>Analysis only captures events in which Wagner Group is mentioned as Actor1</a:t>
            </a:r>
          </a:p>
          <a:p>
            <a:pPr lvl="1"/>
            <a:endParaRPr lang="en-US" dirty="0"/>
          </a:p>
        </p:txBody>
      </p:sp>
      <p:grpSp>
        <p:nvGrpSpPr>
          <p:cNvPr id="12" name="Group 11">
            <a:extLst>
              <a:ext uri="{FF2B5EF4-FFF2-40B4-BE49-F238E27FC236}">
                <a16:creationId xmlns:a16="http://schemas.microsoft.com/office/drawing/2014/main" id="{546B9C76-4C33-740E-7B62-39D54613E449}"/>
              </a:ext>
            </a:extLst>
          </p:cNvPr>
          <p:cNvGrpSpPr/>
          <p:nvPr/>
        </p:nvGrpSpPr>
        <p:grpSpPr>
          <a:xfrm>
            <a:off x="11647970" y="6324600"/>
            <a:ext cx="304800" cy="304800"/>
            <a:chOff x="11657012" y="6324600"/>
            <a:chExt cx="304800" cy="304800"/>
          </a:xfrm>
        </p:grpSpPr>
        <p:sp>
          <p:nvSpPr>
            <p:cNvPr id="13" name="Flowchart: Connector 12">
              <a:extLst>
                <a:ext uri="{FF2B5EF4-FFF2-40B4-BE49-F238E27FC236}">
                  <a16:creationId xmlns:a16="http://schemas.microsoft.com/office/drawing/2014/main" id="{623245A6-6CEE-B5CE-0A30-1927AF867AD8}"/>
                </a:ext>
              </a:extLst>
            </p:cNvPr>
            <p:cNvSpPr/>
            <p:nvPr/>
          </p:nvSpPr>
          <p:spPr>
            <a:xfrm>
              <a:off x="11657012" y="6324600"/>
              <a:ext cx="304800" cy="304800"/>
            </a:xfrm>
            <a:prstGeom prst="flowChartConnector">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4" name="TextBox 13">
              <a:extLst>
                <a:ext uri="{FF2B5EF4-FFF2-40B4-BE49-F238E27FC236}">
                  <a16:creationId xmlns:a16="http://schemas.microsoft.com/office/drawing/2014/main" id="{4D1ADBE3-3550-4D6A-04D5-876E3BFE5757}"/>
                </a:ext>
              </a:extLst>
            </p:cNvPr>
            <p:cNvSpPr txBox="1"/>
            <p:nvPr/>
          </p:nvSpPr>
          <p:spPr>
            <a:xfrm>
              <a:off x="11657012" y="6375433"/>
              <a:ext cx="304800" cy="203133"/>
            </a:xfrm>
            <a:prstGeom prst="rect">
              <a:avLst/>
            </a:prstGeom>
            <a:noFill/>
          </p:spPr>
          <p:txBody>
            <a:bodyPr wrap="square" rtlCol="0">
              <a:spAutoFit/>
            </a:bodyPr>
            <a:lstStyle/>
            <a:p>
              <a:pPr>
                <a:lnSpc>
                  <a:spcPct val="90000"/>
                </a:lnSpc>
              </a:pPr>
              <a:r>
                <a:rPr lang="en-US" sz="800" b="1" dirty="0">
                  <a:solidFill>
                    <a:schemeClr val="bg1"/>
                  </a:solidFill>
                </a:rPr>
                <a:t>12</a:t>
              </a:r>
            </a:p>
          </p:txBody>
        </p:sp>
      </p:grpSp>
      <p:sp>
        <p:nvSpPr>
          <p:cNvPr id="15" name="Content Placeholder 2">
            <a:extLst>
              <a:ext uri="{FF2B5EF4-FFF2-40B4-BE49-F238E27FC236}">
                <a16:creationId xmlns:a16="http://schemas.microsoft.com/office/drawing/2014/main" id="{A023702E-EEE3-062E-135A-EE73890EA406}"/>
              </a:ext>
            </a:extLst>
          </p:cNvPr>
          <p:cNvSpPr txBox="1">
            <a:spLocks/>
          </p:cNvSpPr>
          <p:nvPr/>
        </p:nvSpPr>
        <p:spPr>
          <a:xfrm>
            <a:off x="881682" y="4951172"/>
            <a:ext cx="7803530" cy="9906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More exploratory data analysis prior to fully diving in </a:t>
            </a:r>
          </a:p>
        </p:txBody>
      </p:sp>
    </p:spTree>
    <p:extLst>
      <p:ext uri="{BB962C8B-B14F-4D97-AF65-F5344CB8AC3E}">
        <p14:creationId xmlns:p14="http://schemas.microsoft.com/office/powerpoint/2010/main" val="270327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C586-0E16-5E6C-6746-02590568037F}"/>
              </a:ext>
            </a:extLst>
          </p:cNvPr>
          <p:cNvSpPr>
            <a:spLocks noGrp="1"/>
          </p:cNvSpPr>
          <p:nvPr>
            <p:ph type="ctrTitle"/>
          </p:nvPr>
        </p:nvSpPr>
        <p:spPr>
          <a:xfrm>
            <a:off x="608012" y="533400"/>
            <a:ext cx="9753600" cy="762001"/>
          </a:xfrm>
        </p:spPr>
        <p:txBody>
          <a:bodyPr anchor="b">
            <a:normAutofit/>
          </a:bodyPr>
          <a:lstStyle/>
          <a:p>
            <a:r>
              <a:rPr lang="en-US" dirty="0"/>
              <a:t>Conclusion </a:t>
            </a:r>
          </a:p>
        </p:txBody>
      </p:sp>
      <p:sp>
        <p:nvSpPr>
          <p:cNvPr id="3" name="Content Placeholder 2">
            <a:extLst>
              <a:ext uri="{FF2B5EF4-FFF2-40B4-BE49-F238E27FC236}">
                <a16:creationId xmlns:a16="http://schemas.microsoft.com/office/drawing/2014/main" id="{BD8595C5-2E80-D76F-961B-7CAD75412BA2}"/>
              </a:ext>
            </a:extLst>
          </p:cNvPr>
          <p:cNvSpPr>
            <a:spLocks noGrp="1"/>
          </p:cNvSpPr>
          <p:nvPr>
            <p:ph type="subTitle" idx="1"/>
          </p:nvPr>
        </p:nvSpPr>
        <p:spPr>
          <a:xfrm>
            <a:off x="912812" y="3733800"/>
            <a:ext cx="8001000" cy="2857499"/>
          </a:xfrm>
        </p:spPr>
        <p:txBody>
          <a:bodyPr>
            <a:normAutofit/>
          </a:bodyPr>
          <a:lstStyle/>
          <a:p>
            <a:pPr marL="45720">
              <a:spcAft>
                <a:spcPts val="600"/>
              </a:spcAft>
            </a:pPr>
            <a:r>
              <a:rPr lang="en-US" dirty="0"/>
              <a:t>The Wagner’s group operations have been mainly targeted at Middle African countries, especially Central Africa and Mali.</a:t>
            </a:r>
          </a:p>
          <a:p>
            <a:pPr marL="502920" indent="-457200">
              <a:spcAft>
                <a:spcPts val="600"/>
              </a:spcAft>
              <a:buAutoNum type="arabicPeriod"/>
            </a:pPr>
            <a:endParaRPr lang="en-US" dirty="0"/>
          </a:p>
          <a:p>
            <a:pPr marL="45720">
              <a:spcAft>
                <a:spcPts val="600"/>
              </a:spcAft>
            </a:pPr>
            <a:r>
              <a:rPr lang="en-US" dirty="0"/>
              <a:t>The Wagner Group’s footprint in Africa is bloody and hostile, particularly toward civilians. </a:t>
            </a:r>
          </a:p>
          <a:p>
            <a:pPr marL="502920" indent="-457200">
              <a:spcAft>
                <a:spcPts val="600"/>
              </a:spcAft>
              <a:buAutoNum type="arabicPeriod"/>
            </a:pPr>
            <a:endParaRPr lang="en-US" dirty="0"/>
          </a:p>
          <a:p>
            <a:pPr marL="45720">
              <a:spcAft>
                <a:spcPts val="600"/>
              </a:spcAft>
            </a:pPr>
            <a:r>
              <a:rPr lang="en-US" dirty="0"/>
              <a:t>Associate actors suggest that the Wagner Group is working with African governments and their military forces.</a:t>
            </a:r>
          </a:p>
        </p:txBody>
      </p:sp>
      <p:pic>
        <p:nvPicPr>
          <p:cNvPr id="5" name="Picture 4" descr="Wagner Group - Wikipedia">
            <a:extLst>
              <a:ext uri="{FF2B5EF4-FFF2-40B4-BE49-F238E27FC236}">
                <a16:creationId xmlns:a16="http://schemas.microsoft.com/office/drawing/2014/main" id="{639F449F-23C9-D7F3-DBD0-19BB40039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7012" y="1600201"/>
            <a:ext cx="1714500" cy="1714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Graphic 6" descr="Africa with solid fill">
            <a:extLst>
              <a:ext uri="{FF2B5EF4-FFF2-40B4-BE49-F238E27FC236}">
                <a16:creationId xmlns:a16="http://schemas.microsoft.com/office/drawing/2014/main" id="{21EC5F76-6416-759F-2A6E-6F1F01D5B17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112" y="3657600"/>
            <a:ext cx="685800" cy="685800"/>
          </a:xfrm>
          <a:prstGeom prst="rect">
            <a:avLst/>
          </a:prstGeom>
        </p:spPr>
      </p:pic>
      <p:pic>
        <p:nvPicPr>
          <p:cNvPr id="11" name="Graphic 10" descr="Water with solid fill">
            <a:extLst>
              <a:ext uri="{FF2B5EF4-FFF2-40B4-BE49-F238E27FC236}">
                <a16:creationId xmlns:a16="http://schemas.microsoft.com/office/drawing/2014/main" id="{D86ADC2E-92FB-032A-15F3-932B5298A0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2294" y="4412973"/>
            <a:ext cx="609600" cy="609600"/>
          </a:xfrm>
          <a:prstGeom prst="rect">
            <a:avLst/>
          </a:prstGeom>
        </p:spPr>
      </p:pic>
      <p:pic>
        <p:nvPicPr>
          <p:cNvPr id="13" name="Graphic 12" descr="Handshake with solid fill">
            <a:extLst>
              <a:ext uri="{FF2B5EF4-FFF2-40B4-BE49-F238E27FC236}">
                <a16:creationId xmlns:a16="http://schemas.microsoft.com/office/drawing/2014/main" id="{45FAA4A9-476B-0FAC-FDD4-59DB70EDE26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7910" y="5638800"/>
            <a:ext cx="784362" cy="784362"/>
          </a:xfrm>
          <a:prstGeom prst="rect">
            <a:avLst/>
          </a:prstGeom>
        </p:spPr>
      </p:pic>
      <p:pic>
        <p:nvPicPr>
          <p:cNvPr id="15" name="Graphic 14" descr="Skull with solid fill">
            <a:extLst>
              <a:ext uri="{FF2B5EF4-FFF2-40B4-BE49-F238E27FC236}">
                <a16:creationId xmlns:a16="http://schemas.microsoft.com/office/drawing/2014/main" id="{32E50B71-2E5E-1876-84B9-280CE9C5462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7012" y="4637432"/>
            <a:ext cx="723900" cy="723900"/>
          </a:xfrm>
          <a:prstGeom prst="rect">
            <a:avLst/>
          </a:prstGeom>
        </p:spPr>
      </p:pic>
      <p:grpSp>
        <p:nvGrpSpPr>
          <p:cNvPr id="16" name="Group 15">
            <a:extLst>
              <a:ext uri="{FF2B5EF4-FFF2-40B4-BE49-F238E27FC236}">
                <a16:creationId xmlns:a16="http://schemas.microsoft.com/office/drawing/2014/main" id="{FF1F3DA3-15B3-DE2E-B1C9-9D9A7E0853F1}"/>
              </a:ext>
            </a:extLst>
          </p:cNvPr>
          <p:cNvGrpSpPr/>
          <p:nvPr/>
        </p:nvGrpSpPr>
        <p:grpSpPr>
          <a:xfrm>
            <a:off x="11647970" y="6324600"/>
            <a:ext cx="304800" cy="304800"/>
            <a:chOff x="11657012" y="6324600"/>
            <a:chExt cx="304800" cy="304800"/>
          </a:xfrm>
        </p:grpSpPr>
        <p:sp>
          <p:nvSpPr>
            <p:cNvPr id="17" name="Flowchart: Connector 16">
              <a:extLst>
                <a:ext uri="{FF2B5EF4-FFF2-40B4-BE49-F238E27FC236}">
                  <a16:creationId xmlns:a16="http://schemas.microsoft.com/office/drawing/2014/main" id="{23F849B3-A5EF-0CC7-5CB2-4A78648B72CC}"/>
                </a:ext>
              </a:extLst>
            </p:cNvPr>
            <p:cNvSpPr/>
            <p:nvPr/>
          </p:nvSpPr>
          <p:spPr>
            <a:xfrm>
              <a:off x="11657012" y="6324600"/>
              <a:ext cx="304800" cy="304800"/>
            </a:xfrm>
            <a:prstGeom prst="flowChartConnector">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8" name="TextBox 17">
              <a:extLst>
                <a:ext uri="{FF2B5EF4-FFF2-40B4-BE49-F238E27FC236}">
                  <a16:creationId xmlns:a16="http://schemas.microsoft.com/office/drawing/2014/main" id="{A9BB6A51-07F6-47D5-C421-47D207C8E012}"/>
                </a:ext>
              </a:extLst>
            </p:cNvPr>
            <p:cNvSpPr txBox="1"/>
            <p:nvPr/>
          </p:nvSpPr>
          <p:spPr>
            <a:xfrm>
              <a:off x="11657012" y="6375433"/>
              <a:ext cx="304800" cy="203133"/>
            </a:xfrm>
            <a:prstGeom prst="rect">
              <a:avLst/>
            </a:prstGeom>
            <a:noFill/>
          </p:spPr>
          <p:txBody>
            <a:bodyPr wrap="square" rtlCol="0">
              <a:spAutoFit/>
            </a:bodyPr>
            <a:lstStyle/>
            <a:p>
              <a:pPr>
                <a:lnSpc>
                  <a:spcPct val="90000"/>
                </a:lnSpc>
              </a:pPr>
              <a:r>
                <a:rPr lang="en-US" sz="800" b="1" dirty="0">
                  <a:solidFill>
                    <a:schemeClr val="bg1"/>
                  </a:solidFill>
                </a:rPr>
                <a:t>13</a:t>
              </a:r>
            </a:p>
          </p:txBody>
        </p:sp>
      </p:grpSp>
      <p:sp>
        <p:nvSpPr>
          <p:cNvPr id="19" name="Star: 5 Points 18">
            <a:extLst>
              <a:ext uri="{FF2B5EF4-FFF2-40B4-BE49-F238E27FC236}">
                <a16:creationId xmlns:a16="http://schemas.microsoft.com/office/drawing/2014/main" id="{184F9CC4-D144-639D-C0AC-00DDB99F8D1D}"/>
              </a:ext>
            </a:extLst>
          </p:cNvPr>
          <p:cNvSpPr/>
          <p:nvPr/>
        </p:nvSpPr>
        <p:spPr>
          <a:xfrm>
            <a:off x="561629" y="3848099"/>
            <a:ext cx="110918" cy="179731"/>
          </a:xfrm>
          <a:prstGeom prst="star5">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20" name="Star: 5 Points 19">
            <a:extLst>
              <a:ext uri="{FF2B5EF4-FFF2-40B4-BE49-F238E27FC236}">
                <a16:creationId xmlns:a16="http://schemas.microsoft.com/office/drawing/2014/main" id="{71765C67-AD07-E576-88EF-40D7E30C1C60}"/>
              </a:ext>
            </a:extLst>
          </p:cNvPr>
          <p:cNvSpPr/>
          <p:nvPr/>
        </p:nvSpPr>
        <p:spPr>
          <a:xfrm>
            <a:off x="450711" y="3733800"/>
            <a:ext cx="110918" cy="179732"/>
          </a:xfrm>
          <a:prstGeom prst="star5">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18787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FBC0A-FC3C-0147-EED3-E60CB1F12DE7}"/>
              </a:ext>
            </a:extLst>
          </p:cNvPr>
          <p:cNvSpPr>
            <a:spLocks noGrp="1"/>
          </p:cNvSpPr>
          <p:nvPr>
            <p:ph type="title"/>
          </p:nvPr>
        </p:nvSpPr>
        <p:spPr>
          <a:xfrm>
            <a:off x="684213" y="685800"/>
            <a:ext cx="3886200" cy="4038600"/>
          </a:xfrm>
        </p:spPr>
        <p:txBody>
          <a:bodyPr anchor="b">
            <a:normAutofit/>
          </a:bodyPr>
          <a:lstStyle/>
          <a:p>
            <a:r>
              <a:rPr lang="en-US" dirty="0"/>
              <a:t>THANK YOU!</a:t>
            </a:r>
          </a:p>
        </p:txBody>
      </p:sp>
      <p:pic>
        <p:nvPicPr>
          <p:cNvPr id="5" name="Graphic 4" descr="Questions with solid fill">
            <a:extLst>
              <a:ext uri="{FF2B5EF4-FFF2-40B4-BE49-F238E27FC236}">
                <a16:creationId xmlns:a16="http://schemas.microsoft.com/office/drawing/2014/main" id="{4CFFCD0A-F17B-C019-D640-9CD8851C5D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42014" y="685800"/>
            <a:ext cx="5486400" cy="5486400"/>
          </a:xfrm>
          <a:prstGeom prst="rect">
            <a:avLst/>
          </a:prstGeom>
        </p:spPr>
      </p:pic>
      <p:grpSp>
        <p:nvGrpSpPr>
          <p:cNvPr id="6" name="Group 5">
            <a:extLst>
              <a:ext uri="{FF2B5EF4-FFF2-40B4-BE49-F238E27FC236}">
                <a16:creationId xmlns:a16="http://schemas.microsoft.com/office/drawing/2014/main" id="{E9E2A6EF-9162-86B9-2C94-44F27FB2F2AB}"/>
              </a:ext>
            </a:extLst>
          </p:cNvPr>
          <p:cNvGrpSpPr/>
          <p:nvPr/>
        </p:nvGrpSpPr>
        <p:grpSpPr>
          <a:xfrm>
            <a:off x="11647970" y="6324600"/>
            <a:ext cx="304800" cy="304800"/>
            <a:chOff x="11657012" y="6324600"/>
            <a:chExt cx="304800" cy="304800"/>
          </a:xfrm>
        </p:grpSpPr>
        <p:sp>
          <p:nvSpPr>
            <p:cNvPr id="7" name="Flowchart: Connector 6">
              <a:extLst>
                <a:ext uri="{FF2B5EF4-FFF2-40B4-BE49-F238E27FC236}">
                  <a16:creationId xmlns:a16="http://schemas.microsoft.com/office/drawing/2014/main" id="{1C65014D-950F-F126-0844-C1785258810E}"/>
                </a:ext>
              </a:extLst>
            </p:cNvPr>
            <p:cNvSpPr/>
            <p:nvPr/>
          </p:nvSpPr>
          <p:spPr>
            <a:xfrm>
              <a:off x="11657012" y="6324600"/>
              <a:ext cx="304800" cy="304800"/>
            </a:xfrm>
            <a:prstGeom prst="flowChartConnector">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8" name="TextBox 7">
              <a:extLst>
                <a:ext uri="{FF2B5EF4-FFF2-40B4-BE49-F238E27FC236}">
                  <a16:creationId xmlns:a16="http://schemas.microsoft.com/office/drawing/2014/main" id="{3003138A-7404-166A-51D0-D4551606F1AF}"/>
                </a:ext>
              </a:extLst>
            </p:cNvPr>
            <p:cNvSpPr txBox="1"/>
            <p:nvPr/>
          </p:nvSpPr>
          <p:spPr>
            <a:xfrm>
              <a:off x="11657012" y="6375433"/>
              <a:ext cx="304800" cy="203133"/>
            </a:xfrm>
            <a:prstGeom prst="rect">
              <a:avLst/>
            </a:prstGeom>
            <a:noFill/>
          </p:spPr>
          <p:txBody>
            <a:bodyPr wrap="square" rtlCol="0">
              <a:spAutoFit/>
            </a:bodyPr>
            <a:lstStyle/>
            <a:p>
              <a:pPr>
                <a:lnSpc>
                  <a:spcPct val="90000"/>
                </a:lnSpc>
              </a:pPr>
              <a:r>
                <a:rPr lang="en-US" sz="800" b="1" dirty="0">
                  <a:solidFill>
                    <a:schemeClr val="bg1"/>
                  </a:solidFill>
                </a:rPr>
                <a:t>14</a:t>
              </a:r>
            </a:p>
          </p:txBody>
        </p:sp>
      </p:grpSp>
    </p:spTree>
    <p:extLst>
      <p:ext uri="{BB962C8B-B14F-4D97-AF65-F5344CB8AC3E}">
        <p14:creationId xmlns:p14="http://schemas.microsoft.com/office/powerpoint/2010/main" val="157908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A054-0C49-61BB-D4F8-985397FBF7C3}"/>
              </a:ext>
            </a:extLst>
          </p:cNvPr>
          <p:cNvSpPr>
            <a:spLocks noGrp="1"/>
          </p:cNvSpPr>
          <p:nvPr>
            <p:ph type="title"/>
          </p:nvPr>
        </p:nvSpPr>
        <p:spPr>
          <a:xfrm>
            <a:off x="150812" y="381000"/>
            <a:ext cx="9753600" cy="838200"/>
          </a:xfrm>
        </p:spPr>
        <p:txBody>
          <a:bodyPr>
            <a:normAutofit fontScale="90000"/>
          </a:bodyPr>
          <a:lstStyle/>
          <a:p>
            <a:r>
              <a:rPr lang="en-US" dirty="0"/>
              <a:t>Appendix: The Geopolitical scenario in central </a:t>
            </a:r>
            <a:r>
              <a:rPr lang="en-US" dirty="0" err="1"/>
              <a:t>africa</a:t>
            </a:r>
            <a:endParaRPr lang="en-US" dirty="0"/>
          </a:p>
        </p:txBody>
      </p:sp>
      <p:pic>
        <p:nvPicPr>
          <p:cNvPr id="1026" name="Picture 2" descr="undefined">
            <a:extLst>
              <a:ext uri="{FF2B5EF4-FFF2-40B4-BE49-F238E27FC236}">
                <a16:creationId xmlns:a16="http://schemas.microsoft.com/office/drawing/2014/main" id="{241AAF17-DD96-F32B-E4D2-098ADEB0FF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1121" y="1305640"/>
            <a:ext cx="8153400" cy="517136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44BA4D1D-61CE-3BEF-BBFA-61FBED144D65}"/>
              </a:ext>
            </a:extLst>
          </p:cNvPr>
          <p:cNvGrpSpPr/>
          <p:nvPr/>
        </p:nvGrpSpPr>
        <p:grpSpPr>
          <a:xfrm>
            <a:off x="11647970" y="6324600"/>
            <a:ext cx="304800" cy="304800"/>
            <a:chOff x="11657012" y="6324600"/>
            <a:chExt cx="304800" cy="304800"/>
          </a:xfrm>
        </p:grpSpPr>
        <p:sp>
          <p:nvSpPr>
            <p:cNvPr id="5" name="Flowchart: Connector 4">
              <a:extLst>
                <a:ext uri="{FF2B5EF4-FFF2-40B4-BE49-F238E27FC236}">
                  <a16:creationId xmlns:a16="http://schemas.microsoft.com/office/drawing/2014/main" id="{D310B81C-47FB-37E2-B8D1-074217C16AE9}"/>
                </a:ext>
              </a:extLst>
            </p:cNvPr>
            <p:cNvSpPr/>
            <p:nvPr/>
          </p:nvSpPr>
          <p:spPr>
            <a:xfrm>
              <a:off x="11657012" y="6324600"/>
              <a:ext cx="304800" cy="304800"/>
            </a:xfrm>
            <a:prstGeom prst="flowChartConnector">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6" name="TextBox 5">
              <a:extLst>
                <a:ext uri="{FF2B5EF4-FFF2-40B4-BE49-F238E27FC236}">
                  <a16:creationId xmlns:a16="http://schemas.microsoft.com/office/drawing/2014/main" id="{D7C6689F-0FD2-EF57-9A80-165B438C3BF6}"/>
                </a:ext>
              </a:extLst>
            </p:cNvPr>
            <p:cNvSpPr txBox="1"/>
            <p:nvPr/>
          </p:nvSpPr>
          <p:spPr>
            <a:xfrm>
              <a:off x="11657012" y="6375433"/>
              <a:ext cx="304800" cy="203133"/>
            </a:xfrm>
            <a:prstGeom prst="rect">
              <a:avLst/>
            </a:prstGeom>
            <a:noFill/>
          </p:spPr>
          <p:txBody>
            <a:bodyPr wrap="square" rtlCol="0">
              <a:spAutoFit/>
            </a:bodyPr>
            <a:lstStyle/>
            <a:p>
              <a:pPr>
                <a:lnSpc>
                  <a:spcPct val="90000"/>
                </a:lnSpc>
              </a:pPr>
              <a:r>
                <a:rPr lang="en-US" sz="800" b="1" dirty="0">
                  <a:solidFill>
                    <a:schemeClr val="bg1"/>
                  </a:solidFill>
                </a:rPr>
                <a:t>15</a:t>
              </a:r>
            </a:p>
          </p:txBody>
        </p:sp>
      </p:grpSp>
    </p:spTree>
    <p:extLst>
      <p:ext uri="{BB962C8B-B14F-4D97-AF65-F5344CB8AC3E}">
        <p14:creationId xmlns:p14="http://schemas.microsoft.com/office/powerpoint/2010/main" val="115209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C30D-239E-0D7F-FE2E-BC13D992C94D}"/>
              </a:ext>
            </a:extLst>
          </p:cNvPr>
          <p:cNvSpPr>
            <a:spLocks noGrp="1"/>
          </p:cNvSpPr>
          <p:nvPr>
            <p:ph type="title"/>
          </p:nvPr>
        </p:nvSpPr>
        <p:spPr>
          <a:xfrm>
            <a:off x="684213" y="685800"/>
            <a:ext cx="3886200" cy="4038600"/>
          </a:xfrm>
        </p:spPr>
        <p:txBody>
          <a:bodyPr anchor="b">
            <a:normAutofit/>
          </a:bodyPr>
          <a:lstStyle/>
          <a:p>
            <a:r>
              <a:rPr lang="en-US" dirty="0"/>
              <a:t>Overview</a:t>
            </a:r>
          </a:p>
        </p:txBody>
      </p:sp>
      <p:sp>
        <p:nvSpPr>
          <p:cNvPr id="9" name="Text Placeholder 3">
            <a:extLst>
              <a:ext uri="{FF2B5EF4-FFF2-40B4-BE49-F238E27FC236}">
                <a16:creationId xmlns:a16="http://schemas.microsoft.com/office/drawing/2014/main" id="{95FA1FEB-C0FB-4006-209F-10059A2731D4}"/>
              </a:ext>
            </a:extLst>
          </p:cNvPr>
          <p:cNvSpPr>
            <a:spLocks noGrp="1"/>
          </p:cNvSpPr>
          <p:nvPr>
            <p:ph type="body" sz="half" idx="2"/>
          </p:nvPr>
        </p:nvSpPr>
        <p:spPr>
          <a:xfrm>
            <a:off x="684213" y="4876800"/>
            <a:ext cx="3886200" cy="1295400"/>
          </a:xfrm>
        </p:spPr>
        <p:txBody>
          <a:bodyPr/>
          <a:lstStyle/>
          <a:p>
            <a:r>
              <a:rPr lang="en-US" dirty="0"/>
              <a:t>Framework followed to complete the project</a:t>
            </a:r>
          </a:p>
        </p:txBody>
      </p:sp>
      <p:graphicFrame>
        <p:nvGraphicFramePr>
          <p:cNvPr id="5" name="Content Placeholder 2">
            <a:extLst>
              <a:ext uri="{FF2B5EF4-FFF2-40B4-BE49-F238E27FC236}">
                <a16:creationId xmlns:a16="http://schemas.microsoft.com/office/drawing/2014/main" id="{7D711195-598E-E977-DA53-ABE3F763B44B}"/>
              </a:ext>
            </a:extLst>
          </p:cNvPr>
          <p:cNvGraphicFramePr>
            <a:graphicFrameLocks noGrp="1"/>
          </p:cNvGraphicFramePr>
          <p:nvPr>
            <p:ph idx="1"/>
            <p:extLst>
              <p:ext uri="{D42A27DB-BD31-4B8C-83A1-F6EECF244321}">
                <p14:modId xmlns:p14="http://schemas.microsoft.com/office/powerpoint/2010/main" val="4222761977"/>
              </p:ext>
            </p:extLst>
          </p:nvPr>
        </p:nvGraphicFramePr>
        <p:xfrm>
          <a:off x="5865814" y="685800"/>
          <a:ext cx="56388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B2A64414-8C49-08E8-7E47-D244900AC81B}"/>
              </a:ext>
            </a:extLst>
          </p:cNvPr>
          <p:cNvGrpSpPr/>
          <p:nvPr/>
        </p:nvGrpSpPr>
        <p:grpSpPr>
          <a:xfrm>
            <a:off x="11657012" y="6324600"/>
            <a:ext cx="304800" cy="304800"/>
            <a:chOff x="11657012" y="6324600"/>
            <a:chExt cx="304800" cy="304800"/>
          </a:xfrm>
        </p:grpSpPr>
        <p:sp>
          <p:nvSpPr>
            <p:cNvPr id="7" name="Flowchart: Connector 6">
              <a:extLst>
                <a:ext uri="{FF2B5EF4-FFF2-40B4-BE49-F238E27FC236}">
                  <a16:creationId xmlns:a16="http://schemas.microsoft.com/office/drawing/2014/main" id="{10A9F787-3FF1-3CD7-5AC6-61F10C5EE349}"/>
                </a:ext>
              </a:extLst>
            </p:cNvPr>
            <p:cNvSpPr/>
            <p:nvPr/>
          </p:nvSpPr>
          <p:spPr>
            <a:xfrm>
              <a:off x="11657012" y="6324600"/>
              <a:ext cx="304800" cy="304800"/>
            </a:xfrm>
            <a:prstGeom prst="flowChartConnector">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8" name="TextBox 7">
              <a:extLst>
                <a:ext uri="{FF2B5EF4-FFF2-40B4-BE49-F238E27FC236}">
                  <a16:creationId xmlns:a16="http://schemas.microsoft.com/office/drawing/2014/main" id="{FA3A5B30-31A1-110E-A8C8-6D44C05895C6}"/>
                </a:ext>
              </a:extLst>
            </p:cNvPr>
            <p:cNvSpPr txBox="1"/>
            <p:nvPr/>
          </p:nvSpPr>
          <p:spPr>
            <a:xfrm>
              <a:off x="11695112" y="6354659"/>
              <a:ext cx="228600" cy="244682"/>
            </a:xfrm>
            <a:prstGeom prst="rect">
              <a:avLst/>
            </a:prstGeom>
            <a:noFill/>
          </p:spPr>
          <p:txBody>
            <a:bodyPr wrap="square" rtlCol="0">
              <a:spAutoFit/>
            </a:bodyPr>
            <a:lstStyle/>
            <a:p>
              <a:pPr>
                <a:lnSpc>
                  <a:spcPct val="90000"/>
                </a:lnSpc>
              </a:pPr>
              <a:r>
                <a:rPr lang="en-US" sz="1050" b="1" dirty="0">
                  <a:solidFill>
                    <a:schemeClr val="bg1"/>
                  </a:solidFill>
                </a:rPr>
                <a:t>1</a:t>
              </a:r>
            </a:p>
          </p:txBody>
        </p:sp>
      </p:grpSp>
    </p:spTree>
    <p:extLst>
      <p:ext uri="{BB962C8B-B14F-4D97-AF65-F5344CB8AC3E}">
        <p14:creationId xmlns:p14="http://schemas.microsoft.com/office/powerpoint/2010/main" val="2394704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28575"/>
            <a:ext cx="9753600" cy="1325562"/>
          </a:xfrm>
        </p:spPr>
        <p:txBody>
          <a:bodyPr/>
          <a:lstStyle/>
          <a:p>
            <a:r>
              <a:rPr lang="en-US" dirty="0"/>
              <a:t>Data Source</a:t>
            </a:r>
          </a:p>
        </p:txBody>
      </p:sp>
      <p:sp>
        <p:nvSpPr>
          <p:cNvPr id="5" name="TextBox 4">
            <a:extLst>
              <a:ext uri="{FF2B5EF4-FFF2-40B4-BE49-F238E27FC236}">
                <a16:creationId xmlns:a16="http://schemas.microsoft.com/office/drawing/2014/main" id="{0B396A5E-0910-FE19-4553-E9BBC6705723}"/>
              </a:ext>
            </a:extLst>
          </p:cNvPr>
          <p:cNvSpPr txBox="1"/>
          <p:nvPr/>
        </p:nvSpPr>
        <p:spPr>
          <a:xfrm>
            <a:off x="760412" y="1905000"/>
            <a:ext cx="10363200" cy="2696123"/>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400" dirty="0"/>
              <a:t>Provided by the Armed Conflict Location &amp; Event Data Project (ACLED): </a:t>
            </a:r>
          </a:p>
          <a:p>
            <a:pPr marL="800100" lvl="2" indent="-342900">
              <a:lnSpc>
                <a:spcPct val="90000"/>
              </a:lnSpc>
              <a:buFont typeface="Arial" panose="020B0604020202020204" pitchFamily="34" charset="0"/>
              <a:buChar char="•"/>
            </a:pPr>
            <a:r>
              <a:rPr lang="en-US" sz="2000" dirty="0"/>
              <a:t>Nonprofit created by </a:t>
            </a:r>
            <a:r>
              <a:rPr lang="en-US" sz="2000" dirty="0" err="1"/>
              <a:t>Clionadh</a:t>
            </a:r>
            <a:r>
              <a:rPr lang="en-US" sz="2000" dirty="0"/>
              <a:t> Raleigh, a political science professor at the University of Sussex.</a:t>
            </a:r>
          </a:p>
          <a:p>
            <a:pPr marL="457200" lvl="2">
              <a:lnSpc>
                <a:spcPct val="90000"/>
              </a:lnSpc>
            </a:pPr>
            <a:endParaRPr lang="en-US" sz="2000" dirty="0"/>
          </a:p>
          <a:p>
            <a:pPr marL="800100" lvl="2" indent="-342900">
              <a:lnSpc>
                <a:spcPct val="90000"/>
              </a:lnSpc>
              <a:buFont typeface="Arial" panose="020B0604020202020204" pitchFamily="34" charset="0"/>
              <a:buChar char="•"/>
            </a:pPr>
            <a:r>
              <a:rPr lang="en-US" sz="2000" b="0" i="0" dirty="0">
                <a:effectLst/>
              </a:rPr>
              <a:t>ACLED collects information on the dates, actors, locations, fatalities, and types of all reported political violence and protest events around the world.</a:t>
            </a:r>
          </a:p>
          <a:p>
            <a:pPr marL="800100" lvl="2" indent="-342900">
              <a:lnSpc>
                <a:spcPct val="90000"/>
              </a:lnSpc>
              <a:buFont typeface="Arial" panose="020B0604020202020204" pitchFamily="34" charset="0"/>
              <a:buChar char="•"/>
            </a:pPr>
            <a:endParaRPr lang="en-US" sz="2000" dirty="0"/>
          </a:p>
          <a:p>
            <a:pPr marL="800100" lvl="2" indent="-342900">
              <a:lnSpc>
                <a:spcPct val="90000"/>
              </a:lnSpc>
              <a:buFont typeface="Arial" panose="020B0604020202020204" pitchFamily="34" charset="0"/>
              <a:buChar char="•"/>
            </a:pPr>
            <a:r>
              <a:rPr lang="en-US" sz="2000" dirty="0"/>
              <a:t>Data accessed via API (Free for students) </a:t>
            </a:r>
          </a:p>
        </p:txBody>
      </p:sp>
      <p:pic>
        <p:nvPicPr>
          <p:cNvPr id="2050" name="Picture 2" descr="ACLED | Bringing Clarity to Crisis">
            <a:extLst>
              <a:ext uri="{FF2B5EF4-FFF2-40B4-BE49-F238E27FC236}">
                <a16:creationId xmlns:a16="http://schemas.microsoft.com/office/drawing/2014/main" id="{C3792D8A-E9E8-1079-78A9-4AB333CF1FDD}"/>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7716699" y="4873333"/>
            <a:ext cx="4467225" cy="1633484"/>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5A6EFAE1-A187-E9E3-7649-3F1A68EE8567}"/>
              </a:ext>
            </a:extLst>
          </p:cNvPr>
          <p:cNvGrpSpPr/>
          <p:nvPr/>
        </p:nvGrpSpPr>
        <p:grpSpPr>
          <a:xfrm>
            <a:off x="11657012" y="6324600"/>
            <a:ext cx="304800" cy="304800"/>
            <a:chOff x="11657012" y="6324600"/>
            <a:chExt cx="304800" cy="304800"/>
          </a:xfrm>
        </p:grpSpPr>
        <p:sp>
          <p:nvSpPr>
            <p:cNvPr id="8" name="Flowchart: Connector 7">
              <a:extLst>
                <a:ext uri="{FF2B5EF4-FFF2-40B4-BE49-F238E27FC236}">
                  <a16:creationId xmlns:a16="http://schemas.microsoft.com/office/drawing/2014/main" id="{CCA1FD84-73A8-56AD-8DA1-A0B571A550AE}"/>
                </a:ext>
              </a:extLst>
            </p:cNvPr>
            <p:cNvSpPr/>
            <p:nvPr/>
          </p:nvSpPr>
          <p:spPr>
            <a:xfrm>
              <a:off x="11657012" y="6324600"/>
              <a:ext cx="304800" cy="304800"/>
            </a:xfrm>
            <a:prstGeom prst="flowChartConnector">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9" name="TextBox 8">
              <a:extLst>
                <a:ext uri="{FF2B5EF4-FFF2-40B4-BE49-F238E27FC236}">
                  <a16:creationId xmlns:a16="http://schemas.microsoft.com/office/drawing/2014/main" id="{85BA6307-15B9-246D-392B-BA8A9EBF0215}"/>
                </a:ext>
              </a:extLst>
            </p:cNvPr>
            <p:cNvSpPr txBox="1"/>
            <p:nvPr/>
          </p:nvSpPr>
          <p:spPr>
            <a:xfrm>
              <a:off x="11695112" y="6354659"/>
              <a:ext cx="228600" cy="244682"/>
            </a:xfrm>
            <a:prstGeom prst="rect">
              <a:avLst/>
            </a:prstGeom>
            <a:noFill/>
          </p:spPr>
          <p:txBody>
            <a:bodyPr wrap="square" rtlCol="0">
              <a:spAutoFit/>
            </a:bodyPr>
            <a:lstStyle/>
            <a:p>
              <a:pPr>
                <a:lnSpc>
                  <a:spcPct val="90000"/>
                </a:lnSpc>
              </a:pPr>
              <a:r>
                <a:rPr lang="en-US" sz="1050" b="1" dirty="0">
                  <a:solidFill>
                    <a:schemeClr val="bg1"/>
                  </a:solidFill>
                </a:rPr>
                <a:t>2</a:t>
              </a:r>
            </a:p>
          </p:txBody>
        </p:sp>
      </p:grpSp>
      <p:sp>
        <p:nvSpPr>
          <p:cNvPr id="11" name="TextBox 10">
            <a:extLst>
              <a:ext uri="{FF2B5EF4-FFF2-40B4-BE49-F238E27FC236}">
                <a16:creationId xmlns:a16="http://schemas.microsoft.com/office/drawing/2014/main" id="{C4BF6556-F1C5-A75A-2AC6-86521667987C}"/>
              </a:ext>
            </a:extLst>
          </p:cNvPr>
          <p:cNvSpPr txBox="1"/>
          <p:nvPr/>
        </p:nvSpPr>
        <p:spPr>
          <a:xfrm>
            <a:off x="9675812" y="6169249"/>
            <a:ext cx="1828800" cy="261610"/>
          </a:xfrm>
          <a:prstGeom prst="rect">
            <a:avLst/>
          </a:prstGeom>
          <a:noFill/>
        </p:spPr>
        <p:txBody>
          <a:bodyPr wrap="square">
            <a:spAutoFit/>
          </a:bodyPr>
          <a:lstStyle/>
          <a:p>
            <a:r>
              <a:rPr lang="en-US" sz="1100" dirty="0"/>
              <a:t>https://acleddata.com</a:t>
            </a:r>
          </a:p>
        </p:txBody>
      </p:sp>
    </p:spTree>
    <p:extLst>
      <p:ext uri="{BB962C8B-B14F-4D97-AF65-F5344CB8AC3E}">
        <p14:creationId xmlns:p14="http://schemas.microsoft.com/office/powerpoint/2010/main" val="265503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4213" y="685800"/>
            <a:ext cx="3886200" cy="4038600"/>
          </a:xfrm>
        </p:spPr>
        <p:txBody>
          <a:bodyPr vert="horz" lIns="91440" tIns="45720" rIns="91440" bIns="45720" rtlCol="0" anchor="b">
            <a:normAutofit/>
          </a:bodyPr>
          <a:lstStyle/>
          <a:p>
            <a:r>
              <a:rPr lang="en-US" sz="3400" dirty="0"/>
              <a:t>METHODOLOGY:</a:t>
            </a:r>
          </a:p>
        </p:txBody>
      </p:sp>
      <p:sp>
        <p:nvSpPr>
          <p:cNvPr id="15" name="Text Placeholder 3">
            <a:extLst>
              <a:ext uri="{FF2B5EF4-FFF2-40B4-BE49-F238E27FC236}">
                <a16:creationId xmlns:a16="http://schemas.microsoft.com/office/drawing/2014/main" id="{E94FA747-52A3-8936-A792-8175FF9C1364}"/>
              </a:ext>
            </a:extLst>
          </p:cNvPr>
          <p:cNvSpPr>
            <a:spLocks noGrp="1"/>
          </p:cNvSpPr>
          <p:nvPr>
            <p:ph type="body" sz="half" idx="2"/>
          </p:nvPr>
        </p:nvSpPr>
        <p:spPr>
          <a:xfrm>
            <a:off x="684213" y="4876800"/>
            <a:ext cx="3886200" cy="1295400"/>
          </a:xfrm>
        </p:spPr>
        <p:txBody>
          <a:bodyPr/>
          <a:lstStyle/>
          <a:p>
            <a:r>
              <a:rPr lang="en-US" dirty="0"/>
              <a:t>Steps taken to complete the study </a:t>
            </a:r>
          </a:p>
        </p:txBody>
      </p:sp>
      <p:graphicFrame>
        <p:nvGraphicFramePr>
          <p:cNvPr id="11" name="TextBox 8">
            <a:extLst>
              <a:ext uri="{FF2B5EF4-FFF2-40B4-BE49-F238E27FC236}">
                <a16:creationId xmlns:a16="http://schemas.microsoft.com/office/drawing/2014/main" id="{89F0163B-9381-BFAF-D693-88F36D04EFA0}"/>
              </a:ext>
            </a:extLst>
          </p:cNvPr>
          <p:cNvGraphicFramePr/>
          <p:nvPr>
            <p:extLst>
              <p:ext uri="{D42A27DB-BD31-4B8C-83A1-F6EECF244321}">
                <p14:modId xmlns:p14="http://schemas.microsoft.com/office/powerpoint/2010/main" val="3878900091"/>
              </p:ext>
            </p:extLst>
          </p:nvPr>
        </p:nvGraphicFramePr>
        <p:xfrm>
          <a:off x="5865814" y="685800"/>
          <a:ext cx="5638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5BDF746D-299A-B44E-DE13-0C525D936B68}"/>
              </a:ext>
            </a:extLst>
          </p:cNvPr>
          <p:cNvGrpSpPr/>
          <p:nvPr/>
        </p:nvGrpSpPr>
        <p:grpSpPr>
          <a:xfrm>
            <a:off x="11657012" y="6324600"/>
            <a:ext cx="304800" cy="304800"/>
            <a:chOff x="11657012" y="6324600"/>
            <a:chExt cx="304800" cy="304800"/>
          </a:xfrm>
        </p:grpSpPr>
        <p:sp>
          <p:nvSpPr>
            <p:cNvPr id="12" name="Flowchart: Connector 11">
              <a:extLst>
                <a:ext uri="{FF2B5EF4-FFF2-40B4-BE49-F238E27FC236}">
                  <a16:creationId xmlns:a16="http://schemas.microsoft.com/office/drawing/2014/main" id="{B584314C-D709-3C7B-B988-6CCAF5A9A9F2}"/>
                </a:ext>
              </a:extLst>
            </p:cNvPr>
            <p:cNvSpPr/>
            <p:nvPr/>
          </p:nvSpPr>
          <p:spPr>
            <a:xfrm>
              <a:off x="11657012" y="6324600"/>
              <a:ext cx="304800" cy="304800"/>
            </a:xfrm>
            <a:prstGeom prst="flowChartConnector">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3" name="TextBox 12">
              <a:extLst>
                <a:ext uri="{FF2B5EF4-FFF2-40B4-BE49-F238E27FC236}">
                  <a16:creationId xmlns:a16="http://schemas.microsoft.com/office/drawing/2014/main" id="{A7030460-06C9-4BF7-A537-B7EA5C82E182}"/>
                </a:ext>
              </a:extLst>
            </p:cNvPr>
            <p:cNvSpPr txBox="1"/>
            <p:nvPr/>
          </p:nvSpPr>
          <p:spPr>
            <a:xfrm>
              <a:off x="11695112" y="6354659"/>
              <a:ext cx="228600" cy="244682"/>
            </a:xfrm>
            <a:prstGeom prst="rect">
              <a:avLst/>
            </a:prstGeom>
            <a:noFill/>
          </p:spPr>
          <p:txBody>
            <a:bodyPr wrap="square" rtlCol="0">
              <a:spAutoFit/>
            </a:bodyPr>
            <a:lstStyle/>
            <a:p>
              <a:pPr>
                <a:lnSpc>
                  <a:spcPct val="90000"/>
                </a:lnSpc>
              </a:pPr>
              <a:r>
                <a:rPr lang="en-US" sz="1050" b="1" dirty="0">
                  <a:solidFill>
                    <a:schemeClr val="bg1"/>
                  </a:solidFill>
                </a:rPr>
                <a:t>3</a:t>
              </a:r>
            </a:p>
          </p:txBody>
        </p:sp>
      </p:grpSp>
    </p:spTree>
    <p:extLst>
      <p:ext uri="{BB962C8B-B14F-4D97-AF65-F5344CB8AC3E}">
        <p14:creationId xmlns:p14="http://schemas.microsoft.com/office/powerpoint/2010/main" val="291660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D14F-7751-F137-A63D-5D20890A1ADD}"/>
              </a:ext>
            </a:extLst>
          </p:cNvPr>
          <p:cNvSpPr>
            <a:spLocks noGrp="1"/>
          </p:cNvSpPr>
          <p:nvPr>
            <p:ph type="title"/>
          </p:nvPr>
        </p:nvSpPr>
        <p:spPr>
          <a:xfrm>
            <a:off x="379412" y="251619"/>
            <a:ext cx="9753600" cy="868362"/>
          </a:xfrm>
        </p:spPr>
        <p:txBody>
          <a:bodyPr/>
          <a:lstStyle/>
          <a:p>
            <a:r>
              <a:rPr lang="en-US" dirty="0"/>
              <a:t>Description of variables</a:t>
            </a:r>
          </a:p>
        </p:txBody>
      </p:sp>
      <p:pic>
        <p:nvPicPr>
          <p:cNvPr id="10" name="Picture 9">
            <a:extLst>
              <a:ext uri="{FF2B5EF4-FFF2-40B4-BE49-F238E27FC236}">
                <a16:creationId xmlns:a16="http://schemas.microsoft.com/office/drawing/2014/main" id="{01260BA1-C40A-F257-1EA3-1916F2C7F369}"/>
              </a:ext>
            </a:extLst>
          </p:cNvPr>
          <p:cNvPicPr>
            <a:picLocks noChangeAspect="1"/>
          </p:cNvPicPr>
          <p:nvPr/>
        </p:nvPicPr>
        <p:blipFill>
          <a:blip r:embed="rId2"/>
          <a:stretch>
            <a:fillRect/>
          </a:stretch>
        </p:blipFill>
        <p:spPr>
          <a:xfrm>
            <a:off x="1751012" y="2083594"/>
            <a:ext cx="9031537" cy="2690812"/>
          </a:xfrm>
          <a:prstGeom prst="rect">
            <a:avLst/>
          </a:prstGeom>
        </p:spPr>
      </p:pic>
      <p:grpSp>
        <p:nvGrpSpPr>
          <p:cNvPr id="11" name="Group 10">
            <a:extLst>
              <a:ext uri="{FF2B5EF4-FFF2-40B4-BE49-F238E27FC236}">
                <a16:creationId xmlns:a16="http://schemas.microsoft.com/office/drawing/2014/main" id="{6F359A26-E322-2857-1389-82437B3985C9}"/>
              </a:ext>
            </a:extLst>
          </p:cNvPr>
          <p:cNvGrpSpPr/>
          <p:nvPr/>
        </p:nvGrpSpPr>
        <p:grpSpPr>
          <a:xfrm>
            <a:off x="11657012" y="6324600"/>
            <a:ext cx="304800" cy="304800"/>
            <a:chOff x="11657012" y="6324600"/>
            <a:chExt cx="304800" cy="304800"/>
          </a:xfrm>
        </p:grpSpPr>
        <p:sp>
          <p:nvSpPr>
            <p:cNvPr id="12" name="Flowchart: Connector 11">
              <a:extLst>
                <a:ext uri="{FF2B5EF4-FFF2-40B4-BE49-F238E27FC236}">
                  <a16:creationId xmlns:a16="http://schemas.microsoft.com/office/drawing/2014/main" id="{6CD71826-F8EC-D506-93A5-9A09062D7DBD}"/>
                </a:ext>
              </a:extLst>
            </p:cNvPr>
            <p:cNvSpPr/>
            <p:nvPr/>
          </p:nvSpPr>
          <p:spPr>
            <a:xfrm>
              <a:off x="11657012" y="6324600"/>
              <a:ext cx="304800" cy="304800"/>
            </a:xfrm>
            <a:prstGeom prst="flowChartConnector">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3" name="TextBox 12">
              <a:extLst>
                <a:ext uri="{FF2B5EF4-FFF2-40B4-BE49-F238E27FC236}">
                  <a16:creationId xmlns:a16="http://schemas.microsoft.com/office/drawing/2014/main" id="{93F79BE8-0278-3BAB-663B-856409AAFCD2}"/>
                </a:ext>
              </a:extLst>
            </p:cNvPr>
            <p:cNvSpPr txBox="1"/>
            <p:nvPr/>
          </p:nvSpPr>
          <p:spPr>
            <a:xfrm>
              <a:off x="11695112" y="6354659"/>
              <a:ext cx="228600" cy="244682"/>
            </a:xfrm>
            <a:prstGeom prst="rect">
              <a:avLst/>
            </a:prstGeom>
            <a:noFill/>
          </p:spPr>
          <p:txBody>
            <a:bodyPr wrap="square" rtlCol="0">
              <a:spAutoFit/>
            </a:bodyPr>
            <a:lstStyle/>
            <a:p>
              <a:pPr>
                <a:lnSpc>
                  <a:spcPct val="90000"/>
                </a:lnSpc>
              </a:pPr>
              <a:r>
                <a:rPr lang="en-US" sz="1050" b="1" dirty="0">
                  <a:solidFill>
                    <a:schemeClr val="bg1"/>
                  </a:solidFill>
                </a:rPr>
                <a:t>4</a:t>
              </a:r>
            </a:p>
          </p:txBody>
        </p:sp>
      </p:grpSp>
    </p:spTree>
    <p:extLst>
      <p:ext uri="{BB962C8B-B14F-4D97-AF65-F5344CB8AC3E}">
        <p14:creationId xmlns:p14="http://schemas.microsoft.com/office/powerpoint/2010/main" val="139981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79412" y="152400"/>
            <a:ext cx="11201400" cy="762000"/>
          </a:xfrm>
        </p:spPr>
        <p:txBody>
          <a:bodyPr>
            <a:normAutofit/>
          </a:bodyPr>
          <a:lstStyle/>
          <a:p>
            <a:r>
              <a:rPr lang="en-US" dirty="0"/>
              <a:t>Findings: Number of events per Year</a:t>
            </a:r>
          </a:p>
        </p:txBody>
      </p:sp>
      <p:pic>
        <p:nvPicPr>
          <p:cNvPr id="7" name="Picture 6">
            <a:extLst>
              <a:ext uri="{FF2B5EF4-FFF2-40B4-BE49-F238E27FC236}">
                <a16:creationId xmlns:a16="http://schemas.microsoft.com/office/drawing/2014/main" id="{01396C2C-9D01-E3DD-135C-9FCC35F55503}"/>
              </a:ext>
            </a:extLst>
          </p:cNvPr>
          <p:cNvPicPr>
            <a:picLocks noChangeAspect="1"/>
          </p:cNvPicPr>
          <p:nvPr/>
        </p:nvPicPr>
        <p:blipFill>
          <a:blip r:embed="rId3"/>
          <a:stretch>
            <a:fillRect/>
          </a:stretch>
        </p:blipFill>
        <p:spPr>
          <a:xfrm>
            <a:off x="164857" y="1828800"/>
            <a:ext cx="11859110" cy="3624984"/>
          </a:xfrm>
          <a:prstGeom prst="rect">
            <a:avLst/>
          </a:prstGeom>
        </p:spPr>
      </p:pic>
      <p:grpSp>
        <p:nvGrpSpPr>
          <p:cNvPr id="9" name="Group 8">
            <a:extLst>
              <a:ext uri="{FF2B5EF4-FFF2-40B4-BE49-F238E27FC236}">
                <a16:creationId xmlns:a16="http://schemas.microsoft.com/office/drawing/2014/main" id="{4C9AC674-83B6-5E38-B897-B1AEEDC79057}"/>
              </a:ext>
            </a:extLst>
          </p:cNvPr>
          <p:cNvGrpSpPr/>
          <p:nvPr/>
        </p:nvGrpSpPr>
        <p:grpSpPr>
          <a:xfrm>
            <a:off x="11657012" y="6324600"/>
            <a:ext cx="304800" cy="304800"/>
            <a:chOff x="11657012" y="6324600"/>
            <a:chExt cx="304800" cy="304800"/>
          </a:xfrm>
        </p:grpSpPr>
        <p:sp>
          <p:nvSpPr>
            <p:cNvPr id="10" name="Flowchart: Connector 9">
              <a:extLst>
                <a:ext uri="{FF2B5EF4-FFF2-40B4-BE49-F238E27FC236}">
                  <a16:creationId xmlns:a16="http://schemas.microsoft.com/office/drawing/2014/main" id="{E881354A-72F0-7552-B6FF-754443C735FF}"/>
                </a:ext>
              </a:extLst>
            </p:cNvPr>
            <p:cNvSpPr/>
            <p:nvPr/>
          </p:nvSpPr>
          <p:spPr>
            <a:xfrm>
              <a:off x="11657012" y="6324600"/>
              <a:ext cx="304800" cy="304800"/>
            </a:xfrm>
            <a:prstGeom prst="flowChartConnector">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1" name="TextBox 10">
              <a:extLst>
                <a:ext uri="{FF2B5EF4-FFF2-40B4-BE49-F238E27FC236}">
                  <a16:creationId xmlns:a16="http://schemas.microsoft.com/office/drawing/2014/main" id="{A2F80905-D2F4-309D-4B7E-E7C017C8F4C7}"/>
                </a:ext>
              </a:extLst>
            </p:cNvPr>
            <p:cNvSpPr txBox="1"/>
            <p:nvPr/>
          </p:nvSpPr>
          <p:spPr>
            <a:xfrm>
              <a:off x="11695112" y="6354659"/>
              <a:ext cx="228600" cy="244682"/>
            </a:xfrm>
            <a:prstGeom prst="rect">
              <a:avLst/>
            </a:prstGeom>
            <a:noFill/>
          </p:spPr>
          <p:txBody>
            <a:bodyPr wrap="square" rtlCol="0">
              <a:spAutoFit/>
            </a:bodyPr>
            <a:lstStyle/>
            <a:p>
              <a:pPr>
                <a:lnSpc>
                  <a:spcPct val="90000"/>
                </a:lnSpc>
              </a:pPr>
              <a:r>
                <a:rPr lang="en-US" sz="1050" b="1" dirty="0">
                  <a:solidFill>
                    <a:schemeClr val="bg1"/>
                  </a:solidFill>
                </a:rPr>
                <a:t>5</a:t>
              </a:r>
            </a:p>
          </p:txBody>
        </p:sp>
      </p:grpSp>
    </p:spTree>
    <p:extLst>
      <p:ext uri="{BB962C8B-B14F-4D97-AF65-F5344CB8AC3E}">
        <p14:creationId xmlns:p14="http://schemas.microsoft.com/office/powerpoint/2010/main" val="25147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280318"/>
            <a:ext cx="9753600" cy="685799"/>
          </a:xfrm>
        </p:spPr>
        <p:txBody>
          <a:bodyPr>
            <a:normAutofit fontScale="90000"/>
          </a:bodyPr>
          <a:lstStyle/>
          <a:p>
            <a:r>
              <a:rPr lang="en-US" dirty="0"/>
              <a:t>Findings: Event Type by region  </a:t>
            </a:r>
          </a:p>
        </p:txBody>
      </p:sp>
      <p:pic>
        <p:nvPicPr>
          <p:cNvPr id="7" name="Picture 6">
            <a:extLst>
              <a:ext uri="{FF2B5EF4-FFF2-40B4-BE49-F238E27FC236}">
                <a16:creationId xmlns:a16="http://schemas.microsoft.com/office/drawing/2014/main" id="{DC49EE20-E4C7-13EC-6021-8AA61AD99737}"/>
              </a:ext>
            </a:extLst>
          </p:cNvPr>
          <p:cNvPicPr>
            <a:picLocks noChangeAspect="1"/>
          </p:cNvPicPr>
          <p:nvPr/>
        </p:nvPicPr>
        <p:blipFill>
          <a:blip r:embed="rId2"/>
          <a:stretch>
            <a:fillRect/>
          </a:stretch>
        </p:blipFill>
        <p:spPr>
          <a:xfrm>
            <a:off x="2817812" y="1524000"/>
            <a:ext cx="5943600" cy="4710782"/>
          </a:xfrm>
          <a:prstGeom prst="rect">
            <a:avLst/>
          </a:prstGeom>
        </p:spPr>
      </p:pic>
      <p:pic>
        <p:nvPicPr>
          <p:cNvPr id="9" name="Picture 8">
            <a:extLst>
              <a:ext uri="{FF2B5EF4-FFF2-40B4-BE49-F238E27FC236}">
                <a16:creationId xmlns:a16="http://schemas.microsoft.com/office/drawing/2014/main" id="{40B155B2-377B-3EA0-24ED-2C3E4EE8169C}"/>
              </a:ext>
            </a:extLst>
          </p:cNvPr>
          <p:cNvPicPr>
            <a:picLocks noChangeAspect="1"/>
          </p:cNvPicPr>
          <p:nvPr/>
        </p:nvPicPr>
        <p:blipFill>
          <a:blip r:embed="rId3"/>
          <a:stretch>
            <a:fillRect/>
          </a:stretch>
        </p:blipFill>
        <p:spPr>
          <a:xfrm>
            <a:off x="8761412" y="1524000"/>
            <a:ext cx="914400" cy="4782431"/>
          </a:xfrm>
          <a:prstGeom prst="rect">
            <a:avLst/>
          </a:prstGeom>
        </p:spPr>
      </p:pic>
      <p:grpSp>
        <p:nvGrpSpPr>
          <p:cNvPr id="13" name="Group 12">
            <a:extLst>
              <a:ext uri="{FF2B5EF4-FFF2-40B4-BE49-F238E27FC236}">
                <a16:creationId xmlns:a16="http://schemas.microsoft.com/office/drawing/2014/main" id="{76C0F63A-F89A-B855-0F25-8ECCFE2B0124}"/>
              </a:ext>
            </a:extLst>
          </p:cNvPr>
          <p:cNvGrpSpPr/>
          <p:nvPr/>
        </p:nvGrpSpPr>
        <p:grpSpPr>
          <a:xfrm>
            <a:off x="11657012" y="6324600"/>
            <a:ext cx="304800" cy="304800"/>
            <a:chOff x="11657012" y="6324600"/>
            <a:chExt cx="304800" cy="304800"/>
          </a:xfrm>
        </p:grpSpPr>
        <p:sp>
          <p:nvSpPr>
            <p:cNvPr id="14" name="Flowchart: Connector 13">
              <a:extLst>
                <a:ext uri="{FF2B5EF4-FFF2-40B4-BE49-F238E27FC236}">
                  <a16:creationId xmlns:a16="http://schemas.microsoft.com/office/drawing/2014/main" id="{48980A8D-346E-C5FF-92F7-EB4C09DDCB72}"/>
                </a:ext>
              </a:extLst>
            </p:cNvPr>
            <p:cNvSpPr/>
            <p:nvPr/>
          </p:nvSpPr>
          <p:spPr>
            <a:xfrm>
              <a:off x="11657012" y="6324600"/>
              <a:ext cx="304800" cy="304800"/>
            </a:xfrm>
            <a:prstGeom prst="flowChartConnector">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5" name="TextBox 14">
              <a:extLst>
                <a:ext uri="{FF2B5EF4-FFF2-40B4-BE49-F238E27FC236}">
                  <a16:creationId xmlns:a16="http://schemas.microsoft.com/office/drawing/2014/main" id="{938B9B8D-EFB2-07FA-73DF-13976760A015}"/>
                </a:ext>
              </a:extLst>
            </p:cNvPr>
            <p:cNvSpPr txBox="1"/>
            <p:nvPr/>
          </p:nvSpPr>
          <p:spPr>
            <a:xfrm>
              <a:off x="11695112" y="6354659"/>
              <a:ext cx="228600" cy="237757"/>
            </a:xfrm>
            <a:prstGeom prst="rect">
              <a:avLst/>
            </a:prstGeom>
            <a:noFill/>
          </p:spPr>
          <p:txBody>
            <a:bodyPr wrap="square" rtlCol="0">
              <a:spAutoFit/>
            </a:bodyPr>
            <a:lstStyle/>
            <a:p>
              <a:pPr>
                <a:lnSpc>
                  <a:spcPct val="90000"/>
                </a:lnSpc>
              </a:pPr>
              <a:r>
                <a:rPr lang="en-US" sz="1050" b="1" dirty="0">
                  <a:solidFill>
                    <a:schemeClr val="bg1"/>
                  </a:solidFill>
                </a:rPr>
                <a:t>6</a:t>
              </a:r>
            </a:p>
          </p:txBody>
        </p:sp>
      </p:grpSp>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416AB-BA44-07F5-7C27-1C384F96679D}"/>
              </a:ext>
            </a:extLst>
          </p:cNvPr>
          <p:cNvSpPr>
            <a:spLocks noGrp="1"/>
          </p:cNvSpPr>
          <p:nvPr>
            <p:ph type="title"/>
          </p:nvPr>
        </p:nvSpPr>
        <p:spPr>
          <a:xfrm>
            <a:off x="455612" y="228600"/>
            <a:ext cx="9753600" cy="914400"/>
          </a:xfrm>
        </p:spPr>
        <p:txBody>
          <a:bodyPr/>
          <a:lstStyle/>
          <a:p>
            <a:r>
              <a:rPr lang="en-US" dirty="0"/>
              <a:t>Findings: Who are the actors2? </a:t>
            </a:r>
          </a:p>
        </p:txBody>
      </p:sp>
      <p:pic>
        <p:nvPicPr>
          <p:cNvPr id="4" name="Picture 3">
            <a:extLst>
              <a:ext uri="{FF2B5EF4-FFF2-40B4-BE49-F238E27FC236}">
                <a16:creationId xmlns:a16="http://schemas.microsoft.com/office/drawing/2014/main" id="{77251EA4-0B8A-662F-09D8-ECECE6179C28}"/>
              </a:ext>
            </a:extLst>
          </p:cNvPr>
          <p:cNvPicPr>
            <a:picLocks noChangeAspect="1"/>
          </p:cNvPicPr>
          <p:nvPr/>
        </p:nvPicPr>
        <p:blipFill>
          <a:blip r:embed="rId2"/>
          <a:stretch>
            <a:fillRect/>
          </a:stretch>
        </p:blipFill>
        <p:spPr>
          <a:xfrm>
            <a:off x="84277" y="1444332"/>
            <a:ext cx="12020271" cy="3224624"/>
          </a:xfrm>
          <a:prstGeom prst="rect">
            <a:avLst/>
          </a:prstGeom>
        </p:spPr>
      </p:pic>
      <p:sp>
        <p:nvSpPr>
          <p:cNvPr id="6" name="TextBox 5">
            <a:extLst>
              <a:ext uri="{FF2B5EF4-FFF2-40B4-BE49-F238E27FC236}">
                <a16:creationId xmlns:a16="http://schemas.microsoft.com/office/drawing/2014/main" id="{D680B57C-E3B0-4322-6CD4-15828BAEDEBD}"/>
              </a:ext>
            </a:extLst>
          </p:cNvPr>
          <p:cNvSpPr txBox="1"/>
          <p:nvPr/>
        </p:nvSpPr>
        <p:spPr>
          <a:xfrm>
            <a:off x="454024" y="4869093"/>
            <a:ext cx="10591800" cy="1200329"/>
          </a:xfrm>
          <a:prstGeom prst="rect">
            <a:avLst/>
          </a:prstGeom>
          <a:noFill/>
        </p:spPr>
        <p:txBody>
          <a:bodyPr wrap="square">
            <a:spAutoFit/>
          </a:bodyPr>
          <a:lstStyle/>
          <a:p>
            <a:r>
              <a:rPr lang="en-US" b="0" i="0" dirty="0">
                <a:solidFill>
                  <a:srgbClr val="374151"/>
                </a:solidFill>
                <a:effectLst/>
              </a:rPr>
              <a:t>The Coalition of Patriots for Change (CPC):</a:t>
            </a:r>
          </a:p>
          <a:p>
            <a:pPr marL="285750" indent="-285750">
              <a:buFont typeface="Arial" panose="020B0604020202020204" pitchFamily="34" charset="0"/>
              <a:buChar char="•"/>
            </a:pPr>
            <a:r>
              <a:rPr lang="en-US" dirty="0">
                <a:solidFill>
                  <a:srgbClr val="374151"/>
                </a:solidFill>
              </a:rPr>
              <a:t>An opposition group that emerged in late 2020</a:t>
            </a:r>
          </a:p>
          <a:p>
            <a:pPr marL="285750" indent="-285750">
              <a:buFont typeface="Arial" panose="020B0604020202020204" pitchFamily="34" charset="0"/>
              <a:buChar char="•"/>
            </a:pPr>
            <a:r>
              <a:rPr lang="en-US" dirty="0">
                <a:solidFill>
                  <a:srgbClr val="374151"/>
                </a:solidFill>
              </a:rPr>
              <a:t>Against the election and government of President </a:t>
            </a:r>
            <a:r>
              <a:rPr lang="en-US" dirty="0" err="1">
                <a:solidFill>
                  <a:srgbClr val="374151"/>
                </a:solidFill>
              </a:rPr>
              <a:t>Faustin-Archange</a:t>
            </a:r>
            <a:r>
              <a:rPr lang="en-US" dirty="0">
                <a:solidFill>
                  <a:srgbClr val="374151"/>
                </a:solidFill>
              </a:rPr>
              <a:t> </a:t>
            </a:r>
            <a:r>
              <a:rPr lang="en-US" dirty="0" err="1">
                <a:solidFill>
                  <a:srgbClr val="374151"/>
                </a:solidFill>
              </a:rPr>
              <a:t>Touadera</a:t>
            </a:r>
            <a:endParaRPr lang="en-US" dirty="0">
              <a:solidFill>
                <a:srgbClr val="374151"/>
              </a:solidFill>
            </a:endParaRPr>
          </a:p>
          <a:p>
            <a:pPr marL="285750" indent="-285750">
              <a:buFont typeface="Arial" panose="020B0604020202020204" pitchFamily="34" charset="0"/>
              <a:buChar char="•"/>
            </a:pPr>
            <a:r>
              <a:rPr lang="en-US" dirty="0">
                <a:solidFill>
                  <a:srgbClr val="374151"/>
                </a:solidFill>
              </a:rPr>
              <a:t>Composed of several armed groups including the Union for Peace in Central Africa</a:t>
            </a:r>
          </a:p>
        </p:txBody>
      </p:sp>
      <p:sp>
        <p:nvSpPr>
          <p:cNvPr id="8" name="TextBox 7">
            <a:extLst>
              <a:ext uri="{FF2B5EF4-FFF2-40B4-BE49-F238E27FC236}">
                <a16:creationId xmlns:a16="http://schemas.microsoft.com/office/drawing/2014/main" id="{489BBF86-E886-0642-051D-7262976F256D}"/>
              </a:ext>
            </a:extLst>
          </p:cNvPr>
          <p:cNvSpPr txBox="1"/>
          <p:nvPr/>
        </p:nvSpPr>
        <p:spPr>
          <a:xfrm>
            <a:off x="1217612" y="6611779"/>
            <a:ext cx="10591800" cy="246221"/>
          </a:xfrm>
          <a:prstGeom prst="rect">
            <a:avLst/>
          </a:prstGeom>
          <a:noFill/>
        </p:spPr>
        <p:txBody>
          <a:bodyPr wrap="square">
            <a:spAutoFit/>
          </a:bodyPr>
          <a:lstStyle/>
          <a:p>
            <a:r>
              <a:rPr lang="en-US" sz="1000" dirty="0" err="1"/>
              <a:t>Source:https</a:t>
            </a:r>
            <a:r>
              <a:rPr lang="en-US" sz="1000" dirty="0"/>
              <a:t>://en.wikipedia.org/wiki/</a:t>
            </a:r>
            <a:r>
              <a:rPr lang="en-US" sz="1000" dirty="0" err="1"/>
              <a:t>Coalition_of_Patriots_for_Change</a:t>
            </a:r>
            <a:r>
              <a:rPr lang="en-US" sz="1000" dirty="0"/>
              <a:t>#:~:text=The%20Coalition%20of%20Patriots%20for,21%20Central%20African%20general%20election.</a:t>
            </a:r>
          </a:p>
        </p:txBody>
      </p:sp>
      <p:grpSp>
        <p:nvGrpSpPr>
          <p:cNvPr id="9" name="Group 8">
            <a:extLst>
              <a:ext uri="{FF2B5EF4-FFF2-40B4-BE49-F238E27FC236}">
                <a16:creationId xmlns:a16="http://schemas.microsoft.com/office/drawing/2014/main" id="{49D8178A-65E7-9339-D31D-17533C498FCA}"/>
              </a:ext>
            </a:extLst>
          </p:cNvPr>
          <p:cNvGrpSpPr/>
          <p:nvPr/>
        </p:nvGrpSpPr>
        <p:grpSpPr>
          <a:xfrm>
            <a:off x="11657012" y="6324600"/>
            <a:ext cx="304800" cy="304800"/>
            <a:chOff x="11657012" y="6324600"/>
            <a:chExt cx="304800" cy="304800"/>
          </a:xfrm>
        </p:grpSpPr>
        <p:sp>
          <p:nvSpPr>
            <p:cNvPr id="10" name="Flowchart: Connector 9">
              <a:extLst>
                <a:ext uri="{FF2B5EF4-FFF2-40B4-BE49-F238E27FC236}">
                  <a16:creationId xmlns:a16="http://schemas.microsoft.com/office/drawing/2014/main" id="{8B1E8727-5C6C-AAB6-3DDB-426BB4D9143B}"/>
                </a:ext>
              </a:extLst>
            </p:cNvPr>
            <p:cNvSpPr/>
            <p:nvPr/>
          </p:nvSpPr>
          <p:spPr>
            <a:xfrm>
              <a:off x="11657012" y="6324600"/>
              <a:ext cx="304800" cy="304800"/>
            </a:xfrm>
            <a:prstGeom prst="flowChartConnector">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1" name="TextBox 10">
              <a:extLst>
                <a:ext uri="{FF2B5EF4-FFF2-40B4-BE49-F238E27FC236}">
                  <a16:creationId xmlns:a16="http://schemas.microsoft.com/office/drawing/2014/main" id="{C0123E86-DA89-2D43-9792-398F0A5927DA}"/>
                </a:ext>
              </a:extLst>
            </p:cNvPr>
            <p:cNvSpPr txBox="1"/>
            <p:nvPr/>
          </p:nvSpPr>
          <p:spPr>
            <a:xfrm>
              <a:off x="11695112" y="6354659"/>
              <a:ext cx="228600" cy="237757"/>
            </a:xfrm>
            <a:prstGeom prst="rect">
              <a:avLst/>
            </a:prstGeom>
            <a:noFill/>
          </p:spPr>
          <p:txBody>
            <a:bodyPr wrap="square" rtlCol="0">
              <a:spAutoFit/>
            </a:bodyPr>
            <a:lstStyle/>
            <a:p>
              <a:pPr>
                <a:lnSpc>
                  <a:spcPct val="90000"/>
                </a:lnSpc>
              </a:pPr>
              <a:r>
                <a:rPr lang="en-US" sz="1050" b="1" dirty="0">
                  <a:solidFill>
                    <a:schemeClr val="bg1"/>
                  </a:solidFill>
                </a:rPr>
                <a:t>7</a:t>
              </a:r>
            </a:p>
          </p:txBody>
        </p:sp>
      </p:grpSp>
    </p:spTree>
    <p:extLst>
      <p:ext uri="{BB962C8B-B14F-4D97-AF65-F5344CB8AC3E}">
        <p14:creationId xmlns:p14="http://schemas.microsoft.com/office/powerpoint/2010/main" val="255198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398" y="189554"/>
            <a:ext cx="12272009" cy="985722"/>
          </a:xfrm>
        </p:spPr>
        <p:txBody>
          <a:bodyPr>
            <a:normAutofit fontScale="90000"/>
          </a:bodyPr>
          <a:lstStyle/>
          <a:p>
            <a:r>
              <a:rPr lang="en-US" dirty="0"/>
              <a:t>Findings: Fatalities ASSOCIATED WITH the Wagner’s group OPERATIONS</a:t>
            </a:r>
          </a:p>
        </p:txBody>
      </p:sp>
      <p:grpSp>
        <p:nvGrpSpPr>
          <p:cNvPr id="32" name="Group 31">
            <a:extLst>
              <a:ext uri="{FF2B5EF4-FFF2-40B4-BE49-F238E27FC236}">
                <a16:creationId xmlns:a16="http://schemas.microsoft.com/office/drawing/2014/main" id="{ACD5E588-10E0-F85B-925E-096B83470EB4}"/>
              </a:ext>
            </a:extLst>
          </p:cNvPr>
          <p:cNvGrpSpPr/>
          <p:nvPr/>
        </p:nvGrpSpPr>
        <p:grpSpPr>
          <a:xfrm>
            <a:off x="101152" y="2276867"/>
            <a:ext cx="3443017" cy="3390508"/>
            <a:chOff x="101152" y="2276867"/>
            <a:chExt cx="3443017" cy="3390508"/>
          </a:xfrm>
        </p:grpSpPr>
        <p:grpSp>
          <p:nvGrpSpPr>
            <p:cNvPr id="10" name="Group 9">
              <a:extLst>
                <a:ext uri="{FF2B5EF4-FFF2-40B4-BE49-F238E27FC236}">
                  <a16:creationId xmlns:a16="http://schemas.microsoft.com/office/drawing/2014/main" id="{D377CE98-B8B5-C7A4-E92A-964E6B49959D}"/>
                </a:ext>
              </a:extLst>
            </p:cNvPr>
            <p:cNvGrpSpPr/>
            <p:nvPr/>
          </p:nvGrpSpPr>
          <p:grpSpPr>
            <a:xfrm>
              <a:off x="131043" y="2590800"/>
              <a:ext cx="3413126" cy="3076575"/>
              <a:chOff x="462733" y="2044337"/>
              <a:chExt cx="3413126" cy="3076575"/>
            </a:xfrm>
          </p:grpSpPr>
          <p:pic>
            <p:nvPicPr>
              <p:cNvPr id="3" name="Picture 2">
                <a:extLst>
                  <a:ext uri="{FF2B5EF4-FFF2-40B4-BE49-F238E27FC236}">
                    <a16:creationId xmlns:a16="http://schemas.microsoft.com/office/drawing/2014/main" id="{B4FD5DBA-70DC-0A52-3CDA-0E5D2237E165}"/>
                  </a:ext>
                </a:extLst>
              </p:cNvPr>
              <p:cNvPicPr>
                <a:picLocks noChangeAspect="1"/>
              </p:cNvPicPr>
              <p:nvPr/>
            </p:nvPicPr>
            <p:blipFill rotWithShape="1">
              <a:blip r:embed="rId3"/>
              <a:srcRect l="2637" r="8184"/>
              <a:stretch/>
            </p:blipFill>
            <p:spPr>
              <a:xfrm>
                <a:off x="462733" y="2044337"/>
                <a:ext cx="2577578" cy="3076575"/>
              </a:xfrm>
              <a:prstGeom prst="rect">
                <a:avLst/>
              </a:prstGeom>
            </p:spPr>
          </p:pic>
          <p:pic>
            <p:nvPicPr>
              <p:cNvPr id="5" name="Picture 4">
                <a:extLst>
                  <a:ext uri="{FF2B5EF4-FFF2-40B4-BE49-F238E27FC236}">
                    <a16:creationId xmlns:a16="http://schemas.microsoft.com/office/drawing/2014/main" id="{EDCB62B5-FFFB-6485-3582-B7BB3955A972}"/>
                  </a:ext>
                </a:extLst>
              </p:cNvPr>
              <p:cNvPicPr>
                <a:picLocks noChangeAspect="1"/>
              </p:cNvPicPr>
              <p:nvPr/>
            </p:nvPicPr>
            <p:blipFill>
              <a:blip r:embed="rId4"/>
              <a:stretch>
                <a:fillRect/>
              </a:stretch>
            </p:blipFill>
            <p:spPr>
              <a:xfrm>
                <a:off x="3040311" y="2044338"/>
                <a:ext cx="835548" cy="3076574"/>
              </a:xfrm>
              <a:prstGeom prst="rect">
                <a:avLst/>
              </a:prstGeom>
            </p:spPr>
          </p:pic>
        </p:grpSp>
        <p:sp>
          <p:nvSpPr>
            <p:cNvPr id="24" name="TextBox 23">
              <a:extLst>
                <a:ext uri="{FF2B5EF4-FFF2-40B4-BE49-F238E27FC236}">
                  <a16:creationId xmlns:a16="http://schemas.microsoft.com/office/drawing/2014/main" id="{B547705D-D05C-25BC-471C-5469E9458402}"/>
                </a:ext>
              </a:extLst>
            </p:cNvPr>
            <p:cNvSpPr txBox="1"/>
            <p:nvPr/>
          </p:nvSpPr>
          <p:spPr>
            <a:xfrm>
              <a:off x="101152" y="2276867"/>
              <a:ext cx="3413126" cy="313932"/>
            </a:xfrm>
            <a:prstGeom prst="rect">
              <a:avLst/>
            </a:prstGeom>
            <a:noFill/>
          </p:spPr>
          <p:txBody>
            <a:bodyPr wrap="square" rtlCol="0">
              <a:spAutoFit/>
            </a:bodyPr>
            <a:lstStyle/>
            <a:p>
              <a:pPr algn="ctr">
                <a:lnSpc>
                  <a:spcPct val="90000"/>
                </a:lnSpc>
              </a:pPr>
              <a:r>
                <a:rPr lang="en-US" sz="1600" b="1" dirty="0"/>
                <a:t>Explosions &amp; Remote Violence</a:t>
              </a:r>
            </a:p>
          </p:txBody>
        </p:sp>
      </p:grpSp>
      <p:grpSp>
        <p:nvGrpSpPr>
          <p:cNvPr id="29" name="Group 28">
            <a:extLst>
              <a:ext uri="{FF2B5EF4-FFF2-40B4-BE49-F238E27FC236}">
                <a16:creationId xmlns:a16="http://schemas.microsoft.com/office/drawing/2014/main" id="{930402CC-F837-BB7D-CEA6-C1D7A0A56245}"/>
              </a:ext>
            </a:extLst>
          </p:cNvPr>
          <p:cNvGrpSpPr/>
          <p:nvPr/>
        </p:nvGrpSpPr>
        <p:grpSpPr>
          <a:xfrm>
            <a:off x="11657012" y="6324600"/>
            <a:ext cx="304800" cy="304800"/>
            <a:chOff x="11657012" y="6324600"/>
            <a:chExt cx="304800" cy="304800"/>
          </a:xfrm>
        </p:grpSpPr>
        <p:sp>
          <p:nvSpPr>
            <p:cNvPr id="30" name="Flowchart: Connector 29">
              <a:extLst>
                <a:ext uri="{FF2B5EF4-FFF2-40B4-BE49-F238E27FC236}">
                  <a16:creationId xmlns:a16="http://schemas.microsoft.com/office/drawing/2014/main" id="{0B1466B5-5DF8-AA6F-8DEE-0679D4B0C33E}"/>
                </a:ext>
              </a:extLst>
            </p:cNvPr>
            <p:cNvSpPr/>
            <p:nvPr/>
          </p:nvSpPr>
          <p:spPr>
            <a:xfrm>
              <a:off x="11657012" y="6324600"/>
              <a:ext cx="304800" cy="304800"/>
            </a:xfrm>
            <a:prstGeom prst="flowChartConnector">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31" name="TextBox 30">
              <a:extLst>
                <a:ext uri="{FF2B5EF4-FFF2-40B4-BE49-F238E27FC236}">
                  <a16:creationId xmlns:a16="http://schemas.microsoft.com/office/drawing/2014/main" id="{9B45D7AF-FC58-7993-7DDA-89168A34D8B7}"/>
                </a:ext>
              </a:extLst>
            </p:cNvPr>
            <p:cNvSpPr txBox="1"/>
            <p:nvPr/>
          </p:nvSpPr>
          <p:spPr>
            <a:xfrm>
              <a:off x="11695112" y="6354659"/>
              <a:ext cx="228600" cy="244682"/>
            </a:xfrm>
            <a:prstGeom prst="rect">
              <a:avLst/>
            </a:prstGeom>
            <a:noFill/>
          </p:spPr>
          <p:txBody>
            <a:bodyPr wrap="square" rtlCol="0">
              <a:spAutoFit/>
            </a:bodyPr>
            <a:lstStyle/>
            <a:p>
              <a:pPr>
                <a:lnSpc>
                  <a:spcPct val="90000"/>
                </a:lnSpc>
              </a:pPr>
              <a:r>
                <a:rPr lang="en-US" sz="1050" b="1" dirty="0">
                  <a:solidFill>
                    <a:schemeClr val="bg1"/>
                  </a:solidFill>
                </a:rPr>
                <a:t>8</a:t>
              </a:r>
            </a:p>
          </p:txBody>
        </p:sp>
      </p:grpSp>
      <p:grpSp>
        <p:nvGrpSpPr>
          <p:cNvPr id="45" name="Group 44">
            <a:extLst>
              <a:ext uri="{FF2B5EF4-FFF2-40B4-BE49-F238E27FC236}">
                <a16:creationId xmlns:a16="http://schemas.microsoft.com/office/drawing/2014/main" id="{D4A44A08-2FC8-EF16-865A-88EA6154E9D9}"/>
              </a:ext>
            </a:extLst>
          </p:cNvPr>
          <p:cNvGrpSpPr/>
          <p:nvPr/>
        </p:nvGrpSpPr>
        <p:grpSpPr>
          <a:xfrm>
            <a:off x="5637212" y="1128668"/>
            <a:ext cx="6536192" cy="4808164"/>
            <a:chOff x="5637212" y="1128668"/>
            <a:chExt cx="6536192" cy="4808164"/>
          </a:xfrm>
        </p:grpSpPr>
        <p:sp>
          <p:nvSpPr>
            <p:cNvPr id="42" name="TextBox 41">
              <a:extLst>
                <a:ext uri="{FF2B5EF4-FFF2-40B4-BE49-F238E27FC236}">
                  <a16:creationId xmlns:a16="http://schemas.microsoft.com/office/drawing/2014/main" id="{662664CD-BED4-AE5B-9540-8C5550EC4E4C}"/>
                </a:ext>
              </a:extLst>
            </p:cNvPr>
            <p:cNvSpPr txBox="1"/>
            <p:nvPr/>
          </p:nvSpPr>
          <p:spPr>
            <a:xfrm>
              <a:off x="5793853" y="1158727"/>
              <a:ext cx="6280673" cy="900246"/>
            </a:xfrm>
            <a:prstGeom prst="rect">
              <a:avLst/>
            </a:prstGeom>
            <a:noFill/>
          </p:spPr>
          <p:txBody>
            <a:bodyPr wrap="square">
              <a:spAutoFit/>
            </a:bodyPr>
            <a:lstStyle/>
            <a:p>
              <a:r>
                <a:rPr lang="en-US" sz="1050" b="0" i="0" dirty="0">
                  <a:solidFill>
                    <a:srgbClr val="212121"/>
                  </a:solidFill>
                  <a:effectLst/>
                  <a:latin typeface="Courier New" panose="02070309020205020404" pitchFamily="49" charset="0"/>
                </a:rPr>
                <a:t>'On 17 November 2021, Russian mercenaries from Wagner Group </a:t>
              </a:r>
              <a:r>
                <a:rPr lang="en-US" sz="1050" b="0" i="0" dirty="0">
                  <a:solidFill>
                    <a:srgbClr val="212121"/>
                  </a:solidFill>
                  <a:effectLst/>
                  <a:highlight>
                    <a:srgbClr val="FFFF00"/>
                  </a:highlight>
                  <a:latin typeface="Courier New" panose="02070309020205020404" pitchFamily="49" charset="0"/>
                </a:rPr>
                <a:t>attacked and clashed with CNLT militants at a CNLT military base </a:t>
              </a:r>
              <a:r>
                <a:rPr lang="en-US" sz="1050" b="0" i="0" dirty="0">
                  <a:solidFill>
                    <a:srgbClr val="212121"/>
                  </a:solidFill>
                  <a:effectLst/>
                  <a:latin typeface="Courier New" panose="02070309020205020404" pitchFamily="49" charset="0"/>
                </a:rPr>
                <a:t>in Pont Kogi location in the </a:t>
              </a:r>
              <a:r>
                <a:rPr lang="en-US" sz="1050" b="0" i="0" dirty="0" err="1">
                  <a:solidFill>
                    <a:srgbClr val="212121"/>
                  </a:solidFill>
                  <a:effectLst/>
                  <a:latin typeface="Courier New" panose="02070309020205020404" pitchFamily="49" charset="0"/>
                </a:rPr>
                <a:t>Ouham-Pende</a:t>
              </a:r>
              <a:r>
                <a:rPr lang="en-US" sz="1050" b="0" i="0" dirty="0">
                  <a:solidFill>
                    <a:srgbClr val="212121"/>
                  </a:solidFill>
                  <a:effectLst/>
                  <a:latin typeface="Courier New" panose="02070309020205020404" pitchFamily="49" charset="0"/>
                </a:rPr>
                <a:t> prefecture and near the border town of Gore in Chad (coded as </a:t>
              </a:r>
              <a:r>
                <a:rPr lang="en-US" sz="1050" b="0" i="0" dirty="0" err="1">
                  <a:solidFill>
                    <a:srgbClr val="212121"/>
                  </a:solidFill>
                  <a:effectLst/>
                  <a:latin typeface="Courier New" panose="02070309020205020404" pitchFamily="49" charset="0"/>
                </a:rPr>
                <a:t>Paoua</a:t>
              </a:r>
              <a:r>
                <a:rPr lang="en-US" sz="1050" b="0" i="0" dirty="0">
                  <a:solidFill>
                    <a:srgbClr val="212121"/>
                  </a:solidFill>
                  <a:effectLst/>
                  <a:latin typeface="Courier New" panose="02070309020205020404" pitchFamily="49" charset="0"/>
                </a:rPr>
                <a:t>). The clash was disclosed by a press release from the CNLT, with 27 rebels and around 100 civilians killed, </a:t>
              </a:r>
              <a:r>
                <a:rPr lang="en-US" sz="1050" b="0" i="0" dirty="0">
                  <a:solidFill>
                    <a:srgbClr val="212121"/>
                  </a:solidFill>
                  <a:effectLst/>
                  <a:highlight>
                    <a:srgbClr val="FFFF00"/>
                  </a:highlight>
                  <a:latin typeface="Courier New" panose="02070309020205020404" pitchFamily="49" charset="0"/>
                </a:rPr>
                <a:t>around 127 fatalities in total</a:t>
              </a:r>
              <a:r>
                <a:rPr lang="en-US" sz="1050" b="0" i="0" dirty="0">
                  <a:solidFill>
                    <a:srgbClr val="212121"/>
                  </a:solidFill>
                  <a:effectLst/>
                  <a:latin typeface="Courier New" panose="02070309020205020404" pitchFamily="49" charset="0"/>
                </a:rPr>
                <a:t>.'</a:t>
              </a:r>
              <a:endParaRPr lang="en-US" sz="1050" dirty="0"/>
            </a:p>
          </p:txBody>
        </p:sp>
        <p:grpSp>
          <p:nvGrpSpPr>
            <p:cNvPr id="44" name="Group 43">
              <a:extLst>
                <a:ext uri="{FF2B5EF4-FFF2-40B4-BE49-F238E27FC236}">
                  <a16:creationId xmlns:a16="http://schemas.microsoft.com/office/drawing/2014/main" id="{C597446F-11F6-E3F1-06C5-C468D24B8135}"/>
                </a:ext>
              </a:extLst>
            </p:cNvPr>
            <p:cNvGrpSpPr/>
            <p:nvPr/>
          </p:nvGrpSpPr>
          <p:grpSpPr>
            <a:xfrm>
              <a:off x="5637212" y="1128668"/>
              <a:ext cx="6536192" cy="4808164"/>
              <a:chOff x="5637212" y="1128668"/>
              <a:chExt cx="6536192" cy="4808164"/>
            </a:xfrm>
          </p:grpSpPr>
          <p:grpSp>
            <p:nvGrpSpPr>
              <p:cNvPr id="36" name="Group 35">
                <a:extLst>
                  <a:ext uri="{FF2B5EF4-FFF2-40B4-BE49-F238E27FC236}">
                    <a16:creationId xmlns:a16="http://schemas.microsoft.com/office/drawing/2014/main" id="{8D246FD8-1C20-2E04-0B24-04A2E0A90612}"/>
                  </a:ext>
                </a:extLst>
              </p:cNvPr>
              <p:cNvGrpSpPr/>
              <p:nvPr/>
            </p:nvGrpSpPr>
            <p:grpSpPr>
              <a:xfrm>
                <a:off x="7998854" y="2239373"/>
                <a:ext cx="4174550" cy="3697459"/>
                <a:chOff x="7998854" y="2239373"/>
                <a:chExt cx="4174550" cy="3697459"/>
              </a:xfrm>
            </p:grpSpPr>
            <p:grpSp>
              <p:nvGrpSpPr>
                <p:cNvPr id="34" name="Group 33">
                  <a:extLst>
                    <a:ext uri="{FF2B5EF4-FFF2-40B4-BE49-F238E27FC236}">
                      <a16:creationId xmlns:a16="http://schemas.microsoft.com/office/drawing/2014/main" id="{D07DFCE4-41D4-70ED-2DE8-9808BC19BE10}"/>
                    </a:ext>
                  </a:extLst>
                </p:cNvPr>
                <p:cNvGrpSpPr/>
                <p:nvPr/>
              </p:nvGrpSpPr>
              <p:grpSpPr>
                <a:xfrm>
                  <a:off x="7998854" y="2239373"/>
                  <a:ext cx="4174550" cy="3697459"/>
                  <a:chOff x="7998854" y="2239373"/>
                  <a:chExt cx="4174550" cy="3697459"/>
                </a:xfrm>
              </p:grpSpPr>
              <p:grpSp>
                <p:nvGrpSpPr>
                  <p:cNvPr id="23" name="Group 22">
                    <a:extLst>
                      <a:ext uri="{FF2B5EF4-FFF2-40B4-BE49-F238E27FC236}">
                        <a16:creationId xmlns:a16="http://schemas.microsoft.com/office/drawing/2014/main" id="{C5A63612-44BA-01F1-0B80-EC55425CEFD5}"/>
                      </a:ext>
                    </a:extLst>
                  </p:cNvPr>
                  <p:cNvGrpSpPr/>
                  <p:nvPr/>
                </p:nvGrpSpPr>
                <p:grpSpPr>
                  <a:xfrm>
                    <a:off x="8420554" y="2524125"/>
                    <a:ext cx="3752850" cy="3200400"/>
                    <a:chOff x="8380412" y="2028824"/>
                    <a:chExt cx="3752850" cy="3200400"/>
                  </a:xfrm>
                </p:grpSpPr>
                <p:pic>
                  <p:nvPicPr>
                    <p:cNvPr id="16" name="Picture 15">
                      <a:extLst>
                        <a:ext uri="{FF2B5EF4-FFF2-40B4-BE49-F238E27FC236}">
                          <a16:creationId xmlns:a16="http://schemas.microsoft.com/office/drawing/2014/main" id="{3B59CFC0-D98C-13F1-156E-A62E5F21744C}"/>
                        </a:ext>
                      </a:extLst>
                    </p:cNvPr>
                    <p:cNvPicPr>
                      <a:picLocks noChangeAspect="1"/>
                    </p:cNvPicPr>
                    <p:nvPr/>
                  </p:nvPicPr>
                  <p:blipFill>
                    <a:blip r:embed="rId5"/>
                    <a:stretch>
                      <a:fillRect/>
                    </a:stretch>
                  </p:blipFill>
                  <p:spPr>
                    <a:xfrm>
                      <a:off x="8380412" y="2028824"/>
                      <a:ext cx="2962275" cy="3105150"/>
                    </a:xfrm>
                    <a:prstGeom prst="rect">
                      <a:avLst/>
                    </a:prstGeom>
                  </p:spPr>
                </p:pic>
                <p:pic>
                  <p:nvPicPr>
                    <p:cNvPr id="18" name="Picture 17">
                      <a:extLst>
                        <a:ext uri="{FF2B5EF4-FFF2-40B4-BE49-F238E27FC236}">
                          <a16:creationId xmlns:a16="http://schemas.microsoft.com/office/drawing/2014/main" id="{721DEE47-73B0-005E-2384-11C35F2876B2}"/>
                        </a:ext>
                      </a:extLst>
                    </p:cNvPr>
                    <p:cNvPicPr>
                      <a:picLocks noChangeAspect="1"/>
                    </p:cNvPicPr>
                    <p:nvPr/>
                  </p:nvPicPr>
                  <p:blipFill>
                    <a:blip r:embed="rId6"/>
                    <a:stretch>
                      <a:fillRect/>
                    </a:stretch>
                  </p:blipFill>
                  <p:spPr>
                    <a:xfrm>
                      <a:off x="11342687" y="2028824"/>
                      <a:ext cx="790575" cy="3200400"/>
                    </a:xfrm>
                    <a:prstGeom prst="rect">
                      <a:avLst/>
                    </a:prstGeom>
                  </p:spPr>
                </p:pic>
              </p:grpSp>
              <p:pic>
                <p:nvPicPr>
                  <p:cNvPr id="21" name="Picture 20">
                    <a:extLst>
                      <a:ext uri="{FF2B5EF4-FFF2-40B4-BE49-F238E27FC236}">
                        <a16:creationId xmlns:a16="http://schemas.microsoft.com/office/drawing/2014/main" id="{188FB381-399A-5467-E869-439BFD5E4C61}"/>
                      </a:ext>
                    </a:extLst>
                  </p:cNvPr>
                  <p:cNvPicPr>
                    <a:picLocks noChangeAspect="1"/>
                  </p:cNvPicPr>
                  <p:nvPr/>
                </p:nvPicPr>
                <p:blipFill rotWithShape="1">
                  <a:blip r:embed="rId7"/>
                  <a:srcRect r="14705"/>
                  <a:stretch/>
                </p:blipFill>
                <p:spPr>
                  <a:xfrm>
                    <a:off x="7998854" y="4447593"/>
                    <a:ext cx="1720213" cy="1489239"/>
                  </a:xfrm>
                  <a:prstGeom prst="rect">
                    <a:avLst/>
                  </a:prstGeom>
                  <a:solidFill>
                    <a:srgbClr val="FFFFFF">
                      <a:shade val="85000"/>
                    </a:srgbClr>
                  </a:solidFill>
                  <a:ln w="88900" cap="sq">
                    <a:solidFill>
                      <a:srgbClr val="FFFFFF"/>
                    </a:solidFill>
                    <a:miter lim="800000"/>
                  </a:ln>
                  <a:effectLst>
                    <a:glow rad="63500">
                      <a:schemeClr val="tx1">
                        <a:alpha val="40000"/>
                      </a:scheme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6" name="TextBox 25">
                    <a:extLst>
                      <a:ext uri="{FF2B5EF4-FFF2-40B4-BE49-F238E27FC236}">
                        <a16:creationId xmlns:a16="http://schemas.microsoft.com/office/drawing/2014/main" id="{DFCDB730-B42E-5B7B-D87C-06AF52239836}"/>
                      </a:ext>
                    </a:extLst>
                  </p:cNvPr>
                  <p:cNvSpPr txBox="1"/>
                  <p:nvPr/>
                </p:nvSpPr>
                <p:spPr>
                  <a:xfrm>
                    <a:off x="8176629" y="2239373"/>
                    <a:ext cx="3413126" cy="313932"/>
                  </a:xfrm>
                  <a:prstGeom prst="rect">
                    <a:avLst/>
                  </a:prstGeom>
                  <a:noFill/>
                </p:spPr>
                <p:txBody>
                  <a:bodyPr wrap="square" rtlCol="0">
                    <a:spAutoFit/>
                  </a:bodyPr>
                  <a:lstStyle/>
                  <a:p>
                    <a:pPr algn="ctr">
                      <a:lnSpc>
                        <a:spcPct val="90000"/>
                      </a:lnSpc>
                    </a:pPr>
                    <a:r>
                      <a:rPr lang="en-US" sz="1600" b="1" dirty="0"/>
                      <a:t>Battles</a:t>
                    </a:r>
                  </a:p>
                </p:txBody>
              </p:sp>
            </p:grpSp>
            <p:sp>
              <p:nvSpPr>
                <p:cNvPr id="28" name="Arrow: Right 27">
                  <a:extLst>
                    <a:ext uri="{FF2B5EF4-FFF2-40B4-BE49-F238E27FC236}">
                      <a16:creationId xmlns:a16="http://schemas.microsoft.com/office/drawing/2014/main" id="{D2B653F7-B734-F901-339F-4863D7DC03AC}"/>
                    </a:ext>
                  </a:extLst>
                </p:cNvPr>
                <p:cNvSpPr/>
                <p:nvPr/>
              </p:nvSpPr>
              <p:spPr>
                <a:xfrm rot="7446266">
                  <a:off x="9111974" y="4213201"/>
                  <a:ext cx="685800" cy="228600"/>
                </a:xfrm>
                <a:prstGeom prst="rightArrow">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grpSp>
          <p:sp>
            <p:nvSpPr>
              <p:cNvPr id="43" name="Speech Bubble: Rectangle 42">
                <a:extLst>
                  <a:ext uri="{FF2B5EF4-FFF2-40B4-BE49-F238E27FC236}">
                    <a16:creationId xmlns:a16="http://schemas.microsoft.com/office/drawing/2014/main" id="{82F8BA8D-8762-BF98-957A-832B76B6CEBC}"/>
                  </a:ext>
                </a:extLst>
              </p:cNvPr>
              <p:cNvSpPr/>
              <p:nvPr/>
            </p:nvSpPr>
            <p:spPr>
              <a:xfrm>
                <a:off x="5637212" y="1128668"/>
                <a:ext cx="6422337" cy="1015455"/>
              </a:xfrm>
              <a:prstGeom prst="wedgeRectCallout">
                <a:avLst>
                  <a:gd name="adj1" fmla="val 15885"/>
                  <a:gd name="adj2" fmla="val 172955"/>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grpSp>
      </p:grpSp>
      <p:sp>
        <p:nvSpPr>
          <p:cNvPr id="47" name="TextBox 46">
            <a:extLst>
              <a:ext uri="{FF2B5EF4-FFF2-40B4-BE49-F238E27FC236}">
                <a16:creationId xmlns:a16="http://schemas.microsoft.com/office/drawing/2014/main" id="{636244CE-4C43-3216-87F1-CF887F81EB21}"/>
              </a:ext>
            </a:extLst>
          </p:cNvPr>
          <p:cNvSpPr txBox="1"/>
          <p:nvPr/>
        </p:nvSpPr>
        <p:spPr>
          <a:xfrm>
            <a:off x="63121" y="6274219"/>
            <a:ext cx="11403460" cy="553998"/>
          </a:xfrm>
          <a:prstGeom prst="rect">
            <a:avLst/>
          </a:prstGeom>
          <a:noFill/>
        </p:spPr>
        <p:txBody>
          <a:bodyPr wrap="square">
            <a:spAutoFit/>
          </a:bodyPr>
          <a:lstStyle/>
          <a:p>
            <a:r>
              <a:rPr lang="en-US" sz="1000" b="0" i="0" dirty="0">
                <a:solidFill>
                  <a:srgbClr val="374151"/>
                </a:solidFill>
                <a:effectLst/>
              </a:rPr>
              <a:t>The CNLT (Coordination of Movements for the Liberation of the Central African Republic Territories) is a coalition of armed groups in the Central African Republic (CAR) that emerged in 2021. The coalition includes several rebel groups, such as the Central African Patriotic Movement (MPC), the Union for Peace in the Central African Republic (UPC), and the Anti-balaka, among </a:t>
            </a:r>
            <a:r>
              <a:rPr lang="en-US" sz="1000" dirty="0">
                <a:solidFill>
                  <a:srgbClr val="374151"/>
                </a:solidFill>
              </a:rPr>
              <a:t>others – Source: </a:t>
            </a:r>
            <a:r>
              <a:rPr lang="en-US" sz="800" dirty="0">
                <a:solidFill>
                  <a:srgbClr val="374151"/>
                </a:solidFill>
              </a:rPr>
              <a:t>https://en.wikipedia.org/wiki/National_Movement_for_the_Liberation_of_the_Central_African_Republic</a:t>
            </a:r>
            <a:endParaRPr lang="en-US" sz="1000" dirty="0"/>
          </a:p>
        </p:txBody>
      </p:sp>
      <p:grpSp>
        <p:nvGrpSpPr>
          <p:cNvPr id="4" name="Group 3">
            <a:extLst>
              <a:ext uri="{FF2B5EF4-FFF2-40B4-BE49-F238E27FC236}">
                <a16:creationId xmlns:a16="http://schemas.microsoft.com/office/drawing/2014/main" id="{37B065E2-DD47-7E43-2508-0A9671B4E80E}"/>
              </a:ext>
            </a:extLst>
          </p:cNvPr>
          <p:cNvGrpSpPr/>
          <p:nvPr/>
        </p:nvGrpSpPr>
        <p:grpSpPr>
          <a:xfrm>
            <a:off x="3752229" y="2262580"/>
            <a:ext cx="4205742" cy="3969942"/>
            <a:chOff x="3752229" y="2262580"/>
            <a:chExt cx="4205742" cy="3969942"/>
          </a:xfrm>
        </p:grpSpPr>
        <p:grpSp>
          <p:nvGrpSpPr>
            <p:cNvPr id="35" name="Group 34">
              <a:extLst>
                <a:ext uri="{FF2B5EF4-FFF2-40B4-BE49-F238E27FC236}">
                  <a16:creationId xmlns:a16="http://schemas.microsoft.com/office/drawing/2014/main" id="{66972E44-52A2-958A-FBB7-80299CCF0C81}"/>
                </a:ext>
              </a:extLst>
            </p:cNvPr>
            <p:cNvGrpSpPr/>
            <p:nvPr/>
          </p:nvGrpSpPr>
          <p:grpSpPr>
            <a:xfrm>
              <a:off x="3824189" y="2262580"/>
              <a:ext cx="4133782" cy="3711263"/>
              <a:chOff x="3824189" y="2262580"/>
              <a:chExt cx="4133782" cy="3711263"/>
            </a:xfrm>
          </p:grpSpPr>
          <p:grpSp>
            <p:nvGrpSpPr>
              <p:cNvPr id="33" name="Group 32">
                <a:extLst>
                  <a:ext uri="{FF2B5EF4-FFF2-40B4-BE49-F238E27FC236}">
                    <a16:creationId xmlns:a16="http://schemas.microsoft.com/office/drawing/2014/main" id="{84561EF5-3857-DE4E-E54B-51DEE4C0D565}"/>
                  </a:ext>
                </a:extLst>
              </p:cNvPr>
              <p:cNvGrpSpPr/>
              <p:nvPr/>
            </p:nvGrpSpPr>
            <p:grpSpPr>
              <a:xfrm>
                <a:off x="3824189" y="2262580"/>
                <a:ext cx="4133782" cy="3711263"/>
                <a:chOff x="3824189" y="2262580"/>
                <a:chExt cx="4133782" cy="3711263"/>
              </a:xfrm>
            </p:grpSpPr>
            <p:grpSp>
              <p:nvGrpSpPr>
                <p:cNvPr id="19" name="Group 18">
                  <a:extLst>
                    <a:ext uri="{FF2B5EF4-FFF2-40B4-BE49-F238E27FC236}">
                      <a16:creationId xmlns:a16="http://schemas.microsoft.com/office/drawing/2014/main" id="{EA7A3FFB-9953-1E7A-FD92-90D872836F06}"/>
                    </a:ext>
                  </a:extLst>
                </p:cNvPr>
                <p:cNvGrpSpPr/>
                <p:nvPr/>
              </p:nvGrpSpPr>
              <p:grpSpPr>
                <a:xfrm>
                  <a:off x="4109871" y="2524126"/>
                  <a:ext cx="3848100" cy="3228976"/>
                  <a:chOff x="4189412" y="2028824"/>
                  <a:chExt cx="3848100" cy="3162301"/>
                </a:xfrm>
              </p:grpSpPr>
              <p:pic>
                <p:nvPicPr>
                  <p:cNvPr id="9" name="Picture 8">
                    <a:extLst>
                      <a:ext uri="{FF2B5EF4-FFF2-40B4-BE49-F238E27FC236}">
                        <a16:creationId xmlns:a16="http://schemas.microsoft.com/office/drawing/2014/main" id="{68B3A4ED-CE08-07D9-4447-E580A955F0DC}"/>
                      </a:ext>
                    </a:extLst>
                  </p:cNvPr>
                  <p:cNvPicPr>
                    <a:picLocks noChangeAspect="1"/>
                  </p:cNvPicPr>
                  <p:nvPr/>
                </p:nvPicPr>
                <p:blipFill>
                  <a:blip r:embed="rId8"/>
                  <a:stretch>
                    <a:fillRect/>
                  </a:stretch>
                </p:blipFill>
                <p:spPr>
                  <a:xfrm>
                    <a:off x="4189412" y="2028824"/>
                    <a:ext cx="3028950" cy="3133725"/>
                  </a:xfrm>
                  <a:prstGeom prst="rect">
                    <a:avLst/>
                  </a:prstGeom>
                </p:spPr>
              </p:pic>
              <p:pic>
                <p:nvPicPr>
                  <p:cNvPr id="12" name="Picture 11">
                    <a:extLst>
                      <a:ext uri="{FF2B5EF4-FFF2-40B4-BE49-F238E27FC236}">
                        <a16:creationId xmlns:a16="http://schemas.microsoft.com/office/drawing/2014/main" id="{7645067E-8934-D81D-8A53-B82CB29C2586}"/>
                      </a:ext>
                    </a:extLst>
                  </p:cNvPr>
                  <p:cNvPicPr>
                    <a:picLocks noChangeAspect="1"/>
                  </p:cNvPicPr>
                  <p:nvPr/>
                </p:nvPicPr>
                <p:blipFill>
                  <a:blip r:embed="rId9"/>
                  <a:stretch>
                    <a:fillRect/>
                  </a:stretch>
                </p:blipFill>
                <p:spPr>
                  <a:xfrm>
                    <a:off x="7218362" y="2057400"/>
                    <a:ext cx="819150" cy="3133725"/>
                  </a:xfrm>
                  <a:prstGeom prst="rect">
                    <a:avLst/>
                  </a:prstGeom>
                </p:spPr>
              </p:pic>
            </p:grpSp>
            <p:pic>
              <p:nvPicPr>
                <p:cNvPr id="14" name="Picture 13">
                  <a:extLst>
                    <a:ext uri="{FF2B5EF4-FFF2-40B4-BE49-F238E27FC236}">
                      <a16:creationId xmlns:a16="http://schemas.microsoft.com/office/drawing/2014/main" id="{F577B8B0-E01D-B241-4F1A-4291149F45BD}"/>
                    </a:ext>
                  </a:extLst>
                </p:cNvPr>
                <p:cNvPicPr>
                  <a:picLocks noChangeAspect="1"/>
                </p:cNvPicPr>
                <p:nvPr/>
              </p:nvPicPr>
              <p:blipFill>
                <a:blip r:embed="rId10"/>
                <a:stretch>
                  <a:fillRect/>
                </a:stretch>
              </p:blipFill>
              <p:spPr>
                <a:xfrm>
                  <a:off x="3824189" y="4484604"/>
                  <a:ext cx="1720328" cy="1489239"/>
                </a:xfrm>
                <a:prstGeom prst="rect">
                  <a:avLst/>
                </a:prstGeom>
                <a:solidFill>
                  <a:srgbClr val="FFFFFF">
                    <a:shade val="85000"/>
                  </a:srgbClr>
                </a:solidFill>
                <a:ln w="88900" cap="sq">
                  <a:solidFill>
                    <a:srgbClr val="FFFFFF"/>
                  </a:solidFill>
                  <a:miter lim="800000"/>
                </a:ln>
                <a:effectLst>
                  <a:glow rad="63500">
                    <a:schemeClr val="tx1">
                      <a:alpha val="40000"/>
                    </a:scheme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5" name="TextBox 24">
                  <a:extLst>
                    <a:ext uri="{FF2B5EF4-FFF2-40B4-BE49-F238E27FC236}">
                      <a16:creationId xmlns:a16="http://schemas.microsoft.com/office/drawing/2014/main" id="{C0275199-56E4-D865-C8BC-5FE773112151}"/>
                    </a:ext>
                  </a:extLst>
                </p:cNvPr>
                <p:cNvSpPr txBox="1"/>
                <p:nvPr/>
              </p:nvSpPr>
              <p:spPr>
                <a:xfrm>
                  <a:off x="4231646" y="2262580"/>
                  <a:ext cx="3413126" cy="313932"/>
                </a:xfrm>
                <a:prstGeom prst="rect">
                  <a:avLst/>
                </a:prstGeom>
                <a:noFill/>
              </p:spPr>
              <p:txBody>
                <a:bodyPr wrap="square" rtlCol="0">
                  <a:spAutoFit/>
                </a:bodyPr>
                <a:lstStyle/>
                <a:p>
                  <a:pPr algn="ctr">
                    <a:lnSpc>
                      <a:spcPct val="90000"/>
                    </a:lnSpc>
                  </a:pPr>
                  <a:r>
                    <a:rPr lang="en-US" sz="1600" b="1" dirty="0"/>
                    <a:t>Violence Against Civilians</a:t>
                  </a:r>
                </a:p>
              </p:txBody>
            </p:sp>
          </p:grpSp>
          <p:sp>
            <p:nvSpPr>
              <p:cNvPr id="27" name="Arrow: Right 26">
                <a:extLst>
                  <a:ext uri="{FF2B5EF4-FFF2-40B4-BE49-F238E27FC236}">
                    <a16:creationId xmlns:a16="http://schemas.microsoft.com/office/drawing/2014/main" id="{6CD4543D-BB38-1052-9314-5BF4F2BDE787}"/>
                  </a:ext>
                </a:extLst>
              </p:cNvPr>
              <p:cNvSpPr/>
              <p:nvPr/>
            </p:nvSpPr>
            <p:spPr>
              <a:xfrm rot="7446266">
                <a:off x="4867966" y="4272316"/>
                <a:ext cx="685800" cy="228600"/>
              </a:xfrm>
              <a:prstGeom prst="rightArrow">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grpSp>
        <p:sp>
          <p:nvSpPr>
            <p:cNvPr id="2" name="TextBox 1">
              <a:extLst>
                <a:ext uri="{FF2B5EF4-FFF2-40B4-BE49-F238E27FC236}">
                  <a16:creationId xmlns:a16="http://schemas.microsoft.com/office/drawing/2014/main" id="{9CC6F898-786E-5259-2054-3CD2409D68D4}"/>
                </a:ext>
              </a:extLst>
            </p:cNvPr>
            <p:cNvSpPr txBox="1"/>
            <p:nvPr/>
          </p:nvSpPr>
          <p:spPr>
            <a:xfrm>
              <a:off x="3752229" y="6015540"/>
              <a:ext cx="2041624" cy="216982"/>
            </a:xfrm>
            <a:prstGeom prst="rect">
              <a:avLst/>
            </a:prstGeom>
            <a:noFill/>
          </p:spPr>
          <p:txBody>
            <a:bodyPr wrap="square" rtlCol="0">
              <a:spAutoFit/>
            </a:bodyPr>
            <a:lstStyle/>
            <a:p>
              <a:pPr>
                <a:lnSpc>
                  <a:spcPct val="90000"/>
                </a:lnSpc>
              </a:pPr>
              <a:r>
                <a:rPr lang="en-US" sz="900" dirty="0"/>
                <a:t>Refer to Appendix for details</a:t>
              </a:r>
            </a:p>
          </p:txBody>
        </p:sp>
      </p:grpSp>
    </p:spTree>
    <p:extLst>
      <p:ext uri="{BB962C8B-B14F-4D97-AF65-F5344CB8AC3E}">
        <p14:creationId xmlns:p14="http://schemas.microsoft.com/office/powerpoint/2010/main" val="4117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theme/theme1.xml><?xml version="1.0" encoding="utf-8"?>
<a:theme xmlns:a="http://schemas.openxmlformats.org/drawingml/2006/main" name="African continent presentation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2804856_win32_fixed" id="{4B28DB41-0BD2-45A3-9BAA-25D12E3A7D00}" vid="{BC5DEC7F-B9F5-4F88-AA4B-3420E40E69AF}"/>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44EB16-B03D-470B-9114-C14CDABBCF54}">
  <ds:schemaRefs>
    <ds:schemaRef ds:uri="http://schemas.microsoft.com/sharepoint/v3/contenttype/forms"/>
  </ds:schemaRefs>
</ds:datastoreItem>
</file>

<file path=customXml/itemProps2.xml><?xml version="1.0" encoding="utf-8"?>
<ds:datastoreItem xmlns:ds="http://schemas.openxmlformats.org/officeDocument/2006/customXml" ds:itemID="{49E4F0FA-B85E-4BA9-8FBF-6FF0949B8FE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35EC0E7-1D91-4BD8-8079-9CD7695FBD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World maps series, African continent presentation (widescreen)</Template>
  <TotalTime>7704</TotalTime>
  <Words>629</Words>
  <Application>Microsoft Office PowerPoint</Application>
  <PresentationFormat>Custom</PresentationFormat>
  <Paragraphs>88</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Courier New</vt:lpstr>
      <vt:lpstr>African continent presentation 16x9</vt:lpstr>
      <vt:lpstr>Analyzing the Wagner’s GROUP FOOTPRINT IN AFRICA </vt:lpstr>
      <vt:lpstr>Overview</vt:lpstr>
      <vt:lpstr>Data Source</vt:lpstr>
      <vt:lpstr>METHODOLOGY:</vt:lpstr>
      <vt:lpstr>Description of variables</vt:lpstr>
      <vt:lpstr>Findings: Number of events per Year</vt:lpstr>
      <vt:lpstr>Findings: Event Type by region  </vt:lpstr>
      <vt:lpstr>Findings: Who are the actors2? </vt:lpstr>
      <vt:lpstr>Findings: Fatalities ASSOCIATED WITH the Wagner’s group OPERATIONS</vt:lpstr>
      <vt:lpstr>Findings: Top 20 most used verbs from event notes </vt:lpstr>
      <vt:lpstr>Findings: Associate Actors for primary Actors</vt:lpstr>
      <vt:lpstr>Findings: Associate Actors for primary Actors</vt:lpstr>
      <vt:lpstr>Pain points, Struggles, &amp; PITFALLS</vt:lpstr>
      <vt:lpstr>Conclusion </vt:lpstr>
      <vt:lpstr>THANK YOU!</vt:lpstr>
      <vt:lpstr>Appendix: The Geopolitical scenario in central africa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Wagner’s GROUP FOOTPRINT IN AFRICA </dc:title>
  <dc:creator>Allan Brenner</dc:creator>
  <cp:lastModifiedBy>Allan Brenner</cp:lastModifiedBy>
  <cp:revision>2</cp:revision>
  <dcterms:created xsi:type="dcterms:W3CDTF">2023-05-04T19:17:57Z</dcterms:created>
  <dcterms:modified xsi:type="dcterms:W3CDTF">2023-05-11T02:54:43Z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