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91" d="100"/>
          <a:sy n="91" d="100"/>
        </p:scale>
        <p:origin x="33"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5/10/2023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0367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5/10/2023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1896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5/10/2023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18551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5/10/2023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8649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5/10/2023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6682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5/10/2023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7822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5/10/2023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248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5/10/2023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7565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5/10/2023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67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5/10/2023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9909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5/10/2023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9652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5/10/2023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0334047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rojectpro.io/recipes/scrape-table-from-webpage-beautiful-soup" TargetMode="External"/><Relationship Id="rId2" Type="http://schemas.openxmlformats.org/officeDocument/2006/relationships/hyperlink" Target="https://medium.com/geekculture/web-scraping-tables-in-python-using-beautiful-soup-8bbc31c5803e" TargetMode="External"/><Relationship Id="rId1" Type="http://schemas.openxmlformats.org/officeDocument/2006/relationships/slideLayout" Target="../slideLayouts/slideLayout2.xml"/><Relationship Id="rId4" Type="http://schemas.openxmlformats.org/officeDocument/2006/relationships/hyperlink" Target="https://medium.com/analytics-vidhya/webscraping-a-site-with-pagination-using-beautifulsoup-fa0a09804445"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FBAA32-A972-4299-98FA-631C80F4D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95715"/>
            <a:ext cx="6095999" cy="45622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717E1D-B16B-8E5C-8D7B-ED929F75CA19}"/>
              </a:ext>
            </a:extLst>
          </p:cNvPr>
          <p:cNvSpPr>
            <a:spLocks noGrp="1"/>
          </p:cNvSpPr>
          <p:nvPr>
            <p:ph type="ctrTitle"/>
          </p:nvPr>
        </p:nvSpPr>
        <p:spPr>
          <a:xfrm>
            <a:off x="484554" y="2687996"/>
            <a:ext cx="5073408" cy="3662545"/>
          </a:xfrm>
        </p:spPr>
        <p:txBody>
          <a:bodyPr anchor="ctr">
            <a:normAutofit/>
          </a:bodyPr>
          <a:lstStyle/>
          <a:p>
            <a:r>
              <a:rPr lang="en-US" dirty="0"/>
              <a:t>STUDENT ATHLETE’S NIL DEALS</a:t>
            </a:r>
          </a:p>
        </p:txBody>
      </p:sp>
      <p:sp>
        <p:nvSpPr>
          <p:cNvPr id="3" name="Subtitle 2">
            <a:extLst>
              <a:ext uri="{FF2B5EF4-FFF2-40B4-BE49-F238E27FC236}">
                <a16:creationId xmlns:a16="http://schemas.microsoft.com/office/drawing/2014/main" id="{83C81B1F-CE98-B526-6FEF-C48FDB95C275}"/>
              </a:ext>
            </a:extLst>
          </p:cNvPr>
          <p:cNvSpPr>
            <a:spLocks noGrp="1"/>
          </p:cNvSpPr>
          <p:nvPr>
            <p:ph type="subTitle" idx="1"/>
          </p:nvPr>
        </p:nvSpPr>
        <p:spPr>
          <a:xfrm>
            <a:off x="351182" y="331645"/>
            <a:ext cx="10677277" cy="1638260"/>
          </a:xfrm>
        </p:spPr>
        <p:txBody>
          <a:bodyPr anchor="ctr">
            <a:normAutofit/>
          </a:bodyPr>
          <a:lstStyle/>
          <a:p>
            <a:r>
              <a:rPr lang="en-US" dirty="0"/>
              <a:t>Emmanuel Erhirhie</a:t>
            </a:r>
          </a:p>
          <a:p>
            <a:r>
              <a:rPr lang="en-US" dirty="0"/>
              <a:t>ECON 83200</a:t>
            </a:r>
          </a:p>
        </p:txBody>
      </p:sp>
      <p:pic>
        <p:nvPicPr>
          <p:cNvPr id="4" name="Picture 3">
            <a:extLst>
              <a:ext uri="{FF2B5EF4-FFF2-40B4-BE49-F238E27FC236}">
                <a16:creationId xmlns:a16="http://schemas.microsoft.com/office/drawing/2014/main" id="{A17EFC68-B117-837C-6C70-00CF3B4311CE}"/>
              </a:ext>
            </a:extLst>
          </p:cNvPr>
          <p:cNvPicPr>
            <a:picLocks noChangeAspect="1"/>
          </p:cNvPicPr>
          <p:nvPr/>
        </p:nvPicPr>
        <p:blipFill rotWithShape="1">
          <a:blip r:embed="rId2"/>
          <a:srcRect r="10809" b="-1"/>
          <a:stretch/>
        </p:blipFill>
        <p:spPr>
          <a:xfrm>
            <a:off x="6108878" y="2295715"/>
            <a:ext cx="6096001" cy="4562286"/>
          </a:xfrm>
          <a:prstGeom prst="rect">
            <a:avLst/>
          </a:prstGeom>
        </p:spPr>
      </p:pic>
    </p:spTree>
    <p:extLst>
      <p:ext uri="{BB962C8B-B14F-4D97-AF65-F5344CB8AC3E}">
        <p14:creationId xmlns:p14="http://schemas.microsoft.com/office/powerpoint/2010/main" val="70403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4406-0B01-202B-213F-6BAFC26F91A1}"/>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F918A943-C38D-4B4E-8155-4983F935A066}"/>
              </a:ext>
            </a:extLst>
          </p:cNvPr>
          <p:cNvSpPr>
            <a:spLocks noGrp="1"/>
          </p:cNvSpPr>
          <p:nvPr>
            <p:ph type="subTitle" idx="1"/>
          </p:nvPr>
        </p:nvSpPr>
        <p:spPr/>
        <p:txBody>
          <a:bodyPr>
            <a:normAutofit fontScale="92500" lnSpcReduction="20000"/>
          </a:bodyPr>
          <a:lstStyle/>
          <a:p>
            <a:r>
              <a:rPr lang="en-US" b="0" i="0" dirty="0">
                <a:solidFill>
                  <a:srgbClr val="374151"/>
                </a:solidFill>
                <a:effectLst/>
                <a:latin typeface="Söhne"/>
              </a:rPr>
              <a:t>NIL" stands for "Name, Image, and Likeness," and refers to a new policy in college sports that allows student-athletes to profit from their own name, image, and likeness. NIL deals are the agreements that student-athletes make with companies or individuals who wish to use their name, image, or likeness in exchange for compensation. These deals can take many forms, including social media endorsements, product promotions, and appearances in advertisements.</a:t>
            </a:r>
            <a:endParaRPr lang="en-US" dirty="0"/>
          </a:p>
        </p:txBody>
      </p:sp>
    </p:spTree>
    <p:extLst>
      <p:ext uri="{BB962C8B-B14F-4D97-AF65-F5344CB8AC3E}">
        <p14:creationId xmlns:p14="http://schemas.microsoft.com/office/powerpoint/2010/main" val="325287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067F-2963-9BA0-CBC4-FDD8A0D72E27}"/>
              </a:ext>
            </a:extLst>
          </p:cNvPr>
          <p:cNvSpPr>
            <a:spLocks noGrp="1"/>
          </p:cNvSpPr>
          <p:nvPr>
            <p:ph type="ctrTitle"/>
          </p:nvPr>
        </p:nvSpPr>
        <p:spPr/>
        <p:txBody>
          <a:bodyPr/>
          <a:lstStyle/>
          <a:p>
            <a:r>
              <a:rPr lang="en-US" dirty="0"/>
              <a:t>PURPOSE</a:t>
            </a:r>
          </a:p>
        </p:txBody>
      </p:sp>
      <p:sp>
        <p:nvSpPr>
          <p:cNvPr id="3" name="Subtitle 2">
            <a:extLst>
              <a:ext uri="{FF2B5EF4-FFF2-40B4-BE49-F238E27FC236}">
                <a16:creationId xmlns:a16="http://schemas.microsoft.com/office/drawing/2014/main" id="{A55E65F6-864C-AE93-A307-EA0262E8C7DA}"/>
              </a:ext>
            </a:extLst>
          </p:cNvPr>
          <p:cNvSpPr>
            <a:spLocks noGrp="1"/>
          </p:cNvSpPr>
          <p:nvPr>
            <p:ph type="subTitle" idx="1"/>
          </p:nvPr>
        </p:nvSpPr>
        <p:spPr/>
        <p: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purpose of this web scrapping is to gather data to show us student athletes getting NIL deals which has  shown a test of good faith in which students devote their whole life to sport and get paid for their hard work..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2753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C4EE-272F-E072-57D5-A3D4328CB24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04CF41A-4C15-0AE7-C550-88782A3D3A0B}"/>
              </a:ext>
            </a:extLst>
          </p:cNvPr>
          <p:cNvSpPr>
            <a:spLocks noGrp="1"/>
          </p:cNvSpPr>
          <p:nvPr>
            <p:ph idx="1"/>
          </p:nvPr>
        </p:nvSpPr>
        <p:spPr/>
        <p:txBody>
          <a:bodyPr/>
          <a:lstStyle/>
          <a:p>
            <a:pPr marL="0" marR="0" algn="just">
              <a:lnSpc>
                <a:spcPct val="150000"/>
              </a:lnSpc>
              <a:spcBef>
                <a:spcPts val="120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project was done using VS CODE notebook where I downloaded python, and libraries like LXML, Beautifulsoup4, Pandas and Request.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120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 started the project by using beautiful soup to scrap the website picking an HTLM link that easy for me to extract the data where I later used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htlm.parlay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instead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lxml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 order for the link be easily read  by python. Then further went to use ‘Request’ to collect the data from the website, which was stored in a data frame called ‘Pandas’ which was cleaned and was later exported to as csv file that shows a table of all the athletes with their NIL deals, the school they play for and their social media accounts.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937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5A51-AF83-347D-ABBE-D7B71D2A982E}"/>
              </a:ext>
            </a:extLst>
          </p:cNvPr>
          <p:cNvSpPr>
            <a:spLocks noGrp="1"/>
          </p:cNvSpPr>
          <p:nvPr>
            <p:ph type="title"/>
          </p:nvPr>
        </p:nvSpPr>
        <p:spPr/>
        <p:txBody>
          <a:bodyPr/>
          <a:lstStyle/>
          <a:p>
            <a:r>
              <a:rPr lang="en-US" dirty="0"/>
              <a:t>EXPERIENCE AND CHALLENGES</a:t>
            </a:r>
          </a:p>
        </p:txBody>
      </p:sp>
      <p:sp>
        <p:nvSpPr>
          <p:cNvPr id="3" name="Content Placeholder 2">
            <a:extLst>
              <a:ext uri="{FF2B5EF4-FFF2-40B4-BE49-F238E27FC236}">
                <a16:creationId xmlns:a16="http://schemas.microsoft.com/office/drawing/2014/main" id="{F35569BA-3B18-EEE4-1658-C3D5EEE4C13B}"/>
              </a:ext>
            </a:extLst>
          </p:cNvPr>
          <p:cNvSpPr>
            <a:spLocks noGrp="1"/>
          </p:cNvSpPr>
          <p:nvPr>
            <p:ph idx="1"/>
          </p:nvPr>
        </p:nvSpPr>
        <p:spPr/>
        <p:txBody>
          <a:bodyPr/>
          <a:lstStyle/>
          <a:p>
            <a:pPr marL="0" marR="0" algn="just">
              <a:lnSpc>
                <a:spcPct val="150000"/>
              </a:lnSpc>
              <a:spcBef>
                <a:spcPts val="120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Watching YouTube videos made it look easy because the website they were scrapping from was easy, less complex and straightforward. Which was my major challenge because the website I was scrapping was very complicated, had a lot of data and layers upon layers upon layers of html, getting the right html was hard it took me weeks to get the html that would give me the precise data I want.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120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Lastly joining the table was hard. I had to study my data and do some research on how to join data from different pages of the website.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217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B68E-0E0D-7498-7371-8C77330A3AE6}"/>
              </a:ext>
            </a:extLst>
          </p:cNvPr>
          <p:cNvSpPr>
            <a:spLocks noGrp="1"/>
          </p:cNvSpPr>
          <p:nvPr>
            <p:ph type="title"/>
          </p:nvPr>
        </p:nvSpPr>
        <p:spPr/>
        <p:txBody>
          <a:bodyPr/>
          <a:lstStyle/>
          <a:p>
            <a:r>
              <a:rPr lang="en-US" dirty="0"/>
              <a:t>LINKS FOR REASEARCH</a:t>
            </a:r>
          </a:p>
        </p:txBody>
      </p:sp>
      <p:sp>
        <p:nvSpPr>
          <p:cNvPr id="3" name="Content Placeholder 2">
            <a:extLst>
              <a:ext uri="{FF2B5EF4-FFF2-40B4-BE49-F238E27FC236}">
                <a16:creationId xmlns:a16="http://schemas.microsoft.com/office/drawing/2014/main" id="{F41D3A17-EF54-6769-D064-401CE247C38C}"/>
              </a:ext>
            </a:extLst>
          </p:cNvPr>
          <p:cNvSpPr>
            <a:spLocks noGrp="1"/>
          </p:cNvSpPr>
          <p:nvPr>
            <p:ph idx="1"/>
          </p:nvPr>
        </p:nvSpPr>
        <p:spPr/>
        <p:txBody>
          <a:bodyPr/>
          <a:lstStyle/>
          <a:p>
            <a:pPr marL="0" marR="0" algn="just">
              <a:lnSpc>
                <a:spcPct val="150000"/>
              </a:lnSpc>
              <a:spcBef>
                <a:spcPts val="1200"/>
              </a:spcBef>
              <a:spcAft>
                <a:spcPts val="800"/>
              </a:spcAf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https://medium.com/geekculture/web-scraping-tables-in-python-using-beautiful-soup-8bbc31c5803e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1200"/>
              </a:spcBef>
              <a:spcAft>
                <a:spcPts val="800"/>
              </a:spcAf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https://www.projectpro.io/recipes/scrape-table-from-webpage-beautiful-soup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1200"/>
              </a:spcBef>
              <a:spcAft>
                <a:spcPts val="800"/>
              </a:spcAf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https://medium.com/analytics-vidhya/webscraping-a-site-with-pagination-using-beautifulsoup-fa0a09804445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7838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D0B56-B5C8-D25A-C6F1-9EB2E7903B04}"/>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PYTHON CODE</a:t>
            </a:r>
          </a:p>
        </p:txBody>
      </p:sp>
      <p:pic>
        <p:nvPicPr>
          <p:cNvPr id="5" name="Content Placeholder 4" descr="A computer screen shot of a program&#10;&#10;Description automatically generated with low confidence">
            <a:extLst>
              <a:ext uri="{FF2B5EF4-FFF2-40B4-BE49-F238E27FC236}">
                <a16:creationId xmlns:a16="http://schemas.microsoft.com/office/drawing/2014/main" id="{3A0F53B5-DA91-9CBA-E927-622DB558AF4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0999" b="-1"/>
          <a:stretch/>
        </p:blipFill>
        <p:spPr>
          <a:xfrm>
            <a:off x="3047998" y="10"/>
            <a:ext cx="9144002" cy="6857990"/>
          </a:xfrm>
          <a:prstGeom prst="rect">
            <a:avLst/>
          </a:prstGeom>
        </p:spPr>
      </p:pic>
    </p:spTree>
    <p:extLst>
      <p:ext uri="{BB962C8B-B14F-4D97-AF65-F5344CB8AC3E}">
        <p14:creationId xmlns:p14="http://schemas.microsoft.com/office/powerpoint/2010/main" val="182870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D0B56-B5C8-D25A-C6F1-9EB2E7903B04}"/>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PYTHON CODE</a:t>
            </a:r>
          </a:p>
        </p:txBody>
      </p:sp>
      <p:pic>
        <p:nvPicPr>
          <p:cNvPr id="7" name="Content Placeholder 6" descr="A picture containing text, computer, screenshot, display&#10;&#10;Description automatically generated">
            <a:extLst>
              <a:ext uri="{FF2B5EF4-FFF2-40B4-BE49-F238E27FC236}">
                <a16:creationId xmlns:a16="http://schemas.microsoft.com/office/drawing/2014/main" id="{4C4A085B-1844-9215-E632-39799E649E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0999" b="-1"/>
          <a:stretch/>
        </p:blipFill>
        <p:spPr>
          <a:xfrm>
            <a:off x="3047998" y="10"/>
            <a:ext cx="9144002" cy="6857990"/>
          </a:xfrm>
          <a:prstGeom prst="rect">
            <a:avLst/>
          </a:prstGeom>
        </p:spPr>
      </p:pic>
    </p:spTree>
    <p:extLst>
      <p:ext uri="{BB962C8B-B14F-4D97-AF65-F5344CB8AC3E}">
        <p14:creationId xmlns:p14="http://schemas.microsoft.com/office/powerpoint/2010/main" val="2610906354"/>
      </p:ext>
    </p:extLst>
  </p:cSld>
  <p:clrMapOvr>
    <a:masterClrMapping/>
  </p:clrMapOvr>
</p:sld>
</file>

<file path=ppt/theme/theme1.xml><?xml version="1.0" encoding="utf-8"?>
<a:theme xmlns:a="http://schemas.openxmlformats.org/drawingml/2006/main" name="MatrixVTI">
  <a:themeElements>
    <a:clrScheme name="AnalogousFromDarkSeedLeftStep">
      <a:dk1>
        <a:srgbClr val="000000"/>
      </a:dk1>
      <a:lt1>
        <a:srgbClr val="FFFFFF"/>
      </a:lt1>
      <a:dk2>
        <a:srgbClr val="412724"/>
      </a:dk2>
      <a:lt2>
        <a:srgbClr val="E8E2E8"/>
      </a:lt2>
      <a:accent1>
        <a:srgbClr val="25B921"/>
      </a:accent1>
      <a:accent2>
        <a:srgbClr val="5BB514"/>
      </a:accent2>
      <a:accent3>
        <a:srgbClr val="96A91E"/>
      </a:accent3>
      <a:accent4>
        <a:srgbClr val="CC9A16"/>
      </a:accent4>
      <a:accent5>
        <a:srgbClr val="E76329"/>
      </a:accent5>
      <a:accent6>
        <a:srgbClr val="D5172C"/>
      </a:accent6>
      <a:hlink>
        <a:srgbClr val="B2733B"/>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95</TotalTime>
  <Words>412</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Bahnschrift</vt:lpstr>
      <vt:lpstr>Calibri</vt:lpstr>
      <vt:lpstr>Söhne</vt:lpstr>
      <vt:lpstr>Times New Roman</vt:lpstr>
      <vt:lpstr>MatrixVTI</vt:lpstr>
      <vt:lpstr>STUDENT ATHLETE’S NIL DEALS</vt:lpstr>
      <vt:lpstr>INTRODUCTION</vt:lpstr>
      <vt:lpstr>PURPOSE</vt:lpstr>
      <vt:lpstr>METHODOLOGY</vt:lpstr>
      <vt:lpstr>EXPERIENCE AND CHALLENGES</vt:lpstr>
      <vt:lpstr>LINKS FOR REASEARCH</vt:lpstr>
      <vt:lpstr>PYTHON CODE</vt:lpstr>
      <vt:lpstr>PYTHON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ATHLETE’S NIL DEALS</dc:title>
  <dc:creator>Emmanuel Erhirhie</dc:creator>
  <cp:lastModifiedBy>Emmanuel Erhirhie</cp:lastModifiedBy>
  <cp:revision>1</cp:revision>
  <dcterms:created xsi:type="dcterms:W3CDTF">2023-05-10T21:04:16Z</dcterms:created>
  <dcterms:modified xsi:type="dcterms:W3CDTF">2023-05-10T22:39:29Z</dcterms:modified>
</cp:coreProperties>
</file>