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2" r:id="rId8"/>
    <p:sldId id="270" r:id="rId9"/>
    <p:sldId id="268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0704" autoAdjust="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Research paper reporting human rights violations by Wagner Group and Host Nations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Bing News API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Search for any mention of Wagner Group from Python code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Web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Search the web using the Google search engine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Tracking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Generated a dataset based on data from articles returned by the Bing News API articles and the Google search engine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Created a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treemap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showing Wagner Group’s presence around the World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Output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Visualization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941000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Bing News API</a:t>
          </a:r>
        </a:p>
      </dsp:txBody>
      <dsp:txXfrm>
        <a:off x="8634" y="941000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1545006"/>
          <a:ext cx="2013350" cy="22189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Search for any mention of Wagner Group from Python code</a:t>
          </a:r>
        </a:p>
      </dsp:txBody>
      <dsp:txXfrm>
        <a:off x="8634" y="1545006"/>
        <a:ext cx="2013350" cy="2218997"/>
      </dsp:txXfrm>
    </dsp:sp>
    <dsp:sp modelId="{C4F84DEA-2002-4D32-8E80-70EEE05E345A}">
      <dsp:nvSpPr>
        <dsp:cNvPr id="0" name=""/>
        <dsp:cNvSpPr/>
      </dsp:nvSpPr>
      <dsp:spPr>
        <a:xfrm>
          <a:off x="2129879" y="941000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Web</a:t>
          </a:r>
        </a:p>
      </dsp:txBody>
      <dsp:txXfrm>
        <a:off x="2129879" y="941000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1545006"/>
          <a:ext cx="2013350" cy="22189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Search the web using the Google search engine</a:t>
          </a:r>
        </a:p>
      </dsp:txBody>
      <dsp:txXfrm>
        <a:off x="2129879" y="1545006"/>
        <a:ext cx="2013350" cy="2218997"/>
      </dsp:txXfrm>
    </dsp:sp>
    <dsp:sp modelId="{49B7F8FA-D256-41EF-9327-52A3551D9A60}">
      <dsp:nvSpPr>
        <dsp:cNvPr id="0" name=""/>
        <dsp:cNvSpPr/>
      </dsp:nvSpPr>
      <dsp:spPr>
        <a:xfrm>
          <a:off x="4251124" y="941000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Tracking</a:t>
          </a:r>
        </a:p>
      </dsp:txBody>
      <dsp:txXfrm>
        <a:off x="4251124" y="941000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1545006"/>
          <a:ext cx="2013350" cy="22189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Generated a dataset based on data from articles returned by the Bing News API articles and the Google search engine</a:t>
          </a:r>
        </a:p>
      </dsp:txBody>
      <dsp:txXfrm>
        <a:off x="4251124" y="1545006"/>
        <a:ext cx="2013350" cy="2218997"/>
      </dsp:txXfrm>
    </dsp:sp>
    <dsp:sp modelId="{4132ECB1-6BEF-4935-AFA3-B2EAA48FDE7E}">
      <dsp:nvSpPr>
        <dsp:cNvPr id="0" name=""/>
        <dsp:cNvSpPr/>
      </dsp:nvSpPr>
      <dsp:spPr>
        <a:xfrm>
          <a:off x="6372369" y="941000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Visualization</a:t>
          </a:r>
        </a:p>
      </dsp:txBody>
      <dsp:txXfrm>
        <a:off x="6372369" y="941000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1545006"/>
          <a:ext cx="2013350" cy="22189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Created a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treemap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showing Wagner Group’s presence around the World</a:t>
          </a:r>
        </a:p>
      </dsp:txBody>
      <dsp:txXfrm>
        <a:off x="6372369" y="1545006"/>
        <a:ext cx="2013350" cy="2218997"/>
      </dsp:txXfrm>
    </dsp:sp>
    <dsp:sp modelId="{59606EB9-9F10-4D12-A33F-A242FDCC0D0F}">
      <dsp:nvSpPr>
        <dsp:cNvPr id="0" name=""/>
        <dsp:cNvSpPr/>
      </dsp:nvSpPr>
      <dsp:spPr>
        <a:xfrm>
          <a:off x="8493615" y="941000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Output</a:t>
          </a:r>
        </a:p>
      </dsp:txBody>
      <dsp:txXfrm>
        <a:off x="8493615" y="941000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3615" y="1545006"/>
          <a:ext cx="2013350" cy="22189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Research paper reporting human rights violations by Wagner Group and Host Nations</a:t>
          </a:r>
        </a:p>
      </dsp:txBody>
      <dsp:txXfrm>
        <a:off x="8493615" y="1545006"/>
        <a:ext cx="2013350" cy="2218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2103121"/>
            <a:ext cx="4941770" cy="3354169"/>
          </a:xfrm>
        </p:spPr>
        <p:txBody>
          <a:bodyPr/>
          <a:lstStyle/>
          <a:p>
            <a:r>
              <a:rPr lang="en-US" dirty="0"/>
              <a:t>human rights violations committed by the Wagner Group and host 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902774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Fidel Nkwocha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9"/>
            <a:ext cx="8555009" cy="1204912"/>
          </a:xfrm>
        </p:spPr>
        <p:txBody>
          <a:bodyPr/>
          <a:lstStyle/>
          <a:p>
            <a:r>
              <a:rPr lang="en-US" dirty="0"/>
              <a:t>About the </a:t>
            </a:r>
            <a:r>
              <a:rPr lang="en-US" dirty="0" err="1"/>
              <a:t>wagner</a:t>
            </a:r>
            <a:r>
              <a:rPr lang="en-US" dirty="0"/>
              <a:t>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7565794" cy="22329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Private Military Contractor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Involved in conflicts in several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Claims to professionalize militaries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shorten conflicts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extends conflicts for selfish gains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Human Rights Violations by Wagner Group and Host Nations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81325"/>
            <a:ext cx="4754534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507276"/>
            <a:ext cx="5074920" cy="3311633"/>
          </a:xfrm>
        </p:spPr>
        <p:txBody>
          <a:bodyPr/>
          <a:lstStyle/>
          <a:p>
            <a:r>
              <a:rPr lang="en-US" sz="2000" dirty="0"/>
              <a:t>Gather information on Wagner Group’s: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Human Rights Violations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Presence around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Host Nations enabling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69"/>
            <a:ext cx="10515600" cy="1029826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585916094"/>
              </p:ext>
            </p:extLst>
          </p:nvPr>
        </p:nvGraphicFramePr>
        <p:xfrm>
          <a:off x="838200" y="1579419"/>
          <a:ext cx="10515600" cy="4705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Timeline of Wagner Group’s presence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A6164-8E50-1781-5200-26E0F250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69" y="1819179"/>
            <a:ext cx="9594273" cy="44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AREAS of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217740"/>
            <a:ext cx="7847907" cy="17391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resources for organizations tracking Wagner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publicly available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research projects by students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need significant action by international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Sanctions alone have not worked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Human Rights Violations by Wagner Group and Host Nations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{18128484-A8A7-4974-BA76-8D0BE395DF54}tf67328976_win32</Template>
  <TotalTime>52</TotalTime>
  <Words>238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human rights violations committed by the Wagner Group and host nations</vt:lpstr>
      <vt:lpstr>AGENDA</vt:lpstr>
      <vt:lpstr>About the wagner group</vt:lpstr>
      <vt:lpstr>PRIMARY GOALS</vt:lpstr>
      <vt:lpstr>methods</vt:lpstr>
      <vt:lpstr>Timeline of Wagner Group’s presence</vt:lpstr>
      <vt:lpstr>AREAS of improvement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Nkwocha, Fidel</dc:creator>
  <cp:lastModifiedBy>Nkwocha, Fidel</cp:lastModifiedBy>
  <cp:revision>2</cp:revision>
  <dcterms:created xsi:type="dcterms:W3CDTF">2023-05-07T15:50:24Z</dcterms:created>
  <dcterms:modified xsi:type="dcterms:W3CDTF">2023-05-07T16:42:44Z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