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7032-EAC9-8132-22E3-396FD52F4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7290E-0CF0-CE22-9607-E6FC57D40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9C5E-EB8F-ADD0-9B8C-C1389B5D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C886-42D0-44FD-82AC-0D3322D988A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70C3-AB2A-C485-DE20-E754FD68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B2D19-07E9-E19D-F806-948DED3F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256E-471B-488B-A1AA-210F59E9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9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DC13-92B4-A62B-DD27-1C45EA33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E6176-8FEA-BDE6-8AEA-CB0AEDDD7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1C802-16D2-6975-A415-ABCC1351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C886-42D0-44FD-82AC-0D3322D988A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42A6B-32B9-5EBD-FF36-AC39075F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CACF-5BEA-9C56-560B-04C4891A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256E-471B-488B-A1AA-210F59E9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3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A69BD-9AE1-C899-47CA-C52ABB9FB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14D94-642E-D376-4F82-7C7497793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289A9-C457-AA51-99FB-546D6962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C886-42D0-44FD-82AC-0D3322D988A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C03E0-3523-4A14-F9ED-21C2F43B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FC8F0-097E-670F-61B1-9870F64E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256E-471B-488B-A1AA-210F59E9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4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0518-583C-E225-AFA1-DAD40998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09BA-16E5-08C3-28B9-35030BAB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48329-F59C-2904-0ED8-13F975D2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C886-42D0-44FD-82AC-0D3322D988A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92EB9-7BEA-E5AE-0000-1EA13ECC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FD2F-D8FB-C657-8CE2-935AFFC5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256E-471B-488B-A1AA-210F59E9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1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AFC2-03A2-B871-3EC2-4363ADFC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0598D-10F0-5AEB-D512-867D4124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D7390-B4BB-F6EA-2F7D-FAE750CD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C886-42D0-44FD-82AC-0D3322D988A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EC1FB-AF2B-47E6-F0C4-487A95D0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80418-4C33-4486-9554-BD14DF8D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256E-471B-488B-A1AA-210F59E9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44E9-AC6E-3319-3A74-33C36126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9C9C-9F15-3226-3AFF-AAB5F531A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2AF63-DDA3-8853-5E57-A9B569C27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56E19-E64F-C5F9-E2C3-507CD766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C886-42D0-44FD-82AC-0D3322D988A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7C8B4-6AF8-D4B5-4B29-0EDDA5BB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CFB90-4B8E-EADC-F0D7-E116BB24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256E-471B-488B-A1AA-210F59E9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4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611A-E746-E774-1407-EF16E63B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5CE09-D97C-D9C6-79DC-9FA895EAF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B0F74-2EDB-108E-C01C-6F402ECD3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3C12E-8EFF-5066-CD02-A17760129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38579-1080-81C8-1658-BB62C23BA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17E2D-A765-D528-D60C-7E81D9ED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C886-42D0-44FD-82AC-0D3322D988A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18702-2657-15D2-633B-DA32C4C9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D574C-8D08-28A2-D051-D052E67A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256E-471B-488B-A1AA-210F59E9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2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1025-591D-54A1-4D64-EF910E6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0D253-4795-465C-89B0-DB52B90B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C886-42D0-44FD-82AC-0D3322D988A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13B9A-8A58-9AA3-0915-FF14F357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BD1F5-C5FB-3165-98D9-5E6D2D0A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256E-471B-488B-A1AA-210F59E9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CC515-1C2C-441B-274E-1230CF6D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C886-42D0-44FD-82AC-0D3322D988A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D5712-1C5C-77B2-A346-AE5313C5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49CFD-7389-AA9D-DADD-FDD1761C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256E-471B-488B-A1AA-210F59E9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22E1-E8B5-DF72-B83E-83DCB8F0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7CFA-CF70-FB9D-03E1-DAA65C729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03D47-75FA-2FF1-E4BF-99BD7BF94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787D6-C38F-4377-E351-85BBD9D6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C886-42D0-44FD-82AC-0D3322D988A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1A0DF-6561-A83C-CC42-309E5EF2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A29CF-A0EF-94E2-B7DC-7F8D1500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256E-471B-488B-A1AA-210F59E9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1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EFA5-06D5-9CCC-A02E-BCC8D2DA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5F8D4-23A3-41BB-E93B-5F85F660E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C5CF6-FD5B-8C72-32A8-3197CCAE1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3297F-14B0-4FCC-588F-BBE71E05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C886-42D0-44FD-82AC-0D3322D988A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4A3EE-5FFF-B6F0-6F73-D557C96D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18F29-53F2-1E67-18BD-9236CD3E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256E-471B-488B-A1AA-210F59E9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3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696A-28CD-E9DF-370B-BC5CBF40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6F224-DB82-EAF2-9C14-F757A163E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9048E-E18D-5035-7D49-6652A2119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C886-42D0-44FD-82AC-0D3322D988A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E2CE3-0449-DB86-151B-2BDA45946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60BB-976A-D38F-76A4-6D7B4BE70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5256E-471B-488B-A1AA-210F59E9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0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88910-CA3D-8CE2-C359-914AED3EF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Wagner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E3CF2-519F-1A13-68C5-28593B980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Holly Hinkel</a:t>
            </a:r>
          </a:p>
        </p:txBody>
      </p:sp>
    </p:spTree>
    <p:extLst>
      <p:ext uri="{BB962C8B-B14F-4D97-AF65-F5344CB8AC3E}">
        <p14:creationId xmlns:p14="http://schemas.microsoft.com/office/powerpoint/2010/main" val="189996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0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CC186-DFC8-FDC6-2820-C8A15F8D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Bing API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E38C2-DD88-C4FA-E405-863501BF1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3" y="98007"/>
            <a:ext cx="3387578" cy="15585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DA3B35-7B3D-D9C1-3DAD-A1524025E0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179515" y="1656557"/>
            <a:ext cx="5254971" cy="358748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4A8A95-DF54-FCC9-00E6-7FCA00F4C8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025476" y="5275400"/>
            <a:ext cx="5341587" cy="130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2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C728B-69EF-5435-E746-23BD4CC4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9F3FF82-807E-6AD8-2699-4A7C88DB5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503694"/>
              </p:ext>
            </p:extLst>
          </p:nvPr>
        </p:nvGraphicFramePr>
        <p:xfrm>
          <a:off x="1341851" y="1737360"/>
          <a:ext cx="9499154" cy="45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154">
                  <a:extLst>
                    <a:ext uri="{9D8B030D-6E8A-4147-A177-3AD203B41FA5}">
                      <a16:colId xmlns:a16="http://schemas.microsoft.com/office/drawing/2014/main" val="3119675629"/>
                    </a:ext>
                  </a:extLst>
                </a:gridCol>
              </a:tblGrid>
              <a:tr h="2310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Results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01" marR="4701" marT="4701" marB="0"/>
                </a:tc>
                <a:extLst>
                  <a:ext uri="{0D108BD9-81ED-4DB2-BD59-A6C34878D82A}">
                    <a16:rowId xmlns:a16="http://schemas.microsoft.com/office/drawing/2014/main" val="2821761585"/>
                  </a:ext>
                </a:extLst>
              </a:tr>
              <a:tr h="413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 creeping black spot on a darkening globe suffers some degree of illumination — not voluntarily, of course — in “The Rise of Wagner.” Benoit Bringer’s documentary about the Russian private army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01" marR="4701" marT="4701" marB="0" anchor="b"/>
                </a:tc>
                <a:extLst>
                  <a:ext uri="{0D108BD9-81ED-4DB2-BD59-A6C34878D82A}">
                    <a16:rowId xmlns:a16="http://schemas.microsoft.com/office/drawing/2014/main" val="3365527424"/>
                  </a:ext>
                </a:extLst>
              </a:tr>
              <a:tr h="413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MOSCOW, April 26. /TASS/. Units of Russia’s &lt;b&gt;Wagner&lt;/b&gt; &lt;b&gt;private&lt;/b&gt; &lt;b&gt;military&lt;/b&gt; company are &amp;quot;patrolling the jungle&amp;quot; in various &lt;b&gt;African&lt;/b&gt; countries, eliminating terrorists, the company’s founder Yevgeny 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01" marR="4701" marT="4701" marB="0" anchor="b"/>
                </a:tc>
                <a:extLst>
                  <a:ext uri="{0D108BD9-81ED-4DB2-BD59-A6C34878D82A}">
                    <a16:rowId xmlns:a16="http://schemas.microsoft.com/office/drawing/2014/main" val="1727230589"/>
                  </a:ext>
                </a:extLst>
              </a:tr>
              <a:tr h="413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Its founder, Yevgeny Prighozin - who has close links to President Vladimir Putin - has said that &amp;quot;not a single &lt;b&gt;Wagner&lt;/b&gt; PMC [&lt;b&gt;private&lt;/b&gt; &lt;b&gt;military&lt;/b&gt; company ... Group in Sudan, &lt;b&gt;Africa&lt;/b&gt;&amp;#39;s third-biggest 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01" marR="4701" marT="4701" marB="0" anchor="b"/>
                </a:tc>
                <a:extLst>
                  <a:ext uri="{0D108BD9-81ED-4DB2-BD59-A6C34878D82A}">
                    <a16:rowId xmlns:a16="http://schemas.microsoft.com/office/drawing/2014/main" val="3859657864"/>
                  </a:ext>
                </a:extLst>
              </a:tr>
              <a:tr h="413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Satellite images analyzed by CNN and open-source group “All Eyes on &lt;b&gt;Wagner&lt;/b&gt;” show one Russian transport plane shuttling between two &lt;b&gt;key&lt;/b&gt; ... &lt;b&gt;African&lt;/b&gt; country’s gold riches in exchange for 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01" marR="4701" marT="4701" marB="0" anchor="b"/>
                </a:tc>
                <a:extLst>
                  <a:ext uri="{0D108BD9-81ED-4DB2-BD59-A6C34878D82A}">
                    <a16:rowId xmlns:a16="http://schemas.microsoft.com/office/drawing/2014/main" val="499948441"/>
                  </a:ext>
                </a:extLst>
              </a:tr>
              <a:tr h="413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For &lt;b&gt;African&lt;/b&gt; countries, increasing dependency on &lt;b&gt;Wagner&lt;/b&gt; mercenaries implies more violence, intimidation and uncertainties. A UN report in June 2021 said that &lt;b&gt;private&lt;/b&gt; &lt;b&gt;military&lt;/b&gt; groups, “particularl 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01" marR="4701" marT="4701" marB="0" anchor="b"/>
                </a:tc>
                <a:extLst>
                  <a:ext uri="{0D108BD9-81ED-4DB2-BD59-A6C34878D82A}">
                    <a16:rowId xmlns:a16="http://schemas.microsoft.com/office/drawing/2014/main" val="3218301201"/>
                  </a:ext>
                </a:extLst>
              </a:tr>
              <a:tr h="413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 the action movie “Tourist,” &lt;b&gt;military&lt;/b&gt; instructors with the Russian mercenary group &lt;b&gt;Wagner&lt;/b&gt; deploy ... a run-of-the-mill &lt;b&gt;private&lt;/b&gt; &lt;b&gt;military&lt;/b&gt; company contracted by &lt;b&gt;African&lt;/b&gt; governments to being 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01" marR="4701" marT="4701" marB="0" anchor="b"/>
                </a:tc>
                <a:extLst>
                  <a:ext uri="{0D108BD9-81ED-4DB2-BD59-A6C34878D82A}">
                    <a16:rowId xmlns:a16="http://schemas.microsoft.com/office/drawing/2014/main" val="3980203941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 threat by the leader of private Russian military company Wagner to withdraw his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01" marR="4701" marT="4701" marB="0" anchor="b"/>
                </a:tc>
                <a:extLst>
                  <a:ext uri="{0D108BD9-81ED-4DB2-BD59-A6C34878D82A}">
                    <a16:rowId xmlns:a16="http://schemas.microsoft.com/office/drawing/2014/main" val="1918711979"/>
                  </a:ext>
                </a:extLst>
              </a:tr>
              <a:tr h="413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 Russian man who said he had killed children and other civilians while serving with the &lt;b&gt;Wagner&lt;/b&gt; &lt;b&gt;private&lt;/b&gt; &lt;b&gt;military&lt;/b&gt; company in Ukraine appears to have recanted the claim, suggesting he was 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01" marR="4701" marT="4701" marB="0" anchor="b"/>
                </a:tc>
                <a:extLst>
                  <a:ext uri="{0D108BD9-81ED-4DB2-BD59-A6C34878D82A}">
                    <a16:rowId xmlns:a16="http://schemas.microsoft.com/office/drawing/2014/main" val="2206810899"/>
                  </a:ext>
                </a:extLst>
              </a:tr>
              <a:tr h="413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Yevgeny Prigozhin last week claimed the Russian army does &amp;#39;absolutely nothing&amp;#39; in &lt;b&gt;Africa&lt;/b&gt; Russia responded ... between the Russian &lt;b&gt;military&lt;/b&gt; and the infamous &lt;b&gt;Wagner&lt;/b&gt; &lt;b&gt;private&lt;/b&gt; &lt;b&gt;military&lt;/b&gt; company (PMC 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01" marR="4701" marT="4701" marB="0" anchor="b"/>
                </a:tc>
                <a:extLst>
                  <a:ext uri="{0D108BD9-81ED-4DB2-BD59-A6C34878D82A}">
                    <a16:rowId xmlns:a16="http://schemas.microsoft.com/office/drawing/2014/main" val="2597291222"/>
                  </a:ext>
                </a:extLst>
              </a:tr>
              <a:tr h="413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Russian &lt;b&gt;private&lt;/b&gt; &lt;b&gt;military&lt;/b&gt; &lt;b&gt;Wagner&lt;/b&gt; Group on Wednesday denied it was operating in Sudan and said it had nothing to do with battles rocking the giant impoverished &lt;b&gt;African&lt;/b&gt; state. Western diplomats 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01" marR="4701" marT="4701" marB="0" anchor="b"/>
                </a:tc>
                <a:extLst>
                  <a:ext uri="{0D108BD9-81ED-4DB2-BD59-A6C34878D82A}">
                    <a16:rowId xmlns:a16="http://schemas.microsoft.com/office/drawing/2014/main" val="4072070932"/>
                  </a:ext>
                </a:extLst>
              </a:tr>
              <a:tr h="17510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01" marR="4701" marT="4701" marB="0" anchor="b"/>
                </a:tc>
                <a:extLst>
                  <a:ext uri="{0D108BD9-81ED-4DB2-BD59-A6C34878D82A}">
                    <a16:rowId xmlns:a16="http://schemas.microsoft.com/office/drawing/2014/main" val="571582093"/>
                  </a:ext>
                </a:extLst>
              </a:tr>
              <a:tr h="17510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01" marR="4701" marT="4701" marB="0" anchor="b"/>
                </a:tc>
                <a:extLst>
                  <a:ext uri="{0D108BD9-81ED-4DB2-BD59-A6C34878D82A}">
                    <a16:rowId xmlns:a16="http://schemas.microsoft.com/office/drawing/2014/main" val="439871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74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521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Wagner Project</vt:lpstr>
      <vt:lpstr>Bing API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Wagner Project</dc:title>
  <dc:creator>holly hinkel</dc:creator>
  <cp:lastModifiedBy>holly hinkel</cp:lastModifiedBy>
  <cp:revision>1</cp:revision>
  <dcterms:created xsi:type="dcterms:W3CDTF">2023-05-10T20:06:37Z</dcterms:created>
  <dcterms:modified xsi:type="dcterms:W3CDTF">2023-05-10T20:44:09Z</dcterms:modified>
</cp:coreProperties>
</file>