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0" r:id="rId3"/>
    <p:sldId id="281" r:id="rId4"/>
    <p:sldId id="283" r:id="rId5"/>
    <p:sldId id="284" r:id="rId6"/>
    <p:sldId id="294" r:id="rId7"/>
    <p:sldId id="295" r:id="rId8"/>
    <p:sldId id="29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" userId="3829a4669f760762" providerId="LiveId" clId="{4B0058E6-C57E-4ED8-8165-D41E325EACC9}"/>
    <pc:docChg chg="custSel modSld">
      <pc:chgData name="Jeff" userId="3829a4669f760762" providerId="LiveId" clId="{4B0058E6-C57E-4ED8-8165-D41E325EACC9}" dt="2023-05-08T03:29:36.020" v="144" actId="20577"/>
      <pc:docMkLst>
        <pc:docMk/>
      </pc:docMkLst>
      <pc:sldChg chg="modSp mod">
        <pc:chgData name="Jeff" userId="3829a4669f760762" providerId="LiveId" clId="{4B0058E6-C57E-4ED8-8165-D41E325EACC9}" dt="2023-05-08T03:28:51.339" v="26" actId="20577"/>
        <pc:sldMkLst>
          <pc:docMk/>
          <pc:sldMk cId="2903841477" sldId="283"/>
        </pc:sldMkLst>
        <pc:spChg chg="mod">
          <ac:chgData name="Jeff" userId="3829a4669f760762" providerId="LiveId" clId="{4B0058E6-C57E-4ED8-8165-D41E325EACC9}" dt="2023-05-08T03:28:51.339" v="26" actId="20577"/>
          <ac:spMkLst>
            <pc:docMk/>
            <pc:sldMk cId="2903841477" sldId="283"/>
            <ac:spMk id="4" creationId="{CE93343D-67D6-6B2E-5C14-54FE58FD8337}"/>
          </ac:spMkLst>
        </pc:spChg>
      </pc:sldChg>
      <pc:sldChg chg="modSp mod">
        <pc:chgData name="Jeff" userId="3829a4669f760762" providerId="LiveId" clId="{4B0058E6-C57E-4ED8-8165-D41E325EACC9}" dt="2023-05-08T03:29:01.412" v="30" actId="313"/>
        <pc:sldMkLst>
          <pc:docMk/>
          <pc:sldMk cId="2886474736" sldId="284"/>
        </pc:sldMkLst>
        <pc:spChg chg="mod">
          <ac:chgData name="Jeff" userId="3829a4669f760762" providerId="LiveId" clId="{4B0058E6-C57E-4ED8-8165-D41E325EACC9}" dt="2023-05-08T03:29:01.412" v="30" actId="313"/>
          <ac:spMkLst>
            <pc:docMk/>
            <pc:sldMk cId="2886474736" sldId="284"/>
            <ac:spMk id="4" creationId="{44BB5279-F5B6-FBB2-DB2B-211AEFFB2CD9}"/>
          </ac:spMkLst>
        </pc:spChg>
      </pc:sldChg>
      <pc:sldChg chg="modSp mod">
        <pc:chgData name="Jeff" userId="3829a4669f760762" providerId="LiveId" clId="{4B0058E6-C57E-4ED8-8165-D41E325EACC9}" dt="2023-05-08T03:29:36.020" v="144" actId="20577"/>
        <pc:sldMkLst>
          <pc:docMk/>
          <pc:sldMk cId="1564762055" sldId="295"/>
        </pc:sldMkLst>
        <pc:spChg chg="mod">
          <ac:chgData name="Jeff" userId="3829a4669f760762" providerId="LiveId" clId="{4B0058E6-C57E-4ED8-8165-D41E325EACC9}" dt="2023-05-08T03:29:36.020" v="144" actId="20577"/>
          <ac:spMkLst>
            <pc:docMk/>
            <pc:sldMk cId="1564762055" sldId="295"/>
            <ac:spMk id="3" creationId="{03BB4EA8-75DC-797E-66C1-767DBC41B0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42377"/>
            <a:ext cx="5385816" cy="1225296"/>
          </a:xfrm>
        </p:spPr>
        <p:txBody>
          <a:bodyPr/>
          <a:lstStyle/>
          <a:p>
            <a:r>
              <a:rPr lang="en-US" dirty="0" err="1"/>
              <a:t>Opendorse</a:t>
            </a:r>
            <a:r>
              <a:rPr lang="en-US" dirty="0"/>
              <a:t> web scraping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Opendorse</a:t>
            </a:r>
            <a:r>
              <a:rPr lang="en-US" dirty="0"/>
              <a:t> is a marketplace for student-athletes to contract out NIL offers. NIL has an algorithm that values each student-athlete based on social-media engagement. The site hosts a large number of student-athletes from teams from almost every major conference. Using the natural branching of the website links, I built a web scraping team that pulled each athlete's background information.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Opendorse</a:t>
            </a:r>
            <a:r>
              <a:rPr lang="en-US" dirty="0"/>
              <a:t> Web Scraping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Be able to analyze NIL costs by athletes/team/conference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Main Scraping Script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343D-67D6-6B2E-5C14-54FE58FD8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906438"/>
            <a:ext cx="11119104" cy="4631522"/>
          </a:xfrm>
        </p:spPr>
        <p:txBody>
          <a:bodyPr/>
          <a:lstStyle/>
          <a:p>
            <a:r>
              <a:rPr lang="en-US" dirty="0"/>
              <a:t>Imports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Selenium: </a:t>
            </a:r>
            <a:r>
              <a:rPr lang="en-US" dirty="0" err="1"/>
              <a:t>common.exceptions</a:t>
            </a:r>
            <a:r>
              <a:rPr lang="en-US" dirty="0"/>
              <a:t> | </a:t>
            </a:r>
            <a:r>
              <a:rPr lang="en-US" dirty="0" err="1"/>
              <a:t>webdriver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load_all_teams</a:t>
            </a:r>
            <a:endParaRPr lang="en-US" dirty="0"/>
          </a:p>
          <a:p>
            <a:pPr lvl="1"/>
            <a:r>
              <a:rPr lang="en-US" dirty="0" err="1"/>
              <a:t>load_all_athletes</a:t>
            </a:r>
            <a:endParaRPr lang="en-US" dirty="0"/>
          </a:p>
          <a:p>
            <a:pPr lvl="1"/>
            <a:r>
              <a:rPr lang="en-US" dirty="0" err="1"/>
              <a:t>safe_extract_text</a:t>
            </a:r>
            <a:endParaRPr lang="en-US" dirty="0"/>
          </a:p>
          <a:p>
            <a:pPr lvl="1"/>
            <a:r>
              <a:rPr lang="en-US" dirty="0" err="1"/>
              <a:t>Extract_player_info</a:t>
            </a:r>
            <a:endParaRPr lang="en-US" dirty="0"/>
          </a:p>
          <a:p>
            <a:r>
              <a:rPr lang="en-US" dirty="0"/>
              <a:t>Main Loop</a:t>
            </a:r>
          </a:p>
          <a:p>
            <a:pPr lvl="1"/>
            <a:r>
              <a:rPr lang="en-US" dirty="0"/>
              <a:t>Using the extracted team link: Pull all the athlete links from that team</a:t>
            </a:r>
          </a:p>
          <a:p>
            <a:pPr lvl="2"/>
            <a:r>
              <a:rPr lang="en-US" dirty="0"/>
              <a:t>For each athlete link extract the specified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CSV </a:t>
            </a:r>
            <a:r>
              <a:rPr lang="en-U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UPDate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script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5279-F5B6-FBB2-DB2B-211AEFFB2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ASCII Code was breaking in Excel</a:t>
            </a:r>
          </a:p>
          <a:p>
            <a:r>
              <a:rPr lang="en-US" dirty="0"/>
              <a:t>Replace the delimiter to a ‘/’</a:t>
            </a:r>
          </a:p>
          <a:p>
            <a:r>
              <a:rPr lang="en-US" dirty="0"/>
              <a:t>Split sport/position into Sport &amp; Position</a:t>
            </a:r>
          </a:p>
          <a:p>
            <a:r>
              <a:rPr lang="en-US" dirty="0"/>
              <a:t>Split affiliation into Team &amp; Conference/Affiliation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5279-F5B6-FBB2-DB2B-211AEFFB2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Average Cost By Team</a:t>
            </a:r>
          </a:p>
          <a:p>
            <a:r>
              <a:rPr lang="en-US" dirty="0"/>
              <a:t>Average Cost By Sport</a:t>
            </a:r>
          </a:p>
          <a:p>
            <a:r>
              <a:rPr lang="en-US" dirty="0"/>
              <a:t>Top 100 Athletes</a:t>
            </a:r>
          </a:p>
        </p:txBody>
      </p:sp>
    </p:spTree>
    <p:extLst>
      <p:ext uri="{BB962C8B-B14F-4D97-AF65-F5344CB8AC3E}">
        <p14:creationId xmlns:p14="http://schemas.microsoft.com/office/powerpoint/2010/main" val="23337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6694-E611-AF81-A0A6-58531FF7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4EA8-75DC-797E-66C1-767DBC41B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Many… so </a:t>
            </a:r>
            <a:r>
              <a:rPr lang="en-US" dirty="0" err="1"/>
              <a:t>so</a:t>
            </a:r>
            <a:r>
              <a:rPr lang="en-US" dirty="0"/>
              <a:t> many</a:t>
            </a:r>
          </a:p>
          <a:p>
            <a:endParaRPr lang="en-US" dirty="0"/>
          </a:p>
          <a:p>
            <a:r>
              <a:rPr lang="en-US" dirty="0"/>
              <a:t>Once Team Links has been pulled we could index and </a:t>
            </a:r>
            <a:r>
              <a:rPr lang="en-US" dirty="0" err="1"/>
              <a:t>multiprocess</a:t>
            </a:r>
            <a:r>
              <a:rPr lang="en-US" dirty="0"/>
              <a:t> the extraction of players</a:t>
            </a:r>
          </a:p>
          <a:p>
            <a:r>
              <a:rPr lang="en-US" dirty="0"/>
              <a:t>Create a database connection link so we don’t have to load everything in memory and save it to a csv at the end</a:t>
            </a:r>
          </a:p>
          <a:p>
            <a:r>
              <a:rPr lang="en-US" dirty="0"/>
              <a:t>Optimize the amount of wait time required before clicking the button</a:t>
            </a:r>
          </a:p>
          <a:p>
            <a:r>
              <a:rPr lang="en-US" dirty="0"/>
              <a:t>Add in other options for other </a:t>
            </a:r>
            <a:r>
              <a:rPr lang="en-US"/>
              <a:t>services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9DDC-D5DE-CCAF-57EE-48DB1D5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6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{B55BA994-0B09-4E3D-910C-742F6E174F42}tf78438558_win32</Template>
  <TotalTime>60</TotalTime>
  <Words>264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Opendorse web scraping Project </vt:lpstr>
      <vt:lpstr>Introduction</vt:lpstr>
      <vt:lpstr>PRIMARY GOALS</vt:lpstr>
      <vt:lpstr>Main Scraping Script</vt:lpstr>
      <vt:lpstr>CSV UPDate script</vt:lpstr>
      <vt:lpstr>Analysis</vt:lpstr>
      <vt:lpstr>Areas for Improvement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Opendorse web scraping Project </dc:title>
  <dc:subject/>
  <dc:creator>Jeff</dc:creator>
  <cp:lastModifiedBy>Jeff</cp:lastModifiedBy>
  <cp:revision>1</cp:revision>
  <dcterms:created xsi:type="dcterms:W3CDTF">2023-05-08T02:29:25Z</dcterms:created>
  <dcterms:modified xsi:type="dcterms:W3CDTF">2023-05-08T03:29:38Z</dcterms:modified>
</cp:coreProperties>
</file>