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05/07/2023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9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05/07/2023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7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05/07/2023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05/07/2023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05/07/2023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4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05/07/2023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3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05/07/2023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9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05/07/2023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05/07/2023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05/07/2023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05/07/2023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8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05/07/2023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0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C66F69B-BDD6-E0BA-DE79-3FECB4A2C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4644" b="1086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77091-C28D-5590-649B-DC9297045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r>
              <a:rPr lang="en-US" dirty="0"/>
              <a:t>NIL Semester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65DAE-9AFF-7ED8-9B28-F4AFB71A7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>
            <a:normAutofit/>
          </a:bodyPr>
          <a:lstStyle/>
          <a:p>
            <a:r>
              <a:rPr lang="en-US" dirty="0"/>
              <a:t>By: Marissa Czapla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34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A612-762A-D7CC-4F1A-99F660CF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23" y="430621"/>
            <a:ext cx="1684815" cy="893885"/>
          </a:xfrm>
        </p:spPr>
        <p:txBody>
          <a:bodyPr/>
          <a:lstStyle/>
          <a:p>
            <a:r>
              <a:rPr lang="en-US" dirty="0"/>
              <a:t>Code: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7B1E3-244F-01E7-DEB2-74B5C3EC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D228465-C09D-8A6C-39AC-EE307911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1" y="1155605"/>
            <a:ext cx="11355218" cy="5271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E0720B-1887-6908-1D80-1D8F6638E725}"/>
              </a:ext>
            </a:extLst>
          </p:cNvPr>
          <p:cNvSpPr txBox="1"/>
          <p:nvPr/>
        </p:nvSpPr>
        <p:spPr>
          <a:xfrm>
            <a:off x="9035844" y="5941887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7697 rows × 4 columns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53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5C4AA-DC43-AC28-425C-EB8A7BAE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148B838-F39C-4847-9901-EB222E5B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0" y="430621"/>
            <a:ext cx="11429479" cy="60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4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CF4DB-23E0-0D2E-BC6D-0536201D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27614A4-2A9B-18E0-8D80-1A5C955C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304840"/>
            <a:ext cx="11354509" cy="61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8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0AE9-2627-B0EF-5BBA-1E32A48F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2115D-9156-18F3-3E1F-3D668E99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05/07/2023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16085-F5BB-4EBB-3FE3-266E13B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79554-B331-6FAC-8E30-2D3FB34A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9D218B1-97A4-638C-7A2F-188B47FBE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" y="430620"/>
            <a:ext cx="11384989" cy="60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3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9DF8-2C63-CEE1-AA65-0A31A5F3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98C13-EEE6-0008-34E2-075E0030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05/07/2023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8AFEE-1B12-2746-CB38-ACE8485B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FFEF2-A442-CE6A-C752-504BA50D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A06E2C7A-56FD-692E-A542-AF8B27998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9" y="354330"/>
            <a:ext cx="11364669" cy="61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66554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Elephant</vt:lpstr>
      <vt:lpstr>Helvetica Neue</vt:lpstr>
      <vt:lpstr>Univers Condensed</vt:lpstr>
      <vt:lpstr>MemoVTI</vt:lpstr>
      <vt:lpstr>NIL Semester Project</vt:lpstr>
      <vt:lpstr>Code: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 Semester Project</dc:title>
  <dc:creator>Czapla, Marissa</dc:creator>
  <cp:lastModifiedBy>Czapla, Marissa</cp:lastModifiedBy>
  <cp:revision>1</cp:revision>
  <dcterms:created xsi:type="dcterms:W3CDTF">2023-05-07T20:50:54Z</dcterms:created>
  <dcterms:modified xsi:type="dcterms:W3CDTF">2023-05-08T00:00:43Z</dcterms:modified>
</cp:coreProperties>
</file>