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>
        <p:scale>
          <a:sx n="105" d="100"/>
          <a:sy n="105" d="100"/>
        </p:scale>
        <p:origin x="8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EEC0-A3EF-E01E-81D6-3883E83C7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78C97-D2FD-F5B5-852C-0E5707D3E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EF41B-E9C9-6A72-73F3-A3FB5E69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E918-6B97-3F4F-9490-202991C1C3F6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83C20-0E64-693C-C16D-30002A34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E218D-65B3-179D-DBE2-7275334F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A219-1144-1944-B90F-294BB378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7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9F92-964C-5BF6-6F79-9B15E239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ECC73-5FC2-F81B-9510-DC882F1EF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677C3-3A32-40D3-34DD-A5C05C12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E918-6B97-3F4F-9490-202991C1C3F6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548D3-C894-5941-05BD-4ED7AF99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82A32-719C-35B3-0244-0CA901CA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A219-1144-1944-B90F-294BB378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9A922-190D-4F63-4E94-0FE5004D6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FA135-6126-9E20-3B7D-51B446469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A44F7-4752-9833-56E0-37F9F2CA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E918-6B97-3F4F-9490-202991C1C3F6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A758E-4C38-EE75-916E-213D84FE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5BA88-FDD8-246F-15F9-9EB2E507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A219-1144-1944-B90F-294BB378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9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0B1B-49C7-066E-9BA0-2A726614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5288-2990-9840-3CE7-D50E2C9B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47737-C511-8247-70F7-388A576A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E918-6B97-3F4F-9490-202991C1C3F6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8608-2545-99BB-F0CB-066D8A45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D6163-EA34-9C79-8735-C904CC51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A219-1144-1944-B90F-294BB378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0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A549-E47D-1DFA-9B19-E70DE84D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ACEF3-FD1C-4AFF-EA55-C5F454CE0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D56E6-485A-2EE7-22EB-173AC310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E918-6B97-3F4F-9490-202991C1C3F6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27526-D862-E1D7-EA86-1C950AAA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B503-1C56-1C69-1F14-E4BBC671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A219-1144-1944-B90F-294BB378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2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4E29-7DE8-3C77-AAC8-C194CB8F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5FB63-E68D-2AF7-A9C1-BF9B00482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58E86-E026-0CFA-D61E-7912CBE5C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A364F-0295-F8BE-47FA-22AA3C5C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E918-6B97-3F4F-9490-202991C1C3F6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BCB6E-71E4-E7A2-0E09-46FF4FD7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AB2CD-8087-1DC5-89A0-7E370636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A219-1144-1944-B90F-294BB378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4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9C88-8071-6329-BA70-B05BE447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DE677-5DD3-8D7D-588A-2878E2754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A1997-0680-7A22-5BE6-D7290140D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25CA7-61F2-1269-6E39-B02BE954C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122C9-0471-7366-D1A7-9476EBED3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394CE-031D-7322-B481-959DB688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E918-6B97-3F4F-9490-202991C1C3F6}" type="datetimeFigureOut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7C009-1C00-C6D7-8752-3C893C99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3C61C-3BBD-29F8-F76E-F001D825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A219-1144-1944-B90F-294BB378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90E-3A53-9577-43CB-7615B999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50CF2-670A-1DF1-DFA0-0B3A893D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E918-6B97-3F4F-9490-202991C1C3F6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CCD04-6CB9-6E8D-3350-0B26554C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D46ED-ACC4-6417-93D1-CF856B24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A219-1144-1944-B90F-294BB378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3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3D61D-6AC4-BA55-D91C-7BA6E27C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E918-6B97-3F4F-9490-202991C1C3F6}" type="datetimeFigureOut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F6EE7-DF45-0F41-322F-FE6564D3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9F8AB-AB6A-B80C-85B7-9FBC0A53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A219-1144-1944-B90F-294BB378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8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6BAF-2875-FC44-7BD2-A19B141F6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7E8C-33C0-B39B-D145-9145E5B9C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299F0-4221-4A84-BA9B-EE28CE0E1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379EC-DC59-FAE2-C1BE-88DF7B6B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E918-6B97-3F4F-9490-202991C1C3F6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FB67B-2BB2-DE21-2D70-04606BC4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21730-DB80-0F11-1FDC-56A64786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A219-1144-1944-B90F-294BB378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9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FFAF-E5AE-B592-FAB5-05B2B9C3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58175F-CF30-27CD-6314-BBB0C86FC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4275E-7087-E796-1BA1-868776C70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4CF98-A07A-E442-36BF-476B4322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E918-6B97-3F4F-9490-202991C1C3F6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504FF-18A0-5B26-EA9E-0220274A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70AB1-0394-DBAE-A75E-D92B5EB4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A219-1144-1944-B90F-294BB378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3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AC6E6-1BF2-C261-F7C1-4B717674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21B59-FE99-98DE-CAA0-056FAF95C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E7E29-D569-AD51-E8A2-19A6EF0FB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E918-6B97-3F4F-9490-202991C1C3F6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8590B-CC49-9AAB-9927-2FB04CB7E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0CC-A8FE-B1D1-1DAA-CD2D7AF4C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9A219-1144-1944-B90F-294BB378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67A8-A855-AAAE-DC14-E363164EE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ECON8320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61868-3FD6-165E-8861-AEDFB28A7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MiG </a:t>
            </a:r>
            <a:r>
              <a:rPr lang="en-US" dirty="0" err="1"/>
              <a:t>Shyaka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22D1-0162-DFB9-820F-37F8637E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8B7C-2C5F-1B2F-F386-E7896CD90D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Implementing Multiprocessing to speed execution time. </a:t>
            </a:r>
          </a:p>
          <a:p>
            <a:r>
              <a:rPr lang="en-US" dirty="0"/>
              <a:t>Extracting sponsor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DC4A0-117B-711F-3044-BEB5BD4428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Overall, this project provided valuable insights into the emerging world of student-athlete NIL deals, and demonstrated the challenges and opportunities involved in collecting and organizing data from web sources.</a:t>
            </a:r>
          </a:p>
        </p:txBody>
      </p:sp>
    </p:spTree>
    <p:extLst>
      <p:ext uri="{BB962C8B-B14F-4D97-AF65-F5344CB8AC3E}">
        <p14:creationId xmlns:p14="http://schemas.microsoft.com/office/powerpoint/2010/main" val="181084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E1AE-9F57-AB19-0852-E95D85CD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EE55-8B9F-91D7-D6F0-E2F5DF94A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and organize the information about student-athlete NIL deals found on https://</a:t>
            </a:r>
            <a:r>
              <a:rPr lang="en-US" dirty="0" err="1"/>
              <a:t>nilcollegeathletes.com</a:t>
            </a:r>
            <a:r>
              <a:rPr lang="en-US" dirty="0"/>
              <a:t> to an external site., https://www.on3.com/</a:t>
            </a:r>
            <a:r>
              <a:rPr lang="en-US" dirty="0" err="1"/>
              <a:t>os</a:t>
            </a:r>
            <a:r>
              <a:rPr lang="en-US" dirty="0"/>
              <a:t>/ to an external site. or other NIL sources. Collect information about each athlete:</a:t>
            </a:r>
          </a:p>
          <a:p>
            <a:endParaRPr lang="en-US" dirty="0"/>
          </a:p>
          <a:p>
            <a:r>
              <a:rPr lang="en-US" dirty="0"/>
              <a:t> School</a:t>
            </a:r>
          </a:p>
          <a:p>
            <a:r>
              <a:rPr lang="en-US" dirty="0"/>
              <a:t> Sport</a:t>
            </a:r>
          </a:p>
          <a:p>
            <a:r>
              <a:rPr lang="en-US" dirty="0"/>
              <a:t>Sponsorships </a:t>
            </a:r>
          </a:p>
          <a:p>
            <a:r>
              <a:rPr lang="en-US" dirty="0"/>
              <a:t>Athlete's social media accounts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A99E8F-BDAE-AEE4-EFCA-FB8F8D7E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725168"/>
            <a:ext cx="7350633" cy="340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4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82ADE5B-BD32-83AA-E3DA-6EB0718B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C557CF-CF1B-CEC9-7D9F-31000E3D11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BeatifulSoup</a:t>
            </a:r>
            <a:endParaRPr lang="en-US" dirty="0"/>
          </a:p>
          <a:p>
            <a:r>
              <a:rPr lang="en-US" dirty="0" err="1"/>
              <a:t>Pands</a:t>
            </a:r>
            <a:endParaRPr lang="en-US" dirty="0"/>
          </a:p>
          <a:p>
            <a:r>
              <a:rPr lang="en-US" dirty="0"/>
              <a:t>Request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3C98F64-D6FD-D082-8950-92539B1F22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81855" y="2060312"/>
            <a:ext cx="6010657" cy="1783165"/>
          </a:xfrm>
        </p:spPr>
      </p:pic>
    </p:spTree>
    <p:extLst>
      <p:ext uri="{BB962C8B-B14F-4D97-AF65-F5344CB8AC3E}">
        <p14:creationId xmlns:p14="http://schemas.microsoft.com/office/powerpoint/2010/main" val="146737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C67675-578D-1DE0-FC2E-9322900C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36" y="1469627"/>
            <a:ext cx="7772400" cy="276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9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763AD8-4BF1-27D0-B90B-37D5C1882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36448"/>
            <a:ext cx="7772400" cy="52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7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9DD7-4582-9417-833D-FD6B161E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37EBE9-D250-C35C-DC92-55D19CBA9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600" y="2521744"/>
            <a:ext cx="9956800" cy="2959100"/>
          </a:xfrm>
        </p:spPr>
      </p:pic>
    </p:spTree>
    <p:extLst>
      <p:ext uri="{BB962C8B-B14F-4D97-AF65-F5344CB8AC3E}">
        <p14:creationId xmlns:p14="http://schemas.microsoft.com/office/powerpoint/2010/main" val="223554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167F0F-5ECF-DD62-8EEA-626AE433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BB5FBB-2846-6099-AE6E-1FDADED792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6500" y="2413794"/>
            <a:ext cx="4445000" cy="31750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6E18EA8-CC27-EA19-DDED-51BA92E841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40500" y="2413794"/>
            <a:ext cx="4445000" cy="3175000"/>
          </a:xfrm>
        </p:spPr>
      </p:pic>
    </p:spTree>
    <p:extLst>
      <p:ext uri="{BB962C8B-B14F-4D97-AF65-F5344CB8AC3E}">
        <p14:creationId xmlns:p14="http://schemas.microsoft.com/office/powerpoint/2010/main" val="328417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16C917-3B35-52E8-8348-3D51EF780C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6500" y="2413794"/>
            <a:ext cx="4445000" cy="31750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FE1250-031C-BAE8-792B-F27F5C2BF8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40500" y="2413794"/>
            <a:ext cx="4445000" cy="3175000"/>
          </a:xfrm>
        </p:spPr>
      </p:pic>
    </p:spTree>
    <p:extLst>
      <p:ext uri="{BB962C8B-B14F-4D97-AF65-F5344CB8AC3E}">
        <p14:creationId xmlns:p14="http://schemas.microsoft.com/office/powerpoint/2010/main" val="138414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B2F427-64B1-DAC9-7F92-C7BFD99F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23769-4E55-10BB-5D00-E6A2E40A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  <a:p>
            <a:r>
              <a:rPr lang="en-US" dirty="0"/>
              <a:t>Processing time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2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119</Words>
  <Application>Microsoft Macintosh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ECON8320 Final Project</vt:lpstr>
      <vt:lpstr>Problem </vt:lpstr>
      <vt:lpstr>Methodology </vt:lpstr>
      <vt:lpstr>PowerPoint Presentation</vt:lpstr>
      <vt:lpstr>PowerPoint Presentation</vt:lpstr>
      <vt:lpstr>Results</vt:lpstr>
      <vt:lpstr>PowerPoint Presentation</vt:lpstr>
      <vt:lpstr>PowerPoint Presentation</vt:lpstr>
      <vt:lpstr>Challenges</vt:lpstr>
      <vt:lpstr>Conclusion &amp; 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ECON8320 Final Project</dc:title>
  <dc:creator>Microsoft Office User</dc:creator>
  <cp:lastModifiedBy>Microsoft Office User</cp:lastModifiedBy>
  <cp:revision>1</cp:revision>
  <dcterms:created xsi:type="dcterms:W3CDTF">2023-05-11T02:09:23Z</dcterms:created>
  <dcterms:modified xsi:type="dcterms:W3CDTF">2023-05-11T02:56:47Z</dcterms:modified>
</cp:coreProperties>
</file>