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0B5EF-D616-49DB-8A65-E43EC0B5BF90}" v="128" dt="2023-05-11T04:47:2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Tools for Data Analysis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Patrick McGrath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8" y="-1750"/>
            <a:ext cx="2895600" cy="1325563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4FE461F2-88D3-92FA-5E56-39F804C6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19" y="1512961"/>
            <a:ext cx="5452533" cy="46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42" y="4757269"/>
            <a:ext cx="5111750" cy="1204912"/>
          </a:xfrm>
        </p:spPr>
        <p:txBody>
          <a:bodyPr/>
          <a:lstStyle/>
          <a:p>
            <a:r>
              <a:rPr lang="en-US"/>
              <a:t>The 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8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F39F478D-0586-8199-B683-B3A71E0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0" y="373448"/>
            <a:ext cx="6619051" cy="342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4335C-0DC2-6557-C4EB-04CF2B541AD1}"/>
              </a:ext>
            </a:extLst>
          </p:cNvPr>
          <p:cNvSpPr txBox="1"/>
          <p:nvPr/>
        </p:nvSpPr>
        <p:spPr>
          <a:xfrm>
            <a:off x="2304814" y="376297"/>
            <a:ext cx="2342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"Wagner PMC Africa"</a:t>
            </a:r>
          </a:p>
        </p:txBody>
      </p:sp>
      <p:pic>
        <p:nvPicPr>
          <p:cNvPr id="10" name="Picture 10" descr="Scatter chart&#10;&#10;Description automatically generated">
            <a:extLst>
              <a:ext uri="{FF2B5EF4-FFF2-40B4-BE49-F238E27FC236}">
                <a16:creationId xmlns:a16="http://schemas.microsoft.com/office/drawing/2014/main" id="{B81D5F49-4F38-AA74-55E8-8BE457DC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83" y="3472694"/>
            <a:ext cx="6553199" cy="3383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A53F8E-097C-2D36-D7A3-59E7635CDE31}"/>
              </a:ext>
            </a:extLst>
          </p:cNvPr>
          <p:cNvSpPr txBox="1"/>
          <p:nvPr/>
        </p:nvSpPr>
        <p:spPr>
          <a:xfrm>
            <a:off x="7610592" y="3245554"/>
            <a:ext cx="316088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United States + Russia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Tools for Data Analysis – presentation</vt:lpstr>
      <vt:lpstr>The Code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34</cp:revision>
  <dcterms:created xsi:type="dcterms:W3CDTF">2023-05-11T04:41:04Z</dcterms:created>
  <dcterms:modified xsi:type="dcterms:W3CDTF">2023-05-11T04:48:33Z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