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65" r:id="rId5"/>
    <p:sldId id="258" r:id="rId6"/>
    <p:sldId id="26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7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2F5A7-6B17-4FA5-A0EA-460B1E9F6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72B126-2049-4236-85B6-DC28A7992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E92193-BDC0-475B-9FC6-6B67F0B38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2DAF-387B-41D4-BE33-DC8C35FEC344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F1310B-93A3-445E-AC82-E7C71F3B1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3AF177-4B3A-4E7E-8BDE-1D6D385AB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D040-8716-4AEB-8FC3-F265B40D8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22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591451-722B-4AFE-A0BB-1B5045C7E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F28EF4-FA55-42D5-8461-15ADFCD1B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92AEEB-A393-44AE-8C6A-C458978B9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2DAF-387B-41D4-BE33-DC8C35FEC344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3EE6E3-3BE5-4BE6-BF80-003ED536E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B4F9F9-0D5D-438D-A59F-C690E891E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D040-8716-4AEB-8FC3-F265B40D8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877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E496F7-24E2-4CF1-A8BC-42C2B10065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8DE5C6-9893-4CC4-8367-7CFF0DE0D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E00983-AFBD-4BA0-B4B0-42393BE73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2DAF-387B-41D4-BE33-DC8C35FEC344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3BC950-DD1E-4F30-A142-9DAF9D7CA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CD456E-4EF6-4F3A-A443-4FEBA40A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D040-8716-4AEB-8FC3-F265B40D8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935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1910E-251D-4A92-8693-177F8E58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3690C-6493-4474-869D-BDCA498FA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58AE78-634E-4968-BA0E-C329BE6D8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2DAF-387B-41D4-BE33-DC8C35FEC344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E9327C-B81E-4293-B676-D20281C7B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47BAD8-C728-4609-A56B-28A08A71A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D040-8716-4AEB-8FC3-F265B40D8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381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EA740-2177-418F-9FD0-F92288696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BF0FDD-86B2-4E2C-8722-5442599C5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36A96D-8A6F-4446-9590-6FA29B063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2DAF-387B-41D4-BE33-DC8C35FEC344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D95753-2DBB-4631-9E2B-1C0ED668D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B37486-94A1-4DAA-B4C4-5157F99DD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D040-8716-4AEB-8FC3-F265B40D8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04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7C5D5F-92C9-4079-9D24-F3443E59C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180065-11A1-42A1-BA67-BBE225F57B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A6CC6C-9604-4A5F-B9E4-7284E9510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FD292E-8BF9-4D57-A6F8-6A5FBE0BA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2DAF-387B-41D4-BE33-DC8C35FEC344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829377-FA22-4501-AF9C-505214D26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AC7C0F-8DCF-4250-B02E-9B8FA4CD3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D040-8716-4AEB-8FC3-F265B40D8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0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7B8F93-46DC-4177-A1F7-489596D84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AE54BE-9B4D-49E6-9A36-F724DDFBB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6FD796-2455-40BA-B583-705296673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4C4B9C-A520-47A4-A85E-E41758FBC5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1F768D-FBA6-40A5-96D5-5CE3FB634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720612-B821-4AD7-B484-7EE06FE88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2DAF-387B-41D4-BE33-DC8C35FEC344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DA187D1-DDE3-41CA-A111-8E1DDF7C5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54D4AA-9074-4379-8BE9-DD55CC6F7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D040-8716-4AEB-8FC3-F265B40D8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89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ED963E-09FB-4588-BAF2-63278C337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25EB86-BD94-4E74-B7B7-4727B8507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2DAF-387B-41D4-BE33-DC8C35FEC344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061043-1177-4896-9703-B464B2215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46CF40-05FD-48B3-B83B-A0F6FF9C6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D040-8716-4AEB-8FC3-F265B40D8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23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F3013A-6445-478A-9FF6-B77AE0240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2DAF-387B-41D4-BE33-DC8C35FEC344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82DC28-1156-4BD2-9C93-D94EADE6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4B6E73-8C9F-4015-B1C2-CB111504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D040-8716-4AEB-8FC3-F265B40D8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84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4D3657-B36A-4BCE-B02E-9328E97D3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D5A008-5FE9-4D66-B73E-301F3B223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6182AA-3267-4718-8693-D33488841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F4E782-0C37-47E7-9C56-F702F699D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2DAF-387B-41D4-BE33-DC8C35FEC344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13EB8E-B989-4184-9453-C59EC1D82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13AFB2-7CE7-4F07-B82F-406F585EA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D040-8716-4AEB-8FC3-F265B40D8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256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239FE4-939C-4070-8D46-BE7653DDD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1FCF82-9ABA-439D-8053-B80E9DC7CD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DE9F62-F164-469B-B4A8-FEA203D3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58B2A0-4BD9-4434-904B-36B28B14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2DAF-387B-41D4-BE33-DC8C35FEC344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6CD5B4-7BEA-4655-977A-29A053012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94056B-69FB-47B0-B048-270251AE6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D040-8716-4AEB-8FC3-F265B40D8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309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B7F3D3-5E94-4A3C-B924-9D1CB8B56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960104-9A39-44BC-B345-45C1037A6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FB0C66-3CDA-4D55-B494-6A202FD3AA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D2DAF-387B-41D4-BE33-DC8C35FEC344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30F5C-E07A-4ED6-975F-029B1F917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8CB249-1E89-4FB1-85C0-E033222ED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D040-8716-4AEB-8FC3-F265B40D8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172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527F5-A184-4EBC-AEDE-94942DE5A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92275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lt"/>
              </a:rPr>
              <a:t>미세먼지에서 살아남기</a:t>
            </a:r>
            <a:r>
              <a:rPr lang="en-US" altLang="ko-KR" sz="3200" dirty="0">
                <a:latin typeface="+mn-lt"/>
              </a:rPr>
              <a:t>(</a:t>
            </a:r>
            <a:r>
              <a:rPr lang="ko-KR" altLang="en-US" sz="3200" dirty="0">
                <a:latin typeface="+mn-lt"/>
              </a:rPr>
              <a:t>가제</a:t>
            </a:r>
            <a:r>
              <a:rPr lang="en-US" altLang="ko-KR" sz="3200" dirty="0">
                <a:latin typeface="+mn-lt"/>
              </a:rPr>
              <a:t>)</a:t>
            </a:r>
            <a:br>
              <a:rPr lang="en-US" altLang="ko-KR" dirty="0">
                <a:latin typeface="+mn-lt"/>
              </a:rPr>
            </a:br>
            <a:endParaRPr lang="ko-KR" altLang="en-US" dirty="0">
              <a:latin typeface="+mn-lt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399398-F538-4CE0-96C9-11E667B04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altLang="ko-KR" dirty="0"/>
              <a:t>2016180011 </a:t>
            </a:r>
            <a:r>
              <a:rPr lang="ko-KR" altLang="en-US" dirty="0"/>
              <a:t>김연지</a:t>
            </a:r>
            <a:endParaRPr lang="en-US" altLang="ko-KR" dirty="0"/>
          </a:p>
          <a:p>
            <a:r>
              <a:rPr lang="en-US" altLang="ko-KR" dirty="0"/>
              <a:t>2016180038 </a:t>
            </a:r>
            <a:r>
              <a:rPr lang="ko-KR" altLang="en-US" dirty="0"/>
              <a:t>장은선</a:t>
            </a:r>
            <a:endParaRPr lang="en-US" altLang="ko-KR" dirty="0"/>
          </a:p>
          <a:p>
            <a:r>
              <a:rPr lang="en-US" altLang="ko-KR" dirty="0"/>
              <a:t>2016184009 </a:t>
            </a:r>
            <a:r>
              <a:rPr lang="ko-KR" altLang="en-US" dirty="0"/>
              <a:t>김하은</a:t>
            </a:r>
          </a:p>
        </p:txBody>
      </p:sp>
    </p:spTree>
    <p:extLst>
      <p:ext uri="{BB962C8B-B14F-4D97-AF65-F5344CB8AC3E}">
        <p14:creationId xmlns:p14="http://schemas.microsoft.com/office/powerpoint/2010/main" val="2469526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B53779-214E-42FE-B538-1108F2BE1E30}"/>
              </a:ext>
            </a:extLst>
          </p:cNvPr>
          <p:cNvSpPr txBox="1"/>
          <p:nvPr/>
        </p:nvSpPr>
        <p:spPr>
          <a:xfrm>
            <a:off x="996549" y="565265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목차</a:t>
            </a: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C4A5C19D-66F2-4BB0-AB4B-3311175ECED7}"/>
              </a:ext>
            </a:extLst>
          </p:cNvPr>
          <p:cNvSpPr txBox="1">
            <a:spLocks/>
          </p:cNvSpPr>
          <p:nvPr/>
        </p:nvSpPr>
        <p:spPr>
          <a:xfrm>
            <a:off x="2482334" y="1543293"/>
            <a:ext cx="4196376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연구 목적</a:t>
            </a: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EEFBE758-5FAB-4829-97FF-E2C5FD980D13}"/>
              </a:ext>
            </a:extLst>
          </p:cNvPr>
          <p:cNvSpPr txBox="1">
            <a:spLocks/>
          </p:cNvSpPr>
          <p:nvPr/>
        </p:nvSpPr>
        <p:spPr>
          <a:xfrm>
            <a:off x="2482334" y="2271482"/>
            <a:ext cx="4196376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게임 소개 및 특징</a:t>
            </a:r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85A8B7D1-EA0A-4C2E-AC09-D61EF398EE59}"/>
              </a:ext>
            </a:extLst>
          </p:cNvPr>
          <p:cNvSpPr txBox="1">
            <a:spLocks/>
          </p:cNvSpPr>
          <p:nvPr/>
        </p:nvSpPr>
        <p:spPr>
          <a:xfrm>
            <a:off x="2482334" y="3751745"/>
            <a:ext cx="4196376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게임 방법</a:t>
            </a: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519BE831-0705-466E-8B72-FCB249028FDF}"/>
              </a:ext>
            </a:extLst>
          </p:cNvPr>
          <p:cNvSpPr txBox="1">
            <a:spLocks/>
          </p:cNvSpPr>
          <p:nvPr/>
        </p:nvSpPr>
        <p:spPr>
          <a:xfrm>
            <a:off x="2482334" y="4521913"/>
            <a:ext cx="4468726" cy="320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개발 환경</a:t>
            </a: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557EB98D-3A4C-41B0-84FB-6FE85AB28AEC}"/>
              </a:ext>
            </a:extLst>
          </p:cNvPr>
          <p:cNvSpPr txBox="1">
            <a:spLocks/>
          </p:cNvSpPr>
          <p:nvPr/>
        </p:nvSpPr>
        <p:spPr>
          <a:xfrm>
            <a:off x="2482334" y="5261734"/>
            <a:ext cx="4196376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기술적 요소</a:t>
            </a: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D793DDE2-B29F-4E04-AF99-D454C5347BBA}"/>
              </a:ext>
            </a:extLst>
          </p:cNvPr>
          <p:cNvSpPr txBox="1">
            <a:spLocks/>
          </p:cNvSpPr>
          <p:nvPr/>
        </p:nvSpPr>
        <p:spPr>
          <a:xfrm>
            <a:off x="2482334" y="5961616"/>
            <a:ext cx="5660310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개발 일정 및 구성원 역할 분담</a:t>
            </a:r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18117620-4964-4647-B47B-BF7B2D3069A4}"/>
              </a:ext>
            </a:extLst>
          </p:cNvPr>
          <p:cNvSpPr txBox="1">
            <a:spLocks/>
          </p:cNvSpPr>
          <p:nvPr/>
        </p:nvSpPr>
        <p:spPr>
          <a:xfrm>
            <a:off x="2482334" y="3014459"/>
            <a:ext cx="4196376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기존 게임과의 차이점</a:t>
            </a:r>
          </a:p>
          <a:p>
            <a:pPr marL="0" indent="0">
              <a:buNone/>
            </a:pP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678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C4A5C19D-66F2-4BB0-AB4B-3311175ECED7}"/>
              </a:ext>
            </a:extLst>
          </p:cNvPr>
          <p:cNvSpPr txBox="1">
            <a:spLocks/>
          </p:cNvSpPr>
          <p:nvPr/>
        </p:nvSpPr>
        <p:spPr>
          <a:xfrm>
            <a:off x="996549" y="849815"/>
            <a:ext cx="4196376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게임 소개 및 특징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067028-7029-4E3A-84F4-05E232532536}"/>
              </a:ext>
            </a:extLst>
          </p:cNvPr>
          <p:cNvSpPr txBox="1"/>
          <p:nvPr/>
        </p:nvSpPr>
        <p:spPr>
          <a:xfrm>
            <a:off x="1355203" y="1674674"/>
            <a:ext cx="2896947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장르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sz="1600" dirty="0"/>
              <a:t>1</a:t>
            </a:r>
            <a:r>
              <a:rPr lang="ko-KR" altLang="en-US" sz="1600" dirty="0"/>
              <a:t>인칭 </a:t>
            </a:r>
            <a:r>
              <a:rPr lang="en-US" altLang="ko-KR" sz="1600" dirty="0"/>
              <a:t>( </a:t>
            </a:r>
            <a:r>
              <a:rPr lang="ko-KR" altLang="en-US" sz="1600" dirty="0"/>
              <a:t>협동</a:t>
            </a:r>
            <a:r>
              <a:rPr lang="en-US" altLang="ko-KR" sz="1600" dirty="0"/>
              <a:t> ) </a:t>
            </a:r>
            <a:r>
              <a:rPr lang="ko-KR" altLang="en-US" sz="1600" dirty="0"/>
              <a:t>생존 게임</a:t>
            </a:r>
            <a:endParaRPr lang="en-US" altLang="ko-KR" sz="1600" dirty="0"/>
          </a:p>
          <a:p>
            <a:endParaRPr lang="en-US" altLang="ko-KR" dirty="0"/>
          </a:p>
          <a:p>
            <a:r>
              <a:rPr lang="ko-KR" altLang="en-US" b="1" dirty="0"/>
              <a:t>플랫폼</a:t>
            </a:r>
            <a:endParaRPr lang="en-US" altLang="ko-KR" b="1" dirty="0"/>
          </a:p>
          <a:p>
            <a:r>
              <a:rPr lang="en-US" altLang="ko-KR" sz="1600" dirty="0"/>
              <a:t>PC ( </a:t>
            </a:r>
            <a:r>
              <a:rPr lang="ko-KR" altLang="en-US" sz="1600" dirty="0"/>
              <a:t>가능하다면 모바일까지 </a:t>
            </a:r>
            <a:r>
              <a:rPr lang="en-US" altLang="ko-KR" sz="16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36239F-BEC8-44A5-A1BE-D112BA830E48}"/>
              </a:ext>
            </a:extLst>
          </p:cNvPr>
          <p:cNvSpPr txBox="1"/>
          <p:nvPr/>
        </p:nvSpPr>
        <p:spPr>
          <a:xfrm>
            <a:off x="1355203" y="3429000"/>
            <a:ext cx="751480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배경 </a:t>
            </a:r>
            <a:r>
              <a:rPr lang="en-US" altLang="ko-KR" b="1" dirty="0"/>
              <a:t>info</a:t>
            </a:r>
          </a:p>
          <a:p>
            <a:endParaRPr lang="en-US" altLang="ko-KR" sz="1600" dirty="0"/>
          </a:p>
          <a:p>
            <a:r>
              <a:rPr lang="ko-KR" altLang="en-US" sz="1600" dirty="0"/>
              <a:t>미세먼지가 너무 심각한 정도가 되어서 밖에 다니기 힘든 시대가 되어 버림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국가적으로 특정 도시 외곽에 돔을 설치하여 사람들이 생존 가능한 지대를 만듦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돔 내부는 특수기술로 공기 청정이 이루어지고 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돔 </a:t>
            </a:r>
            <a:r>
              <a:rPr lang="en-US" altLang="ko-KR" sz="1600" dirty="0"/>
              <a:t>:: [</a:t>
            </a:r>
            <a:r>
              <a:rPr lang="ko-KR" altLang="en-US" sz="1600" dirty="0"/>
              <a:t>그림</a:t>
            </a:r>
            <a:r>
              <a:rPr lang="en-US" altLang="ko-KR" sz="1600" dirty="0"/>
              <a:t>1]</a:t>
            </a:r>
            <a:r>
              <a:rPr lang="ko-KR" altLang="en-US" sz="1600" dirty="0"/>
              <a:t>과 같이 스폰지밥에 </a:t>
            </a:r>
            <a:r>
              <a:rPr lang="ko-KR" altLang="en-US" sz="1600" dirty="0" err="1"/>
              <a:t>다람이</a:t>
            </a:r>
            <a:r>
              <a:rPr lang="ko-KR" altLang="en-US" sz="1600" dirty="0"/>
              <a:t> 집처럼 생김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돔은 부서지지 않는다</a:t>
            </a:r>
            <a:endParaRPr lang="en-US" altLang="ko-KR" sz="1600" dirty="0"/>
          </a:p>
          <a:p>
            <a:endParaRPr lang="en-US" altLang="ko-KR" sz="1600" dirty="0"/>
          </a:p>
        </p:txBody>
      </p:sp>
      <p:pic>
        <p:nvPicPr>
          <p:cNvPr id="8" name="Picture 2" descr="ì¤í°ì§ë°¥ ë¤ëì´ ì§ì ëí ì´ë¯¸ì§ ê²ìê²°ê³¼">
            <a:extLst>
              <a:ext uri="{FF2B5EF4-FFF2-40B4-BE49-F238E27FC236}">
                <a16:creationId xmlns:a16="http://schemas.microsoft.com/office/drawing/2014/main" id="{3F5352C6-2567-44A9-B1CB-5506F1E77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556" y="388799"/>
            <a:ext cx="4572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A1B18A-2E61-4976-9A4A-C154C3EB8101}"/>
              </a:ext>
            </a:extLst>
          </p:cNvPr>
          <p:cNvSpPr txBox="1"/>
          <p:nvPr/>
        </p:nvSpPr>
        <p:spPr>
          <a:xfrm>
            <a:off x="7286556" y="2960549"/>
            <a:ext cx="3541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[</a:t>
            </a:r>
            <a:r>
              <a:rPr lang="ko-KR" altLang="en-US" sz="1400" dirty="0"/>
              <a:t>그림</a:t>
            </a:r>
            <a:r>
              <a:rPr lang="en-US" altLang="ko-KR" sz="1400" dirty="0"/>
              <a:t>1] </a:t>
            </a:r>
            <a:r>
              <a:rPr lang="ko-KR" altLang="en-US" sz="1400" dirty="0"/>
              <a:t>애니메이션 스폰지밥 </a:t>
            </a:r>
            <a:r>
              <a:rPr lang="en-US" altLang="ko-KR" sz="1400" dirty="0"/>
              <a:t>:: </a:t>
            </a:r>
            <a:r>
              <a:rPr lang="ko-KR" altLang="en-US" sz="1400" dirty="0" err="1"/>
              <a:t>다람이</a:t>
            </a:r>
            <a:r>
              <a:rPr lang="ko-KR" altLang="en-US" sz="1400" dirty="0"/>
              <a:t> 집 </a:t>
            </a:r>
          </a:p>
        </p:txBody>
      </p:sp>
    </p:spTree>
    <p:extLst>
      <p:ext uri="{BB962C8B-B14F-4D97-AF65-F5344CB8AC3E}">
        <p14:creationId xmlns:p14="http://schemas.microsoft.com/office/powerpoint/2010/main" val="1040865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C4A5C19D-66F2-4BB0-AB4B-3311175ECED7}"/>
              </a:ext>
            </a:extLst>
          </p:cNvPr>
          <p:cNvSpPr txBox="1">
            <a:spLocks/>
          </p:cNvSpPr>
          <p:nvPr/>
        </p:nvSpPr>
        <p:spPr>
          <a:xfrm>
            <a:off x="996549" y="849815"/>
            <a:ext cx="4196376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게임 소개 및 특징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0897EC-F054-4D97-9E74-83BB26BCF96E}"/>
              </a:ext>
            </a:extLst>
          </p:cNvPr>
          <p:cNvSpPr txBox="1"/>
          <p:nvPr/>
        </p:nvSpPr>
        <p:spPr>
          <a:xfrm>
            <a:off x="1355202" y="1674674"/>
            <a:ext cx="10284571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게임 진행</a:t>
            </a:r>
            <a:endParaRPr lang="en-US" altLang="ko-KR" b="1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싱글 플레이와 멀티 플레이 모두 가능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b="1" dirty="0"/>
              <a:t>게임의 목표</a:t>
            </a:r>
            <a:r>
              <a:rPr lang="ko-KR" altLang="en-US" sz="1600" dirty="0"/>
              <a:t>는 기술 발전도를 올려서 미세먼지 문제 해결</a:t>
            </a:r>
            <a:r>
              <a:rPr lang="en-US" altLang="ko-KR" sz="1600" dirty="0"/>
              <a:t>,</a:t>
            </a:r>
          </a:p>
          <a:p>
            <a:pPr lvl="1"/>
            <a:r>
              <a:rPr lang="en-US" altLang="ko-KR" sz="1600" dirty="0">
                <a:sym typeface="Wingdings" panose="05000000000000000000" pitchFamily="2" charset="2"/>
              </a:rPr>
              <a:t> 1. </a:t>
            </a:r>
            <a:r>
              <a:rPr lang="ko-KR" altLang="en-US" sz="1600" dirty="0">
                <a:sym typeface="Wingdings" panose="05000000000000000000" pitchFamily="2" charset="2"/>
              </a:rPr>
              <a:t>인공 구름 개발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1"/>
            <a:r>
              <a:rPr lang="ko-KR" altLang="en-US" sz="1600" dirty="0"/>
              <a:t>또는 자연 완화 될 때까지 생존</a:t>
            </a:r>
            <a:endParaRPr lang="en-US" altLang="ko-KR" sz="1600" dirty="0"/>
          </a:p>
          <a:p>
            <a:pPr lvl="1"/>
            <a:r>
              <a:rPr lang="en-US" altLang="ko-KR" sz="1600" dirty="0">
                <a:sym typeface="Wingdings" panose="05000000000000000000" pitchFamily="2" charset="2"/>
              </a:rPr>
              <a:t> 1. </a:t>
            </a:r>
            <a:r>
              <a:rPr lang="ko-KR" altLang="en-US" sz="1600" dirty="0">
                <a:sym typeface="Wingdings" panose="05000000000000000000" pitchFamily="2" charset="2"/>
              </a:rPr>
              <a:t>나무를 특정 개수 심기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1"/>
            <a:r>
              <a:rPr lang="en-US" altLang="ko-KR" sz="1600" dirty="0">
                <a:sym typeface="Wingdings" panose="05000000000000000000" pitchFamily="2" charset="2"/>
              </a:rPr>
              <a:t> 2. </a:t>
            </a:r>
            <a:r>
              <a:rPr lang="ko-KR" altLang="en-US" sz="1600" dirty="0">
                <a:sym typeface="Wingdings" panose="05000000000000000000" pitchFamily="2" charset="2"/>
              </a:rPr>
              <a:t>그냥 오래 생존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1"/>
            <a:r>
              <a:rPr lang="ko-KR" altLang="en-US" sz="1600" dirty="0">
                <a:sym typeface="Wingdings" panose="05000000000000000000" pitchFamily="2" charset="2"/>
              </a:rPr>
              <a:t>특수 엔딩 </a:t>
            </a:r>
            <a:r>
              <a:rPr lang="en-US" altLang="ko-KR" sz="1600" dirty="0">
                <a:sym typeface="Wingdings" panose="05000000000000000000" pitchFamily="2" charset="2"/>
              </a:rPr>
              <a:t>: </a:t>
            </a:r>
            <a:r>
              <a:rPr lang="ko-KR" altLang="en-US" sz="1600" dirty="0">
                <a:sym typeface="Wingdings" panose="05000000000000000000" pitchFamily="2" charset="2"/>
              </a:rPr>
              <a:t>사람들의 폐로 미세먼지 정화</a:t>
            </a:r>
            <a:r>
              <a:rPr lang="en-US" altLang="ko-KR" sz="1600" dirty="0"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sym typeface="Wingdings" panose="05000000000000000000" pitchFamily="2" charset="2"/>
              </a:rPr>
              <a:t>인체 공기 청정기</a:t>
            </a:r>
            <a:r>
              <a:rPr lang="en-US" altLang="ko-KR" sz="1600" dirty="0">
                <a:sym typeface="Wingdings" panose="05000000000000000000" pitchFamily="2" charset="2"/>
              </a:rPr>
              <a:t>)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b="1" dirty="0"/>
              <a:t>생존</a:t>
            </a:r>
            <a:r>
              <a:rPr lang="ko-KR" altLang="en-US" sz="1600" dirty="0"/>
              <a:t>을 위해 돔 밖에서 여러 아이템을 얻거나 기술 발전을 위한 조건들을 수행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돔 외부에서는 이동할 때</a:t>
            </a:r>
            <a:r>
              <a:rPr lang="en-US" altLang="ko-KR" sz="1600" dirty="0"/>
              <a:t>, </a:t>
            </a:r>
            <a:r>
              <a:rPr lang="ko-KR" altLang="en-US" sz="1600" b="1" dirty="0"/>
              <a:t>미세먼지 지수</a:t>
            </a:r>
            <a:r>
              <a:rPr lang="ko-KR" altLang="en-US" sz="1600" dirty="0"/>
              <a:t>가 쌓이고</a:t>
            </a:r>
            <a:r>
              <a:rPr lang="en-US" altLang="ko-KR" sz="1600" dirty="0"/>
              <a:t>, </a:t>
            </a:r>
            <a:r>
              <a:rPr lang="ko-KR" altLang="en-US" sz="1600" dirty="0"/>
              <a:t>미세먼지 지수가 </a:t>
            </a:r>
            <a:r>
              <a:rPr lang="en-US" altLang="ko-KR" sz="1600" dirty="0"/>
              <a:t>MAX </a:t>
            </a:r>
            <a:r>
              <a:rPr lang="ko-KR" altLang="en-US" sz="1600" dirty="0"/>
              <a:t>되면 사망하여 </a:t>
            </a:r>
            <a:r>
              <a:rPr lang="en-US" altLang="ko-KR" sz="1600" dirty="0"/>
              <a:t>game over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안전 장치 아이템 이용과 기술 발전에 따라 미세먼지가 몸에 덜 쌓이게 할 수 있음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상태창을 통해 미세먼지가 인체에 쌓인 수준 등의 정보를 볼 수 있음</a:t>
            </a:r>
            <a:endParaRPr lang="en-US" altLang="ko-KR" sz="1600" dirty="0"/>
          </a:p>
          <a:p>
            <a:pPr lvl="1"/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/>
              <a:t>특정 부위에 미세먼지가 많이 쌓이게 되면</a:t>
            </a:r>
            <a:r>
              <a:rPr lang="en-US" altLang="ko-KR" sz="1600" dirty="0"/>
              <a:t>, </a:t>
            </a:r>
            <a:r>
              <a:rPr lang="ko-KR" altLang="en-US" sz="1600" dirty="0"/>
              <a:t>그 부위 사용에 제약이 생긴다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8685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AA81B6-5C56-49E3-ACD9-A9F7F8FE6E15}"/>
              </a:ext>
            </a:extLst>
          </p:cNvPr>
          <p:cNvSpPr txBox="1">
            <a:spLocks/>
          </p:cNvSpPr>
          <p:nvPr/>
        </p:nvSpPr>
        <p:spPr>
          <a:xfrm>
            <a:off x="996549" y="849815"/>
            <a:ext cx="4196376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게임 소개 및 특징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687006-DBE5-41F1-8891-E62CEE06B2C3}"/>
              </a:ext>
            </a:extLst>
          </p:cNvPr>
          <p:cNvSpPr txBox="1"/>
          <p:nvPr/>
        </p:nvSpPr>
        <p:spPr>
          <a:xfrm>
            <a:off x="1355203" y="1674674"/>
            <a:ext cx="10510482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게임 </a:t>
            </a:r>
            <a:r>
              <a:rPr lang="en-US" altLang="ko-KR" b="1" dirty="0"/>
              <a:t>info</a:t>
            </a:r>
          </a:p>
          <a:p>
            <a:endParaRPr lang="en-US" altLang="ko-KR" dirty="0"/>
          </a:p>
          <a:p>
            <a:r>
              <a:rPr lang="ko-KR" altLang="en-US" sz="1600" dirty="0"/>
              <a:t>플레이어가 캐릭터 하나를 조작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공동목표를 이루는 게임 </a:t>
            </a:r>
            <a:r>
              <a:rPr lang="en-US" altLang="ko-KR" sz="1600" dirty="0"/>
              <a:t>: </a:t>
            </a:r>
            <a:r>
              <a:rPr lang="ko-KR" altLang="en-US" sz="1600" dirty="0"/>
              <a:t>예상 플레이 시간 </a:t>
            </a:r>
            <a:r>
              <a:rPr lang="en-US" altLang="ko-KR" sz="1600" dirty="0"/>
              <a:t>10</a:t>
            </a:r>
            <a:r>
              <a:rPr lang="ko-KR" altLang="en-US" sz="1600" dirty="0"/>
              <a:t>시간</a:t>
            </a:r>
            <a:r>
              <a:rPr lang="en-US" altLang="ko-KR" sz="1600" dirty="0"/>
              <a:t> </a:t>
            </a:r>
            <a:r>
              <a:rPr lang="ko-KR" altLang="en-US" sz="1600" dirty="0"/>
              <a:t>내외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 err="1"/>
              <a:t>맵의</a:t>
            </a:r>
            <a:r>
              <a:rPr lang="ko-KR" altLang="en-US" sz="1600" dirty="0"/>
              <a:t> 총 크기 </a:t>
            </a:r>
            <a:r>
              <a:rPr lang="en-US" altLang="ko-KR" sz="1600" dirty="0"/>
              <a:t>: 8000m * 8000m</a:t>
            </a:r>
          </a:p>
          <a:p>
            <a:r>
              <a:rPr lang="ko-KR" altLang="en-US" sz="1600" dirty="0"/>
              <a:t>돔의 크기 </a:t>
            </a:r>
            <a:r>
              <a:rPr lang="en-US" altLang="ko-KR" sz="1600" dirty="0"/>
              <a:t>: 3000m * 3000m</a:t>
            </a:r>
          </a:p>
          <a:p>
            <a:endParaRPr lang="en-US" altLang="ko-KR" sz="1600" dirty="0"/>
          </a:p>
          <a:p>
            <a:r>
              <a:rPr lang="ko-KR" altLang="en-US" sz="1600" dirty="0"/>
              <a:t>자원의 종류 </a:t>
            </a:r>
            <a:r>
              <a:rPr lang="en-US" altLang="ko-KR" sz="1600" dirty="0"/>
              <a:t>:</a:t>
            </a:r>
          </a:p>
          <a:p>
            <a:pPr marL="342900" indent="-342900">
              <a:buAutoNum type="arabicPeriod"/>
            </a:pPr>
            <a:r>
              <a:rPr lang="ko-KR" altLang="en-US" sz="1600" dirty="0"/>
              <a:t>안전장치 </a:t>
            </a:r>
            <a:r>
              <a:rPr lang="en-US" altLang="ko-KR" sz="1600" dirty="0"/>
              <a:t>: </a:t>
            </a:r>
            <a:r>
              <a:rPr lang="ko-KR" altLang="en-US" sz="1600" dirty="0"/>
              <a:t>마스크 </a:t>
            </a:r>
            <a:r>
              <a:rPr lang="en-US" altLang="ko-KR" sz="1600" dirty="0"/>
              <a:t>(</a:t>
            </a:r>
            <a:r>
              <a:rPr lang="ko-KR" altLang="en-US" sz="1600" dirty="0"/>
              <a:t>구하기 쉬운 대신 내구도와 정화도 낮음</a:t>
            </a:r>
            <a:r>
              <a:rPr lang="en-US" altLang="ko-KR" sz="1600" dirty="0"/>
              <a:t>), </a:t>
            </a:r>
            <a:r>
              <a:rPr lang="ko-KR" altLang="en-US" sz="1600" dirty="0"/>
              <a:t>방독면</a:t>
            </a:r>
            <a:r>
              <a:rPr lang="en-US" altLang="ko-KR" sz="1600" dirty="0"/>
              <a:t>(</a:t>
            </a:r>
            <a:r>
              <a:rPr lang="ko-KR" altLang="en-US" sz="1600" dirty="0"/>
              <a:t>무거워서 이동에 제약이 생김</a:t>
            </a:r>
            <a:r>
              <a:rPr lang="en-US" altLang="ko-KR" sz="1600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sz="1600" dirty="0"/>
              <a:t>음식 </a:t>
            </a:r>
            <a:r>
              <a:rPr lang="en-US" altLang="ko-KR" sz="1600" dirty="0"/>
              <a:t>(</a:t>
            </a:r>
            <a:r>
              <a:rPr lang="ko-KR" altLang="en-US" sz="1600" dirty="0"/>
              <a:t>먼지에 내성이 생긴 진화된 동</a:t>
            </a:r>
            <a:r>
              <a:rPr lang="en-US" altLang="ko-KR" sz="1600" dirty="0"/>
              <a:t>,</a:t>
            </a:r>
            <a:r>
              <a:rPr lang="ko-KR" altLang="en-US" sz="1600" dirty="0"/>
              <a:t>식물</a:t>
            </a:r>
            <a:r>
              <a:rPr lang="en-US" altLang="ko-KR" sz="1600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sz="1600" dirty="0"/>
              <a:t>물 </a:t>
            </a:r>
            <a:r>
              <a:rPr lang="en-US" altLang="ko-KR" sz="1600" dirty="0"/>
              <a:t>(</a:t>
            </a:r>
            <a:r>
              <a:rPr lang="ko-KR" altLang="en-US" sz="1600" dirty="0"/>
              <a:t>기술 발전의 정도에 따라 먼지 오염도가 낮은 물을 얻을 수 있음</a:t>
            </a:r>
            <a:r>
              <a:rPr lang="en-US" altLang="ko-KR" sz="1600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sz="1600" dirty="0"/>
              <a:t>나무</a:t>
            </a:r>
            <a:r>
              <a:rPr lang="en-US" altLang="ko-KR" sz="1600" dirty="0"/>
              <a:t>, </a:t>
            </a:r>
            <a:r>
              <a:rPr lang="ko-KR" altLang="en-US" sz="1600" dirty="0"/>
              <a:t>돌</a:t>
            </a:r>
            <a:r>
              <a:rPr lang="en-US" altLang="ko-KR" sz="1600" dirty="0"/>
              <a:t>, </a:t>
            </a:r>
            <a:r>
              <a:rPr lang="ko-KR" altLang="en-US" sz="1600" dirty="0"/>
              <a:t>철기</a:t>
            </a:r>
            <a:r>
              <a:rPr lang="en-US" altLang="ko-KR" sz="1600" dirty="0"/>
              <a:t>, </a:t>
            </a:r>
            <a:r>
              <a:rPr lang="ko-KR" altLang="en-US" sz="1600" dirty="0"/>
              <a:t>의료기구</a:t>
            </a:r>
            <a:endParaRPr lang="en-US" altLang="ko-KR" sz="1600" dirty="0"/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r>
              <a:rPr lang="ko-KR" altLang="en-US" sz="1600" dirty="0"/>
              <a:t>플레이어의 행동 종류 </a:t>
            </a:r>
            <a:r>
              <a:rPr lang="en-US" altLang="ko-KR" sz="1600" dirty="0"/>
              <a:t>: </a:t>
            </a:r>
            <a:r>
              <a:rPr lang="ko-KR" altLang="en-US" sz="1600" dirty="0"/>
              <a:t>공격</a:t>
            </a:r>
            <a:r>
              <a:rPr lang="en-US" altLang="ko-KR" sz="1600" dirty="0"/>
              <a:t>, </a:t>
            </a:r>
            <a:r>
              <a:rPr lang="ko-KR" altLang="en-US" sz="1600" dirty="0"/>
              <a:t>줍기</a:t>
            </a:r>
            <a:r>
              <a:rPr lang="en-US" altLang="ko-KR" sz="1600" dirty="0"/>
              <a:t>, </a:t>
            </a:r>
            <a:r>
              <a:rPr lang="ko-KR" altLang="en-US" sz="1600" dirty="0"/>
              <a:t>간단한 제작</a:t>
            </a:r>
            <a:r>
              <a:rPr lang="en-US" altLang="ko-KR" sz="1600" dirty="0"/>
              <a:t>, </a:t>
            </a:r>
            <a:r>
              <a:rPr lang="ko-KR" altLang="en-US" sz="1600" dirty="0"/>
              <a:t>걷기</a:t>
            </a:r>
            <a:r>
              <a:rPr lang="en-US" altLang="ko-KR" sz="1600" dirty="0"/>
              <a:t>, </a:t>
            </a:r>
            <a:r>
              <a:rPr lang="ko-KR" altLang="en-US" sz="1600" dirty="0"/>
              <a:t>뛰기</a:t>
            </a:r>
            <a:r>
              <a:rPr lang="en-US" altLang="ko-KR" sz="1600" dirty="0"/>
              <a:t>.. </a:t>
            </a:r>
            <a:r>
              <a:rPr lang="ko-KR" altLang="en-US" sz="1600" dirty="0"/>
              <a:t>등</a:t>
            </a:r>
            <a:r>
              <a:rPr lang="en-US" altLang="ko-KR" sz="1600" dirty="0"/>
              <a:t> </a:t>
            </a:r>
          </a:p>
          <a:p>
            <a:endParaRPr lang="en-US" altLang="ko-KR" sz="1600" dirty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599806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C4A5C19D-66F2-4BB0-AB4B-3311175ECED7}"/>
              </a:ext>
            </a:extLst>
          </p:cNvPr>
          <p:cNvSpPr txBox="1">
            <a:spLocks/>
          </p:cNvSpPr>
          <p:nvPr/>
        </p:nvSpPr>
        <p:spPr>
          <a:xfrm>
            <a:off x="996549" y="849814"/>
            <a:ext cx="4196376" cy="3756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기존 게임과의 차이점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067028-7029-4E3A-84F4-05E232532536}"/>
              </a:ext>
            </a:extLst>
          </p:cNvPr>
          <p:cNvSpPr txBox="1"/>
          <p:nvPr/>
        </p:nvSpPr>
        <p:spPr>
          <a:xfrm>
            <a:off x="1355203" y="1674674"/>
            <a:ext cx="10350911" cy="32008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배경 스토리를 </a:t>
            </a:r>
            <a:r>
              <a:rPr lang="en-US" altLang="ko-KR" b="1" dirty="0"/>
              <a:t>‘</a:t>
            </a:r>
            <a:r>
              <a:rPr lang="ko-KR" altLang="en-US" b="1" dirty="0"/>
              <a:t>미세먼지</a:t>
            </a:r>
            <a:r>
              <a:rPr lang="en-US" altLang="ko-KR" b="1" dirty="0"/>
              <a:t>’</a:t>
            </a:r>
            <a:r>
              <a:rPr lang="ko-KR" altLang="en-US" b="1" dirty="0"/>
              <a:t>로 설정한 이유</a:t>
            </a:r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현실에 가까이 있는 문제점이고 내년에도 충분히 대두 될 수 있는 문제이기 때문이다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미세먼지의 위험성을 알리기 위함</a:t>
            </a:r>
            <a:r>
              <a:rPr lang="en-US" altLang="ko-KR" sz="1600" dirty="0"/>
              <a:t>. </a:t>
            </a:r>
          </a:p>
          <a:p>
            <a:r>
              <a:rPr lang="en-US" altLang="ko-KR" sz="1600" dirty="0"/>
              <a:t>( </a:t>
            </a:r>
            <a:r>
              <a:rPr lang="ko-KR" altLang="en-US" sz="1600" dirty="0"/>
              <a:t>사람들이 위험하다는 것은 알지만</a:t>
            </a:r>
            <a:r>
              <a:rPr lang="en-US" altLang="ko-KR" sz="1600" dirty="0"/>
              <a:t>,</a:t>
            </a:r>
            <a:r>
              <a:rPr lang="ko-KR" altLang="en-US" sz="1600" dirty="0"/>
              <a:t> 미세먼지에 대해 크게 와 닿지는 않음 </a:t>
            </a:r>
            <a:r>
              <a:rPr lang="en-US" altLang="ko-KR" sz="1600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b="1" dirty="0"/>
              <a:t>협동</a:t>
            </a:r>
            <a:r>
              <a:rPr lang="en-US" altLang="ko-KR" b="1" dirty="0"/>
              <a:t>/</a:t>
            </a:r>
            <a:r>
              <a:rPr lang="ko-KR" altLang="en-US" b="1" dirty="0"/>
              <a:t>생존 게임을 선정한 이유</a:t>
            </a:r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생존 게임이 게임 배경과 사용자의 직접적인 경험에 영향을 주기 적합하다고 생각했기 때문이다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게임의 최종 목표가 미세 먼지가 해결되는 것이기 때문에 경쟁이 아닌 협동으로 멀티 플레이 요소를 넣었다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( </a:t>
            </a:r>
            <a:r>
              <a:rPr lang="ko-KR" altLang="en-US" sz="1600" dirty="0"/>
              <a:t>게임을 즐겁게 하는 요소 중 하나가 다른 사람과 함께 플레이하는 것이라고 생각되었기 때문에 </a:t>
            </a:r>
            <a:endParaRPr lang="en-US" altLang="ko-KR" sz="1600" dirty="0"/>
          </a:p>
          <a:p>
            <a:r>
              <a:rPr lang="ko-KR" altLang="en-US" sz="1600" dirty="0"/>
              <a:t>멀티 플레이를 꼭 게임에 넣고 싶었음 </a:t>
            </a:r>
            <a:r>
              <a:rPr lang="en-US" altLang="ko-KR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91013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434</Words>
  <Application>Microsoft Office PowerPoint</Application>
  <PresentationFormat>와이드스크린</PresentationFormat>
  <Paragraphs>72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Wingdings</vt:lpstr>
      <vt:lpstr>Office 테마</vt:lpstr>
      <vt:lpstr>미세먼지에서 살아남기(가제)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김연지</dc:creator>
  <cp:lastModifiedBy>김연지</cp:lastModifiedBy>
  <cp:revision>28</cp:revision>
  <dcterms:created xsi:type="dcterms:W3CDTF">2018-11-19T12:05:00Z</dcterms:created>
  <dcterms:modified xsi:type="dcterms:W3CDTF">2018-11-22T09:20:41Z</dcterms:modified>
</cp:coreProperties>
</file>