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82" r:id="rId4"/>
    <p:sldId id="283" r:id="rId5"/>
    <p:sldId id="279" r:id="rId6"/>
    <p:sldId id="278" r:id="rId7"/>
    <p:sldId id="280" r:id="rId8"/>
    <p:sldId id="285" r:id="rId9"/>
    <p:sldId id="286" r:id="rId10"/>
    <p:sldId id="287" r:id="rId11"/>
    <p:sldId id="276" r:id="rId12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4"/>
    </p:embeddedFont>
    <p:embeddedFont>
      <p:font typeface="Impact" panose="020B0806030902050204" pitchFamily="34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7E5C"/>
    <a:srgbClr val="CEB6A2"/>
    <a:srgbClr val="86755F"/>
    <a:srgbClr val="B49173"/>
    <a:srgbClr val="CECDCB"/>
    <a:srgbClr val="464646"/>
    <a:srgbClr val="A7A5A2"/>
    <a:srgbClr val="A093A7"/>
    <a:srgbClr val="A58DAD"/>
    <a:srgbClr val="6DA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F7B2B-0C22-4780-AAC0-6FF5EEC25FD3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924A0-41BB-481F-97A3-E22EAEA34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0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1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20F5-DE5D-4AF0-B486-5D71D32D7171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379" y="2430458"/>
            <a:ext cx="548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미세먼지에서 살아남기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5172" y="2096102"/>
            <a:ext cx="43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  <a:endParaRPr lang="ko-KR" altLang="en-US" sz="16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62989" y="1981444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6185" y="3315864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885684" y="2531613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30527" y="1695554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186569" y="3211101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7750" y="3169997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200" spc="-150" dirty="0">
                <a:ln>
                  <a:solidFill>
                    <a:schemeClr val="accent3">
                      <a:lumMod val="50000"/>
                      <a:alpha val="4000"/>
                    </a:schemeClr>
                  </a:solidFill>
                </a:ln>
                <a:solidFill>
                  <a:srgbClr val="3D2E17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한국산업기술대학교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50024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2016180011 </a:t>
            </a:r>
            <a:r>
              <a:rPr kumimoji="1" lang="ko-KR" altLang="en-US" sz="20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김연지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2016180038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장은선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2016184009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김하은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1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2568B-439F-4FB5-8A2E-40C2A25A8B10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ACF9C541-0EFD-4BF4-B0FC-3B797AEEBF5D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072CA0D6-5438-4276-AA83-FEBB7C513209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개발 일정 및 역할분담 표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D176A5-251B-4FA6-BE9F-EE212EBFEC45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A8B603-F972-45F6-B411-441D7AEF8C39}"/>
              </a:ext>
            </a:extLst>
          </p:cNvPr>
          <p:cNvSpPr/>
          <p:nvPr/>
        </p:nvSpPr>
        <p:spPr>
          <a:xfrm>
            <a:off x="0" y="5127475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7EB55F-7848-44B7-ABF9-A801398FF979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7113A4-319D-42B0-9C33-869094ECEC22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817DE4-D65C-4516-858C-7B79F154AFF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98887D-DBB5-49C1-BCDA-2DB755F16AAF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2B7A27-DC7D-4120-86A3-95555C62532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87285-4AB9-4B3F-A032-BF65DC1EE66E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106A71-8F63-40A5-9196-1F02513E5F0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EF0F4-7A19-4B7B-BC99-54C3477747C4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D337C-F0FA-4B6A-B1B0-05A1AE9017FB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CC273C-7AAA-4A17-9341-F065402FCF7D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92ABB4-0012-4051-BCDE-D1C9E4052FD9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DAC35-B7E0-4F30-ABE1-08F40F52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8" y="1759557"/>
            <a:ext cx="9317987" cy="43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pc="-150" dirty="0" err="1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파워퍼프걸</a:t>
            </a:r>
            <a:endParaRPr lang="ko-KR" altLang="en-US" sz="1200" spc="-15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A4741B-D6FA-403C-9209-583EC589524C}"/>
              </a:ext>
            </a:extLst>
          </p:cNvPr>
          <p:cNvCxnSpPr>
            <a:cxnSpLocks/>
          </p:cNvCxnSpPr>
          <p:nvPr/>
        </p:nvCxnSpPr>
        <p:spPr>
          <a:xfrm flipV="1">
            <a:off x="5791569" y="5300749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66CBF-31CE-428A-A08A-C9A2C71327A8}"/>
              </a:ext>
            </a:extLst>
          </p:cNvPr>
          <p:cNvCxnSpPr/>
          <p:nvPr/>
        </p:nvCxnSpPr>
        <p:spPr>
          <a:xfrm flipV="1">
            <a:off x="5776654" y="1373404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5D9E19-050B-4994-982E-B856DC7F6305}"/>
              </a:ext>
            </a:extLst>
          </p:cNvPr>
          <p:cNvCxnSpPr/>
          <p:nvPr/>
        </p:nvCxnSpPr>
        <p:spPr>
          <a:xfrm>
            <a:off x="1935159" y="942361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1E7AF4-DAF0-4327-A953-DBFA6D70E91F}"/>
              </a:ext>
            </a:extLst>
          </p:cNvPr>
          <p:cNvCxnSpPr/>
          <p:nvPr/>
        </p:nvCxnSpPr>
        <p:spPr>
          <a:xfrm>
            <a:off x="7053392" y="5864952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A69C90-B911-42F9-9DAA-614BF99A14D7}"/>
              </a:ext>
            </a:extLst>
          </p:cNvPr>
          <p:cNvCxnSpPr>
            <a:cxnSpLocks/>
          </p:cNvCxnSpPr>
          <p:nvPr/>
        </p:nvCxnSpPr>
        <p:spPr>
          <a:xfrm>
            <a:off x="9999120" y="3763580"/>
            <a:ext cx="0" cy="2438192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A0A432-C38B-4BC0-B2AE-C82E354A700C}"/>
              </a:ext>
            </a:extLst>
          </p:cNvPr>
          <p:cNvCxnSpPr>
            <a:cxnSpLocks/>
          </p:cNvCxnSpPr>
          <p:nvPr/>
        </p:nvCxnSpPr>
        <p:spPr>
          <a:xfrm>
            <a:off x="2212167" y="637928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FFA0F69B-2FE4-42B5-92DD-09394E4D70E0}"/>
              </a:ext>
            </a:extLst>
          </p:cNvPr>
          <p:cNvSpPr txBox="1"/>
          <p:nvPr/>
        </p:nvSpPr>
        <p:spPr>
          <a:xfrm>
            <a:off x="4276836" y="3204890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기술적 요소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55A4E8AA-3582-40E6-BC1F-9DA771EDCA7E}"/>
              </a:ext>
            </a:extLst>
          </p:cNvPr>
          <p:cNvSpPr txBox="1"/>
          <p:nvPr/>
        </p:nvSpPr>
        <p:spPr>
          <a:xfrm>
            <a:off x="3909823" y="4420852"/>
            <a:ext cx="43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일정 및 구성원 역할 분담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99CC1C7-3CAB-4B0E-A4DF-B962EFA99945}"/>
              </a:ext>
            </a:extLst>
          </p:cNvPr>
          <p:cNvSpPr txBox="1"/>
          <p:nvPr/>
        </p:nvSpPr>
        <p:spPr>
          <a:xfrm>
            <a:off x="4276836" y="1988509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소개 및 특징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8AD963-7928-4941-BFB5-98C76212A826}"/>
              </a:ext>
            </a:extLst>
          </p:cNvPr>
          <p:cNvSpPr txBox="1"/>
          <p:nvPr/>
        </p:nvSpPr>
        <p:spPr>
          <a:xfrm>
            <a:off x="4291753" y="2598402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조작법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9FCD8158-7A5B-4252-940B-A9F312E099B5}"/>
              </a:ext>
            </a:extLst>
          </p:cNvPr>
          <p:cNvSpPr txBox="1"/>
          <p:nvPr/>
        </p:nvSpPr>
        <p:spPr>
          <a:xfrm>
            <a:off x="4276836" y="3811378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타 게임과의 차이</a:t>
            </a:r>
          </a:p>
        </p:txBody>
      </p:sp>
    </p:spTree>
    <p:extLst>
      <p:ext uri="{BB962C8B-B14F-4D97-AF65-F5344CB8AC3E}">
        <p14:creationId xmlns:p14="http://schemas.microsoft.com/office/powerpoint/2010/main" val="39833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863589" y="1924392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51259" y="2364024"/>
            <a:ext cx="1013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유니티 엔진 기반의 시점 전환이 가능한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개발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619162" y="3877812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테마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521107" y="3877812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시뮬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레이션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489389" y="4195268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146554" y="3605535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DB4CB6-8C28-489B-AC03-B19F4777CE96}"/>
              </a:ext>
            </a:extLst>
          </p:cNvPr>
          <p:cNvSpPr/>
          <p:nvPr/>
        </p:nvSpPr>
        <p:spPr>
          <a:xfrm>
            <a:off x="9423052" y="3877812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멀티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73CD4-1001-4473-A688-959BF7C83846}"/>
              </a:ext>
            </a:extLst>
          </p:cNvPr>
          <p:cNvSpPr txBox="1"/>
          <p:nvPr/>
        </p:nvSpPr>
        <p:spPr>
          <a:xfrm>
            <a:off x="8391334" y="4195268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AE47A4-888B-4F88-9163-FFE735515FA6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4E86C824-3F0D-4014-8B03-B4E9D343F963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58" name="Text Placeholder 1">
              <a:extLst>
                <a:ext uri="{FF2B5EF4-FFF2-40B4-BE49-F238E27FC236}">
                  <a16:creationId xmlns:a16="http://schemas.microsoft.com/office/drawing/2014/main" id="{57F001CD-E0DD-4916-88FE-7EED16ED6D4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 세 먼 지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56F479-B958-44F8-963D-E4AD766847CD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BF63D9-5F7D-420D-848C-9012271FDA5F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C34749-3582-4A59-8740-7F91A8C9688F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8C02242-4DAC-4EC4-B08B-13F02265C84B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018B042-8D37-42E2-975A-90779C9D9E96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6F3277-2A75-4763-A467-99AF2742BD39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38CBEB-8309-4AB6-AE83-6E39975D1595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2CD3F2-4B72-47F5-8E3E-62ACA5652C85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90994B-00C6-46D7-ADCD-33A70B7BE96F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D91645-B018-4D00-A5B2-5E420BC40829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F6142B-9037-4721-A8FF-769ABB5E7269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E13BC5B-1F73-413F-800B-919CD8184EB8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2AA79A4-9671-4879-A658-2240BADB1E94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36738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4586223" y="1551445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5266334" y="3409534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생존을 위해 또는 게임 클리어를 위해서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물건들을 얻어야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3958502" y="1656212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3876377" y="1861783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4563470" y="3039683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3935749" y="3161380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3846211" y="3385452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습득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5266335" y="1901194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미세먼지와 여러가지 장애물로부터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게임이 끝날 때까지 살아남아야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2071B786-A624-4049-9652-14BA2F799CFF}"/>
              </a:ext>
            </a:extLst>
          </p:cNvPr>
          <p:cNvSpPr/>
          <p:nvPr/>
        </p:nvSpPr>
        <p:spPr>
          <a:xfrm>
            <a:off x="4586223" y="4511852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Sev01">
            <a:extLst>
              <a:ext uri="{FF2B5EF4-FFF2-40B4-BE49-F238E27FC236}">
                <a16:creationId xmlns:a16="http://schemas.microsoft.com/office/drawing/2014/main" id="{88BA7FE2-1350-40B9-8D8B-E11E8F488AC6}"/>
              </a:ext>
            </a:extLst>
          </p:cNvPr>
          <p:cNvSpPr/>
          <p:nvPr/>
        </p:nvSpPr>
        <p:spPr>
          <a:xfrm>
            <a:off x="3958502" y="4616619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F458F-5116-4035-8A73-1A4852A76018}"/>
              </a:ext>
            </a:extLst>
          </p:cNvPr>
          <p:cNvSpPr txBox="1"/>
          <p:nvPr/>
        </p:nvSpPr>
        <p:spPr>
          <a:xfrm>
            <a:off x="3876377" y="4822190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A272FE37-1906-4864-8A73-0D6AD75BB0C6}"/>
              </a:ext>
            </a:extLst>
          </p:cNvPr>
          <p:cNvSpPr/>
          <p:nvPr/>
        </p:nvSpPr>
        <p:spPr>
          <a:xfrm>
            <a:off x="5266334" y="4909121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습득한 물품들로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인공구름을 만들어야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4B5E1A6-792D-4C74-8D38-F838F51E4A50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60FA4945-9122-4D2F-9855-E8132B6335E0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46" name="Text Placeholder 1">
              <a:extLst>
                <a:ext uri="{FF2B5EF4-FFF2-40B4-BE49-F238E27FC236}">
                  <a16:creationId xmlns:a16="http://schemas.microsoft.com/office/drawing/2014/main" id="{EC0DBEF3-D498-4ABB-9632-708F4667E387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컨텐츠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9914E3-CE17-4C96-8BBD-4B52CE17983A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CB6F6A-2862-46BB-A647-C3C997286D3A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CD52B30-9F86-478C-8AE1-859D1B4E086B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4629E-5EAB-475F-A82F-4A3863A90506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F7AD1C0-4432-438D-B680-806CF089E462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572AB76-4BB9-4BBA-8E40-75F8046EA4FB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9455C1-BE7C-4BE3-AC8A-9D79E39E0B64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00811AD-5672-4F09-9FA9-1D5C6B53E6D0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C1D23F-4065-4D40-87FE-617D1A5E7AA3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6AD3697-39D1-4554-9D04-B881039ABB66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2B256E-6342-4604-82D0-9429F972E497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0D6C52A-771A-4C9B-B585-503BFEEFF0E0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B59DDD-3F76-439B-B093-98B39E4B7962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10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ABD5C3-3D9C-43FE-B735-49A5437D58A8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E9DB5BFD-84CF-4C56-8853-5EEEB14F3615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DEA4A014-C251-4A19-950E-538CD5FE0DE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맵 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&amp; </a:t>
              </a: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미세먼지 바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72981DF-C6D9-4DC9-B37D-490A5A6718B0}"/>
              </a:ext>
            </a:extLst>
          </p:cNvPr>
          <p:cNvGrpSpPr/>
          <p:nvPr/>
        </p:nvGrpSpPr>
        <p:grpSpPr>
          <a:xfrm>
            <a:off x="2422716" y="1489716"/>
            <a:ext cx="4906534" cy="4906534"/>
            <a:chOff x="2464455" y="1591986"/>
            <a:chExt cx="4356401" cy="435640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81E96F1-278C-4303-988F-7FD5166964C7}"/>
                </a:ext>
              </a:extLst>
            </p:cNvPr>
            <p:cNvSpPr/>
            <p:nvPr/>
          </p:nvSpPr>
          <p:spPr>
            <a:xfrm>
              <a:off x="2464455" y="1591986"/>
              <a:ext cx="4356401" cy="4356401"/>
            </a:xfrm>
            <a:prstGeom prst="ellipse">
              <a:avLst/>
            </a:prstGeom>
            <a:solidFill>
              <a:srgbClr val="EEEBE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CDEF6D2-C6AA-4B16-8D5B-F256157ED5A5}"/>
                </a:ext>
              </a:extLst>
            </p:cNvPr>
            <p:cNvSpPr/>
            <p:nvPr/>
          </p:nvSpPr>
          <p:spPr>
            <a:xfrm>
              <a:off x="3793763" y="2921294"/>
              <a:ext cx="1697783" cy="1697783"/>
            </a:xfrm>
            <a:prstGeom prst="ellipse">
              <a:avLst/>
            </a:prstGeom>
            <a:solidFill>
              <a:srgbClr val="EEEBE6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BFA83F2-FE60-4F40-9214-609A65C631BA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>
              <a:off x="4642653" y="3770187"/>
              <a:ext cx="2178203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610290-C4EC-47FD-85F6-4CA4BDC1E66D}"/>
                </a:ext>
              </a:extLst>
            </p:cNvPr>
            <p:cNvSpPr txBox="1"/>
            <p:nvPr/>
          </p:nvSpPr>
          <p:spPr>
            <a:xfrm>
              <a:off x="5671009" y="3400853"/>
              <a:ext cx="970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2000m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48E5A6-9722-47B0-946C-5B461396E8A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>
              <a:off x="4042398" y="3169929"/>
              <a:ext cx="600255" cy="60025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C5028-826E-4632-94C2-87147F63B5EB}"/>
                </a:ext>
              </a:extLst>
            </p:cNvPr>
            <p:cNvSpPr txBox="1"/>
            <p:nvPr/>
          </p:nvSpPr>
          <p:spPr>
            <a:xfrm>
              <a:off x="4201110" y="3080909"/>
              <a:ext cx="86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700m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4E8EF62-0083-44BF-BF32-5F8416ED8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774" y="2160107"/>
              <a:ext cx="207757" cy="193067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1957648-AD9D-4A68-AFCD-9F76DDF1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664" y="2396737"/>
              <a:ext cx="207757" cy="19306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E993334-88ED-48B0-B282-C8CF2BBC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609" y="2925543"/>
              <a:ext cx="207757" cy="193067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95E0857-1A22-4E01-A5BC-3BBAB4813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748" y="3680559"/>
              <a:ext cx="207757" cy="193067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09ADF824-9E5A-490D-81CC-C39FC006D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608" y="4452167"/>
              <a:ext cx="207757" cy="193067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6C1AAF53-6C04-4164-9C45-A0DE3B26C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916" y="4950567"/>
              <a:ext cx="207757" cy="193067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5AA7264-1259-45A2-A33E-06B8CAFCA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225" y="5177199"/>
              <a:ext cx="207757" cy="193067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3AADE18-A923-40C9-A890-0376148AA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514" y="2403662"/>
              <a:ext cx="207757" cy="193067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C11D1746-1A51-4B49-B871-A6F49905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012" y="2928837"/>
              <a:ext cx="207757" cy="19306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8C38E65-8958-40CC-9758-0B8E37C15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012" y="4452167"/>
              <a:ext cx="207757" cy="193067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1CAAFA0-5EBC-428D-96FF-D9494A96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514" y="4950567"/>
              <a:ext cx="207757" cy="19306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20D78223-2695-40C1-B307-DBA0ADB87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20759" y="1959683"/>
              <a:ext cx="308544" cy="308544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F66ECDB-A2A6-401F-A8E6-4BE839C2D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39821" y="2532943"/>
              <a:ext cx="308544" cy="308544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21528BA-67E5-4D17-A183-652E76FFB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31741" y="3246581"/>
              <a:ext cx="308544" cy="308544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8C39702-6078-49F5-BE2A-AD4DCA8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8256" y="3060362"/>
              <a:ext cx="308544" cy="308544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1119D046-F1C9-4EE5-8E15-6F422D595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38991" y="4892828"/>
              <a:ext cx="308544" cy="308544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8681B50-7A2F-42ED-8953-F4868B60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1878" y="5205673"/>
              <a:ext cx="308544" cy="308544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8931811-0147-4A42-A9A0-65BF862E1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14545" y="4589594"/>
              <a:ext cx="308544" cy="308544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2D4A4337-9369-4662-BC7D-4207303DD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99902" y="5485572"/>
              <a:ext cx="308544" cy="308544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10B982E-6595-4C72-B21F-4FF52A2B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30956" y="4435322"/>
              <a:ext cx="308544" cy="308544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F789097-1335-4487-B853-A0C9B39A8B5A}"/>
              </a:ext>
            </a:extLst>
          </p:cNvPr>
          <p:cNvGrpSpPr/>
          <p:nvPr/>
        </p:nvGrpSpPr>
        <p:grpSpPr>
          <a:xfrm>
            <a:off x="6620991" y="6138695"/>
            <a:ext cx="3351204" cy="533747"/>
            <a:chOff x="2909896" y="6012265"/>
            <a:chExt cx="3612303" cy="575332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69179CC-79BC-4C6D-8108-A1032F93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896" y="6017582"/>
              <a:ext cx="613386" cy="570015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55132E25-E4CC-4EF2-AD77-67289FE07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18987" y="6012265"/>
              <a:ext cx="570014" cy="570014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4A79B46-DB37-4789-A3E6-21BD41BDAD03}"/>
                </a:ext>
              </a:extLst>
            </p:cNvPr>
            <p:cNvSpPr txBox="1"/>
            <p:nvPr/>
          </p:nvSpPr>
          <p:spPr>
            <a:xfrm>
              <a:off x="3548958" y="6145952"/>
              <a:ext cx="1007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연구소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AE969F-9737-437D-9257-CD51662FDC67}"/>
                </a:ext>
              </a:extLst>
            </p:cNvPr>
            <p:cNvSpPr txBox="1"/>
            <p:nvPr/>
          </p:nvSpPr>
          <p:spPr>
            <a:xfrm>
              <a:off x="5514594" y="6133087"/>
              <a:ext cx="1007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멧돼지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E867B64-F029-4E70-AB7B-9A9165936028}"/>
              </a:ext>
            </a:extLst>
          </p:cNvPr>
          <p:cNvGrpSpPr/>
          <p:nvPr/>
        </p:nvGrpSpPr>
        <p:grpSpPr>
          <a:xfrm>
            <a:off x="7008367" y="1590453"/>
            <a:ext cx="5124389" cy="4768828"/>
            <a:chOff x="6647804" y="1647654"/>
            <a:chExt cx="5124389" cy="47688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B6D927-8C89-4351-AF7E-0F33FA0A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804" y="1647654"/>
              <a:ext cx="4768828" cy="4768828"/>
            </a:xfrm>
            <a:prstGeom prst="rect">
              <a:avLst/>
            </a:prstGeom>
          </p:spPr>
        </p:pic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1BB3142-D62E-4048-A2CE-81CD18DA94B4}"/>
                </a:ext>
              </a:extLst>
            </p:cNvPr>
            <p:cNvCxnSpPr>
              <a:cxnSpLocks/>
            </p:cNvCxnSpPr>
            <p:nvPr/>
          </p:nvCxnSpPr>
          <p:spPr>
            <a:xfrm>
              <a:off x="9133464" y="3600150"/>
              <a:ext cx="1420236" cy="5385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16F51A3-0DE7-4159-8F0D-3472D3DC24D2}"/>
                </a:ext>
              </a:extLst>
            </p:cNvPr>
            <p:cNvSpPr txBox="1"/>
            <p:nvPr/>
          </p:nvSpPr>
          <p:spPr>
            <a:xfrm>
              <a:off x="10077146" y="3454847"/>
              <a:ext cx="1495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현재 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미세먼지 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수치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340C8A8-6CF1-4EDE-9DB2-A62ACF84664A}"/>
                </a:ext>
              </a:extLst>
            </p:cNvPr>
            <p:cNvCxnSpPr>
              <a:cxnSpLocks/>
            </p:cNvCxnSpPr>
            <p:nvPr/>
          </p:nvCxnSpPr>
          <p:spPr>
            <a:xfrm>
              <a:off x="9133464" y="2016951"/>
              <a:ext cx="1420236" cy="5385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3EB8EF-23E8-47C3-B953-6CA7538BA798}"/>
                </a:ext>
              </a:extLst>
            </p:cNvPr>
            <p:cNvSpPr txBox="1"/>
            <p:nvPr/>
          </p:nvSpPr>
          <p:spPr>
            <a:xfrm>
              <a:off x="10277003" y="1899336"/>
              <a:ext cx="1495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플레이어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사망</a:t>
              </a: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111D60-8D1E-47BB-B134-8A4743663EF0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09638F4-C938-427E-9F97-514A7B1E3408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051102F-E08D-4DAE-884F-0F2B751AFD56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B9B4AC5-AC16-4CBE-99FC-02AB1320B1A1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47E4979-189C-4FDD-9E22-EA1E1B2EE44C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5E11CA9-26BA-4BE3-B64C-3D73CE344B39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6CEC81A-85D9-409B-A790-24009FEA54C2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C57C0BC-B191-4A7B-B018-50EA8D84BEB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00A1763-074C-4E04-AA00-D19B5C2B0AA3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E727AB-1BCD-430F-9E3A-A49EE95492E2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1784F7-B9F5-45EC-99B5-9D34626C5E00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A7C17A0-396E-48D3-83D4-C93CC40E4203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74B0036-1FF0-4F8F-B2ED-D236957956E0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6640A451-F266-4C2B-B95F-801288735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50" y="3743471"/>
            <a:ext cx="457366" cy="42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1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26A6D3B1-A49C-4035-BF4E-E4F974AB6C4C}"/>
              </a:ext>
            </a:extLst>
          </p:cNvPr>
          <p:cNvSpPr/>
          <p:nvPr/>
        </p:nvSpPr>
        <p:spPr>
          <a:xfrm>
            <a:off x="292810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깨끗한 폐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 </a:t>
            </a:r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플레이어의 체력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모서리가 둥근 직사각형 22">
            <a:extLst>
              <a:ext uri="{FF2B5EF4-FFF2-40B4-BE49-F238E27FC236}">
                <a16:creationId xmlns:a16="http://schemas.microsoft.com/office/drawing/2014/main" id="{09DAC729-A1BF-465D-BD92-DC8059C39E0D}"/>
              </a:ext>
            </a:extLst>
          </p:cNvPr>
          <p:cNvSpPr/>
          <p:nvPr/>
        </p:nvSpPr>
        <p:spPr>
          <a:xfrm>
            <a:off x="5888788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섬을 돌아다니며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모은 재료로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부품을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완성하라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</p:txBody>
      </p:sp>
      <p:sp>
        <p:nvSpPr>
          <p:cNvPr id="48" name="모서리가 둥근 직사각형 22">
            <a:extLst>
              <a:ext uri="{FF2B5EF4-FFF2-40B4-BE49-F238E27FC236}">
                <a16:creationId xmlns:a16="http://schemas.microsoft.com/office/drawing/2014/main" id="{D530A1B9-11FE-4049-9F7E-FCD8180AC47F}"/>
              </a:ext>
            </a:extLst>
          </p:cNvPr>
          <p:cNvSpPr/>
          <p:nvPr/>
        </p:nvSpPr>
        <p:spPr>
          <a:xfrm>
            <a:off x="884947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멧돼지와의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대치를 피해라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B4EA14-F1DC-4A26-A39F-94B618B2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7711" y="2113485"/>
            <a:ext cx="1711769" cy="1711769"/>
          </a:xfrm>
          <a:prstGeom prst="rect">
            <a:avLst/>
          </a:prstGeom>
        </p:spPr>
      </p:pic>
      <p:pic>
        <p:nvPicPr>
          <p:cNvPr id="15" name="그래픽 14" descr="도구">
            <a:extLst>
              <a:ext uri="{FF2B5EF4-FFF2-40B4-BE49-F238E27FC236}">
                <a16:creationId xmlns:a16="http://schemas.microsoft.com/office/drawing/2014/main" id="{676D212B-747B-4B82-864C-37942685C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406" y="2113485"/>
            <a:ext cx="1711769" cy="17117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C66CD6-DE9F-4D64-ACB7-144047E09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96" y="2020589"/>
            <a:ext cx="2282359" cy="1711769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058334B-903D-410B-AE07-E578C49705DB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34F84314-3B83-4500-99F3-34AE4793D63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42" name="Text Placeholder 1">
              <a:extLst>
                <a:ext uri="{FF2B5EF4-FFF2-40B4-BE49-F238E27FC236}">
                  <a16:creationId xmlns:a16="http://schemas.microsoft.com/office/drawing/2014/main" id="{4FFE3E92-8C53-46CF-962A-6239D5DE3CCC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플레이 요소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42CBE7-56E5-48F5-AF56-3D409E576577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9B87B1-4921-4EAD-86E0-430D644BD7D4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EFEAAD-FA03-4372-A493-A6597670C09D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747170-7883-493F-94FD-0047159EE5D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13C61B-BBF5-47C2-8E05-CBB2627C46E3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9E52B0C-B211-4BAE-811E-B66D11E940E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5B0696-C6CA-4F76-9C09-C680AF724751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0E5DE8-0E44-46BB-8006-FCC5EF20825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CABF9A5-E809-457A-B1BC-E595FAA5520F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5561E1-23DA-41F6-9BEE-F4E4D3037978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FB6582-5A57-4664-9C6C-90D6322E22C8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410E77-918C-4481-B3D6-4E5E68FEC640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C4D782-6A63-4E56-B16A-5A243664E54B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69318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023B55A-9A2F-4E5C-9F10-B9D86B156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66" y="2592590"/>
            <a:ext cx="6472764" cy="194992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924B1E-ACB1-4D5A-BE57-55DDB9BFDB7A}"/>
              </a:ext>
            </a:extLst>
          </p:cNvPr>
          <p:cNvCxnSpPr>
            <a:cxnSpLocks/>
          </p:cNvCxnSpPr>
          <p:nvPr/>
        </p:nvCxnSpPr>
        <p:spPr>
          <a:xfrm flipV="1">
            <a:off x="3334215" y="1761615"/>
            <a:ext cx="0" cy="1555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267950-2A64-4B57-81D0-27C7C52BA4B6}"/>
              </a:ext>
            </a:extLst>
          </p:cNvPr>
          <p:cNvCxnSpPr/>
          <p:nvPr/>
        </p:nvCxnSpPr>
        <p:spPr>
          <a:xfrm>
            <a:off x="3309359" y="1785074"/>
            <a:ext cx="4795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4D044E-1641-457D-9BC2-07A814327FDB}"/>
              </a:ext>
            </a:extLst>
          </p:cNvPr>
          <p:cNvSpPr/>
          <p:nvPr/>
        </p:nvSpPr>
        <p:spPr>
          <a:xfrm>
            <a:off x="3873388" y="1567331"/>
            <a:ext cx="307159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WASD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키를 이용하여 캐릭터 이동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72C77E62-42BC-47B9-AF9D-388F7654766E}"/>
              </a:ext>
            </a:extLst>
          </p:cNvPr>
          <p:cNvSpPr/>
          <p:nvPr/>
        </p:nvSpPr>
        <p:spPr>
          <a:xfrm>
            <a:off x="3788862" y="1555320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6C80FF9-9242-4237-90DC-17278AF5CB70}"/>
              </a:ext>
            </a:extLst>
          </p:cNvPr>
          <p:cNvCxnSpPr>
            <a:cxnSpLocks/>
          </p:cNvCxnSpPr>
          <p:nvPr/>
        </p:nvCxnSpPr>
        <p:spPr>
          <a:xfrm flipV="1">
            <a:off x="3953897" y="2285394"/>
            <a:ext cx="0" cy="10407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96E725D-B1EB-4FB5-9898-9C258A4D0FE2}"/>
              </a:ext>
            </a:extLst>
          </p:cNvPr>
          <p:cNvCxnSpPr>
            <a:cxnSpLocks/>
          </p:cNvCxnSpPr>
          <p:nvPr/>
        </p:nvCxnSpPr>
        <p:spPr>
          <a:xfrm>
            <a:off x="3924300" y="2285394"/>
            <a:ext cx="12057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B77B34-1F7E-47B1-B9FC-CB6B464585F4}"/>
              </a:ext>
            </a:extLst>
          </p:cNvPr>
          <p:cNvSpPr/>
          <p:nvPr/>
        </p:nvSpPr>
        <p:spPr>
          <a:xfrm>
            <a:off x="5216970" y="2091110"/>
            <a:ext cx="307159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키를 이용한 상호작용 및 줍기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EC0C0FF4-49AA-43A3-A970-BF94F1FC51DF}"/>
              </a:ext>
            </a:extLst>
          </p:cNvPr>
          <p:cNvSpPr/>
          <p:nvPr/>
        </p:nvSpPr>
        <p:spPr>
          <a:xfrm>
            <a:off x="5132444" y="2071429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3215112-2675-48E8-B7BA-A88B142BE503}"/>
              </a:ext>
            </a:extLst>
          </p:cNvPr>
          <p:cNvCxnSpPr>
            <a:cxnSpLocks/>
          </p:cNvCxnSpPr>
          <p:nvPr/>
        </p:nvCxnSpPr>
        <p:spPr>
          <a:xfrm flipV="1">
            <a:off x="2675053" y="4158100"/>
            <a:ext cx="0" cy="19503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3B4C7-CD42-4019-8DD3-00861994D326}"/>
              </a:ext>
            </a:extLst>
          </p:cNvPr>
          <p:cNvCxnSpPr>
            <a:cxnSpLocks/>
          </p:cNvCxnSpPr>
          <p:nvPr/>
        </p:nvCxnSpPr>
        <p:spPr>
          <a:xfrm>
            <a:off x="2659813" y="6108488"/>
            <a:ext cx="428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2A2421-8766-4539-AF21-F5215F556A85}"/>
              </a:ext>
            </a:extLst>
          </p:cNvPr>
          <p:cNvSpPr/>
          <p:nvPr/>
        </p:nvSpPr>
        <p:spPr>
          <a:xfrm>
            <a:off x="3203485" y="5914204"/>
            <a:ext cx="3189695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Shift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키를 이용하여 달리기</a:t>
            </a: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걷기 전환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79DB2D78-E4A1-4FEA-AD4D-EB4FA08AE739}"/>
              </a:ext>
            </a:extLst>
          </p:cNvPr>
          <p:cNvSpPr/>
          <p:nvPr/>
        </p:nvSpPr>
        <p:spPr>
          <a:xfrm>
            <a:off x="3103719" y="5894523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C8F00EA-C762-4B33-B328-5FAB7FDE0A0B}"/>
              </a:ext>
            </a:extLst>
          </p:cNvPr>
          <p:cNvCxnSpPr>
            <a:cxnSpLocks/>
          </p:cNvCxnSpPr>
          <p:nvPr/>
        </p:nvCxnSpPr>
        <p:spPr>
          <a:xfrm flipV="1">
            <a:off x="3766560" y="4459726"/>
            <a:ext cx="0" cy="1049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817EBB-0C35-4459-9DA6-3C6009DD7B54}"/>
              </a:ext>
            </a:extLst>
          </p:cNvPr>
          <p:cNvCxnSpPr/>
          <p:nvPr/>
        </p:nvCxnSpPr>
        <p:spPr>
          <a:xfrm>
            <a:off x="3744256" y="5495146"/>
            <a:ext cx="4795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D2AA71-20E9-4A33-B9DA-2B5446671926}"/>
              </a:ext>
            </a:extLst>
          </p:cNvPr>
          <p:cNvSpPr/>
          <p:nvPr/>
        </p:nvSpPr>
        <p:spPr>
          <a:xfrm>
            <a:off x="4321190" y="5316108"/>
            <a:ext cx="307159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Space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키를 이용하여 점프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D6A72087-E5E7-4FDB-9406-B6940344F1A2}"/>
              </a:ext>
            </a:extLst>
          </p:cNvPr>
          <p:cNvSpPr/>
          <p:nvPr/>
        </p:nvSpPr>
        <p:spPr>
          <a:xfrm>
            <a:off x="4223759" y="5281181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A0A63C7-64A5-48E9-85D6-D3E87FA430E3}"/>
              </a:ext>
            </a:extLst>
          </p:cNvPr>
          <p:cNvCxnSpPr>
            <a:cxnSpLocks/>
          </p:cNvCxnSpPr>
          <p:nvPr/>
        </p:nvCxnSpPr>
        <p:spPr>
          <a:xfrm flipH="1" flipV="1">
            <a:off x="4308286" y="4144683"/>
            <a:ext cx="11829" cy="7640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8764D14-EC9B-4104-ADED-BAD5228D37A2}"/>
              </a:ext>
            </a:extLst>
          </p:cNvPr>
          <p:cNvCxnSpPr>
            <a:cxnSpLocks/>
          </p:cNvCxnSpPr>
          <p:nvPr/>
        </p:nvCxnSpPr>
        <p:spPr>
          <a:xfrm>
            <a:off x="4308285" y="4880577"/>
            <a:ext cx="100347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9BDDFC-C0BE-4473-B96E-0C57E475B026}"/>
              </a:ext>
            </a:extLst>
          </p:cNvPr>
          <p:cNvSpPr/>
          <p:nvPr/>
        </p:nvSpPr>
        <p:spPr>
          <a:xfrm>
            <a:off x="5409187" y="4687831"/>
            <a:ext cx="3277600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키를 이용한 </a:t>
            </a: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인칭</a:t>
            </a: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400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쿼터뷰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시점 변환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5" name="왼쪽 대괄호 64">
            <a:extLst>
              <a:ext uri="{FF2B5EF4-FFF2-40B4-BE49-F238E27FC236}">
                <a16:creationId xmlns:a16="http://schemas.microsoft.com/office/drawing/2014/main" id="{40F29CC0-076D-43C6-8EC1-F46B301925EE}"/>
              </a:ext>
            </a:extLst>
          </p:cNvPr>
          <p:cNvSpPr/>
          <p:nvPr/>
        </p:nvSpPr>
        <p:spPr>
          <a:xfrm>
            <a:off x="5311756" y="4666612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517C195B-2B76-48A5-B8E7-AADA18C2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00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1" y="2441834"/>
            <a:ext cx="2204810" cy="220481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9A57F53-2C89-4DC0-9932-02053B4BA6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7" t="25480" r="31745" b="21962"/>
          <a:stretch/>
        </p:blipFill>
        <p:spPr>
          <a:xfrm>
            <a:off x="9584878" y="1061202"/>
            <a:ext cx="2061030" cy="1555034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769394B-F533-4185-9B15-224906275FF9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67D78648-9DCF-401B-AB3A-5897500F1A56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49" name="Text Placeholder 1">
              <a:extLst>
                <a:ext uri="{FF2B5EF4-FFF2-40B4-BE49-F238E27FC236}">
                  <a16:creationId xmlns:a16="http://schemas.microsoft.com/office/drawing/2014/main" id="{16D2E1EB-9A7A-4B0C-ADF7-78BCE57806A6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조작법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614F30-4B48-485C-8EA4-05441BCFA070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CA65D6-C02A-4666-A081-3A897580D684}"/>
              </a:ext>
            </a:extLst>
          </p:cNvPr>
          <p:cNvSpPr/>
          <p:nvPr/>
        </p:nvSpPr>
        <p:spPr>
          <a:xfrm>
            <a:off x="0" y="2508655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02EE9EC-4DA6-40EE-AD50-B9E2FACEC4F4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7AD7469-97AD-41D0-AECA-DB7A3B5EB2C9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F333AE6-E992-48CD-B04F-340AC3AE9E28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8F9A74-6D92-42F1-858D-BA0D6BBA6AC2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10EE64-B4B2-445F-93E8-192CD87361F7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85CAF1-EC9E-4BEB-83A4-4FDD99AE03B7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DFCF513-002C-498F-BD90-052D2C0C87E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A39268B-538D-415B-8B40-E8DA052E2EEA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BF36CD-B7D5-4E03-AD7D-A13A55493D52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6CBAEA-70FF-45F2-B199-C1305473ED07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56915E-47C0-481F-9AD3-09FA0A1C10C7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35117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7">
            <a:extLst>
              <a:ext uri="{FF2B5EF4-FFF2-40B4-BE49-F238E27FC236}">
                <a16:creationId xmlns:a16="http://schemas.microsoft.com/office/drawing/2014/main" id="{E3B34251-ED36-4C0F-A111-0F588AC7F784}"/>
              </a:ext>
            </a:extLst>
          </p:cNvPr>
          <p:cNvSpPr txBox="1"/>
          <p:nvPr/>
        </p:nvSpPr>
        <p:spPr>
          <a:xfrm>
            <a:off x="4555710" y="2566266"/>
            <a:ext cx="545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인공지능의 일환인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*FSM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접목하여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생명체의 자연스러운 행동 구현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4C18A01A-346F-4F17-9ABC-135BCBEF13E0}"/>
              </a:ext>
            </a:extLst>
          </p:cNvPr>
          <p:cNvSpPr txBox="1"/>
          <p:nvPr/>
        </p:nvSpPr>
        <p:spPr>
          <a:xfrm>
            <a:off x="3142097" y="1946094"/>
            <a:ext cx="963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01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39A22464-192D-41FE-A54B-EBB695762BEF}"/>
              </a:ext>
            </a:extLst>
          </p:cNvPr>
          <p:cNvSpPr txBox="1"/>
          <p:nvPr/>
        </p:nvSpPr>
        <p:spPr>
          <a:xfrm>
            <a:off x="4555710" y="3796733"/>
            <a:ext cx="4822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C++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서버를 이용하며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IOCP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이용하여 다중 클라이언트 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6C8317C7-068F-4E10-B133-509669BBFD95}"/>
              </a:ext>
            </a:extLst>
          </p:cNvPr>
          <p:cNvSpPr txBox="1"/>
          <p:nvPr/>
        </p:nvSpPr>
        <p:spPr>
          <a:xfrm>
            <a:off x="3142097" y="3188136"/>
            <a:ext cx="1061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02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95C95594-ED04-42FD-A12C-7618018058B7}"/>
              </a:ext>
            </a:extLst>
          </p:cNvPr>
          <p:cNvSpPr txBox="1"/>
          <p:nvPr/>
        </p:nvSpPr>
        <p:spPr>
          <a:xfrm>
            <a:off x="4555710" y="5027200"/>
            <a:ext cx="493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전반적으로 통일성 있는 그래픽 및 게임에 맞춰 필요한 모델 제작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75C48216-70EC-4D49-9A45-0418486A3CD1}"/>
              </a:ext>
            </a:extLst>
          </p:cNvPr>
          <p:cNvSpPr txBox="1"/>
          <p:nvPr/>
        </p:nvSpPr>
        <p:spPr>
          <a:xfrm>
            <a:off x="3142097" y="4418603"/>
            <a:ext cx="1084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03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CFF19D-0D92-476C-95D1-08F9D3D588D0}"/>
              </a:ext>
            </a:extLst>
          </p:cNvPr>
          <p:cNvSpPr/>
          <p:nvPr/>
        </p:nvSpPr>
        <p:spPr>
          <a:xfrm>
            <a:off x="4506521" y="2040846"/>
            <a:ext cx="301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B914D7-413E-40E9-9647-2096CA994195}"/>
              </a:ext>
            </a:extLst>
          </p:cNvPr>
          <p:cNvSpPr/>
          <p:nvPr/>
        </p:nvSpPr>
        <p:spPr>
          <a:xfrm>
            <a:off x="4506521" y="3294079"/>
            <a:ext cx="301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IOCP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C9E3EC-E07A-44F3-AE90-99F476D80616}"/>
              </a:ext>
            </a:extLst>
          </p:cNvPr>
          <p:cNvSpPr/>
          <p:nvPr/>
        </p:nvSpPr>
        <p:spPr>
          <a:xfrm>
            <a:off x="4506521" y="4547312"/>
            <a:ext cx="371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자체제작리소스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03ED5E1F-2D5C-41BF-BAB5-A89155A9CA39}"/>
              </a:ext>
            </a:extLst>
          </p:cNvPr>
          <p:cNvSpPr txBox="1"/>
          <p:nvPr/>
        </p:nvSpPr>
        <p:spPr>
          <a:xfrm>
            <a:off x="2299446" y="6398569"/>
            <a:ext cx="545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*FSM (Finite-State Machine)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유한 상태 기계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157990-900B-47F4-AF2B-42A3EC505199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5ADBAE9C-FAD2-4AE5-9CB3-47A1B52BC4AB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51" name="Text Placeholder 1">
              <a:extLst>
                <a:ext uri="{FF2B5EF4-FFF2-40B4-BE49-F238E27FC236}">
                  <a16:creationId xmlns:a16="http://schemas.microsoft.com/office/drawing/2014/main" id="{DC1707CC-C324-4B32-AE6B-10260E86CCD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게임 구현을 위한 기술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AB6B19-3E9F-443E-91F1-D15B253AEB93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707F3F-4DC0-4221-A970-A0C0086C7062}"/>
              </a:ext>
            </a:extLst>
          </p:cNvPr>
          <p:cNvSpPr/>
          <p:nvPr/>
        </p:nvSpPr>
        <p:spPr>
          <a:xfrm>
            <a:off x="0" y="3314640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9506826-B4B8-4F5B-B7A8-74F2ABE19201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6125559-DF4E-42B5-8317-8FED585A0EA4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87DF8BF-AD11-4F0D-8EED-13E013CE684B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1DD9CB0-E52D-44B3-B2B8-2609272EE5FB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21D177D-ABA9-4758-B5D9-9ACB69BBCD11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12ED90-D4FC-4120-A5DA-A14E341D9B39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63E59C-FB00-4645-A3D8-5113C0201A6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F66ABE-3DEC-4270-8C8E-2BCE0B1EFB0C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8605DD9-0B4E-4B99-8E0F-8EEA8297D04A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0062CE-8EFF-4EB4-BD5C-F01F6F2977D2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5D689F-8B6D-4DCE-B1D5-E65DF3846105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182169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육각형 17">
            <a:extLst>
              <a:ext uri="{FF2B5EF4-FFF2-40B4-BE49-F238E27FC236}">
                <a16:creationId xmlns:a16="http://schemas.microsoft.com/office/drawing/2014/main" id="{4081A978-B674-47B5-B176-F4FA9FBD871A}"/>
              </a:ext>
            </a:extLst>
          </p:cNvPr>
          <p:cNvSpPr/>
          <p:nvPr/>
        </p:nvSpPr>
        <p:spPr>
          <a:xfrm>
            <a:off x="6948146" y="2760019"/>
            <a:ext cx="1172888" cy="1011111"/>
          </a:xfrm>
          <a:prstGeom prst="hexagon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17B2068E-8F87-4F80-829E-D98084CA8CAA}"/>
              </a:ext>
            </a:extLst>
          </p:cNvPr>
          <p:cNvSpPr/>
          <p:nvPr/>
        </p:nvSpPr>
        <p:spPr>
          <a:xfrm>
            <a:off x="5983704" y="3321851"/>
            <a:ext cx="1172888" cy="1011111"/>
          </a:xfrm>
          <a:prstGeom prst="hexagon">
            <a:avLst/>
          </a:prstGeom>
          <a:solidFill>
            <a:srgbClr val="6DA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6D3E73B8-9D79-4F90-968E-3B8A36027032}"/>
              </a:ext>
            </a:extLst>
          </p:cNvPr>
          <p:cNvSpPr/>
          <p:nvPr/>
        </p:nvSpPr>
        <p:spPr>
          <a:xfrm>
            <a:off x="6960672" y="3850474"/>
            <a:ext cx="1172888" cy="1011111"/>
          </a:xfrm>
          <a:prstGeom prst="hexagon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64C67-B9B9-4FB4-B3CA-7E371B4379A3}"/>
              </a:ext>
            </a:extLst>
          </p:cNvPr>
          <p:cNvSpPr txBox="1"/>
          <p:nvPr/>
        </p:nvSpPr>
        <p:spPr>
          <a:xfrm>
            <a:off x="3047417" y="2760019"/>
            <a:ext cx="280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공익적인 소재 포함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EE9FB-942D-4265-8EB0-8FEA95E3C085}"/>
              </a:ext>
            </a:extLst>
          </p:cNvPr>
          <p:cNvSpPr txBox="1"/>
          <p:nvPr/>
        </p:nvSpPr>
        <p:spPr>
          <a:xfrm>
            <a:off x="2692850" y="3190209"/>
            <a:ext cx="357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미세먼지의 위험성을 알리기 위한 테마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D1256-5433-4F2C-8F9F-5159C6A4EB57}"/>
              </a:ext>
            </a:extLst>
          </p:cNvPr>
          <p:cNvSpPr txBox="1"/>
          <p:nvPr/>
        </p:nvSpPr>
        <p:spPr>
          <a:xfrm>
            <a:off x="8107112" y="1938565"/>
            <a:ext cx="346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비슷한 게임 다른 분위기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4C613-9CB5-44FF-9981-2BFFA6D4E5F9}"/>
              </a:ext>
            </a:extLst>
          </p:cNvPr>
          <p:cNvSpPr txBox="1"/>
          <p:nvPr/>
        </p:nvSpPr>
        <p:spPr>
          <a:xfrm>
            <a:off x="7752545" y="2368755"/>
            <a:ext cx="424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비슷한 류의 게임들과 달리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공포게임을 좋아하지 않는 사람들의 시장 포괄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0B347-F9EF-464A-A433-6BDBFE7FB8EE}"/>
              </a:ext>
            </a:extLst>
          </p:cNvPr>
          <p:cNvSpPr txBox="1"/>
          <p:nvPr/>
        </p:nvSpPr>
        <p:spPr>
          <a:xfrm>
            <a:off x="6447651" y="5029974"/>
            <a:ext cx="304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멀미 요소 개선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9243B-3948-4B58-B872-DB5F3493098C}"/>
              </a:ext>
            </a:extLst>
          </p:cNvPr>
          <p:cNvSpPr txBox="1"/>
          <p:nvPr/>
        </p:nvSpPr>
        <p:spPr>
          <a:xfrm>
            <a:off x="5851698" y="5458690"/>
            <a:ext cx="424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인칭이나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인칭을 많이 이용하는 다른 게임과 달리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쿼터뷰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도입으로 멀미 요소 개선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2568B-439F-4FB5-8A2E-40C2A25A8B10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ACF9C541-0EFD-4BF4-B0FC-3B797AEEBF5D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072CA0D6-5438-4276-AA83-FEBB7C513209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타게임과의 차이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D176A5-251B-4FA6-BE9F-EE212EBFEC45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A8B603-F972-45F6-B411-441D7AEF8C39}"/>
              </a:ext>
            </a:extLst>
          </p:cNvPr>
          <p:cNvSpPr/>
          <p:nvPr/>
        </p:nvSpPr>
        <p:spPr>
          <a:xfrm>
            <a:off x="0" y="4159193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7EB55F-7848-44B7-ABF9-A801398FF979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7113A4-319D-42B0-9C33-869094ECEC22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817DE4-D65C-4516-858C-7B79F154AFF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98887D-DBB5-49C1-BCDA-2DB755F16AAF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2B7A27-DC7D-4120-86A3-95555C62532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87285-4AB9-4B3F-A032-BF65DC1EE66E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106A71-8F63-40A5-9196-1F02513E5F0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EF0F4-7A19-4B7B-BC99-54C3477747C4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D337C-F0FA-4B6A-B1B0-05A1AE9017FB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CC273C-7AAA-4A17-9341-F065402FCF7D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92ABB4-0012-4051-BCDE-D1C9E4052FD9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373465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398</Words>
  <Application>Microsoft Office PowerPoint</Application>
  <PresentationFormat>와이드스크린</PresentationFormat>
  <Paragraphs>147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Impact</vt:lpstr>
      <vt:lpstr>Arial</vt:lpstr>
      <vt:lpstr>210 옴니고딕 030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연지 김</cp:lastModifiedBy>
  <cp:revision>61</cp:revision>
  <dcterms:created xsi:type="dcterms:W3CDTF">2017-10-16T11:43:05Z</dcterms:created>
  <dcterms:modified xsi:type="dcterms:W3CDTF">2018-12-05T16:33:21Z</dcterms:modified>
</cp:coreProperties>
</file>