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B15B3-B99C-4C1C-8A45-0752E407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A33218-0DD9-4C71-AE39-5A3782FB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613A-2FEC-4305-8CFE-FF08BFF27710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F2AF77-F1E0-4D02-A210-A7D75256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C3395D-B08A-4471-89A8-B342B935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48EA-686C-4D12-B808-C6DAAFE24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23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BA610A-1A11-4EC2-A57A-5CC27DB0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380A6B-A8E5-4CAB-BB07-6D300EAAB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D7F76F-50DA-424D-BF9A-FC2570E11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7613A-2FEC-4305-8CFE-FF08BFF27710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76FAF-6B10-462B-BF2A-EBF5083C8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C1B54-ABF1-42FE-A32C-637CC2A22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148EA-686C-4D12-B808-C6DAAFE24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33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554643A-F34E-4126-B0DB-750EC809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5990C6-46A0-4BCE-B620-BAAA739624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7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3ADBDE3-48FC-418A-8614-4C50C037A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8487A0-72F7-48C4-AD96-C5B75FF482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44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9F29AE4-8CA1-4F00-85DD-A306B498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FA3F26-8D42-45BD-902F-B9D3D06F65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5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4F5FA66-C960-4E57-9E4A-5C342963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958EC0-15BC-4396-ACC0-F5E72ECE66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4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54605D5-C149-4427-9E1F-7C7850A8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FFA1E9-E374-4AC6-B058-5F0E4838C3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5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16CCB90-F426-40FE-AD44-B7164175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A6D61B-393B-4877-9575-ED389FFF36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5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386639C-7DDA-42C7-B03F-BF50FE80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03FBE4-CF8B-4EDB-8824-650A169E9D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4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E8E0965-789A-4381-9400-4BCBF03B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725AEB-3F28-4A15-84C2-763DCC54FF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5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35549C6-AD2E-4E6B-A343-5BF3DD3C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43EB12-5413-45F7-8D8E-3C94989183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4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521D152-F5EB-42C7-A531-D5CBDB45F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E49D0A-6BBC-47AA-957B-825C2A047A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4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4385B97-7193-445E-A2AE-577DB2F2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AC6D5A-CF41-428B-A067-3C258B56BC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0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연지 김</dc:creator>
  <cp:lastModifiedBy>연지 김</cp:lastModifiedBy>
  <cp:revision>1</cp:revision>
  <dcterms:created xsi:type="dcterms:W3CDTF">2019-05-12T18:57:28Z</dcterms:created>
  <dcterms:modified xsi:type="dcterms:W3CDTF">2019-05-12T18:57:28Z</dcterms:modified>
</cp:coreProperties>
</file>