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7" r:id="rId3"/>
    <p:sldId id="282" r:id="rId4"/>
    <p:sldId id="283" r:id="rId5"/>
    <p:sldId id="279" r:id="rId6"/>
    <p:sldId id="280" r:id="rId7"/>
    <p:sldId id="281" r:id="rId8"/>
    <p:sldId id="269" r:id="rId9"/>
    <p:sldId id="274" r:id="rId10"/>
    <p:sldId id="278" r:id="rId11"/>
    <p:sldId id="270" r:id="rId12"/>
    <p:sldId id="273" r:id="rId13"/>
    <p:sldId id="276" r:id="rId14"/>
  </p:sldIdLst>
  <p:sldSz cx="12192000" cy="6858000"/>
  <p:notesSz cx="6858000" cy="9144000"/>
  <p:embeddedFontLst>
    <p:embeddedFont>
      <p:font typeface="210 옴니고딕 030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7E5C"/>
    <a:srgbClr val="86755F"/>
    <a:srgbClr val="B49173"/>
    <a:srgbClr val="CECDCB"/>
    <a:srgbClr val="CEB6A2"/>
    <a:srgbClr val="464646"/>
    <a:srgbClr val="A7A5A2"/>
    <a:srgbClr val="A093A7"/>
    <a:srgbClr val="A58DAD"/>
    <a:srgbClr val="6DA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98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2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9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1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320F5-DE5D-4AF0-B486-5D71D32D7171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A52CC-FDBE-4652-AC04-A822F93E4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25379" y="2430458"/>
            <a:ext cx="548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미세먼지에서 살아남기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65172" y="2096102"/>
            <a:ext cx="4313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Fine dust</a:t>
            </a:r>
            <a:endParaRPr lang="ko-KR" altLang="en-US" sz="1600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662989" y="1981444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356185" y="3315864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885684" y="2531613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230527" y="1695554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186569" y="3211101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67750" y="3169997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ko-KR" altLang="en-US" sz="1200" spc="-150" dirty="0">
                <a:ln>
                  <a:solidFill>
                    <a:schemeClr val="accent3">
                      <a:lumMod val="50000"/>
                      <a:alpha val="4000"/>
                    </a:schemeClr>
                  </a:solidFill>
                </a:ln>
                <a:solidFill>
                  <a:srgbClr val="3D2E17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한국산업기술대학교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450024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2016180011 </a:t>
            </a:r>
            <a:r>
              <a:rPr kumimoji="1" lang="ko-KR" altLang="en-US" sz="20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김연지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2016180038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장은선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  <a:p>
            <a:pPr algn="ctr"/>
            <a:r>
              <a:rPr kumimoji="1" lang="en-US" altLang="ko-KR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2016184009 </a:t>
            </a:r>
            <a:r>
              <a:rPr kumimoji="1" lang="ko-KR" altLang="en-US" sz="20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ea typeface="Noto Sans CJK KR DemiLight" panose="020B0400000000000000" pitchFamily="34" charset="-127"/>
              </a:rPr>
              <a:t>김하은</a:t>
            </a:r>
            <a:endParaRPr kumimoji="1" lang="en-US" altLang="ko-KR" sz="20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bg1"/>
              </a:solidFill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3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7418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5C96350-89E3-4B06-BCED-634813CF8A43}"/>
              </a:ext>
            </a:extLst>
          </p:cNvPr>
          <p:cNvGrpSpPr/>
          <p:nvPr/>
        </p:nvGrpSpPr>
        <p:grpSpPr>
          <a:xfrm>
            <a:off x="2061029" y="887969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641E0295-9252-4120-B00F-3D61184D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85" y="2295274"/>
            <a:ext cx="1386086" cy="138608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7D2676-1145-4571-8756-EB8AC6AA3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9" y="1946095"/>
            <a:ext cx="1711770" cy="17117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71032CF-0FA1-45B9-B42B-5C6B9E28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57" y="2154919"/>
            <a:ext cx="1526441" cy="1526441"/>
          </a:xfrm>
          <a:prstGeom prst="rect">
            <a:avLst/>
          </a:prstGeom>
        </p:spPr>
      </p:pic>
      <p:sp>
        <p:nvSpPr>
          <p:cNvPr id="45" name="모서리가 둥근 직사각형 22">
            <a:extLst>
              <a:ext uri="{FF2B5EF4-FFF2-40B4-BE49-F238E27FC236}">
                <a16:creationId xmlns:a16="http://schemas.microsoft.com/office/drawing/2014/main" id="{26A6D3B1-A49C-4035-BF4E-E4F974AB6C4C}"/>
              </a:ext>
            </a:extLst>
          </p:cNvPr>
          <p:cNvSpPr/>
          <p:nvPr/>
        </p:nvSpPr>
        <p:spPr>
          <a:xfrm>
            <a:off x="292810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모서리가 둥근 직사각형 22">
            <a:extLst>
              <a:ext uri="{FF2B5EF4-FFF2-40B4-BE49-F238E27FC236}">
                <a16:creationId xmlns:a16="http://schemas.microsoft.com/office/drawing/2014/main" id="{09DAC729-A1BF-465D-BD92-DC8059C39E0D}"/>
              </a:ext>
            </a:extLst>
          </p:cNvPr>
          <p:cNvSpPr/>
          <p:nvPr/>
        </p:nvSpPr>
        <p:spPr>
          <a:xfrm>
            <a:off x="5888788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모서리가 둥근 직사각형 22">
            <a:extLst>
              <a:ext uri="{FF2B5EF4-FFF2-40B4-BE49-F238E27FC236}">
                <a16:creationId xmlns:a16="http://schemas.microsoft.com/office/drawing/2014/main" id="{D530A1B9-11FE-4049-9F7E-FCD8180AC47F}"/>
              </a:ext>
            </a:extLst>
          </p:cNvPr>
          <p:cNvSpPr/>
          <p:nvPr/>
        </p:nvSpPr>
        <p:spPr>
          <a:xfrm>
            <a:off x="8849473" y="4317168"/>
            <a:ext cx="2475452" cy="1558976"/>
          </a:xfrm>
          <a:prstGeom prst="roundRect">
            <a:avLst>
              <a:gd name="adj" fmla="val 11569"/>
            </a:avLst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18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0EE38-D3EC-47D8-95F3-EA26234E4389}"/>
              </a:ext>
            </a:extLst>
          </p:cNvPr>
          <p:cNvGrpSpPr/>
          <p:nvPr/>
        </p:nvGrpSpPr>
        <p:grpSpPr>
          <a:xfrm>
            <a:off x="2061029" y="1376954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3347864" y="2783217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DCB6FB3-A693-45D0-BBCA-2C166F41F699}"/>
              </a:ext>
            </a:extLst>
          </p:cNvPr>
          <p:cNvSpPr/>
          <p:nvPr/>
        </p:nvSpPr>
        <p:spPr>
          <a:xfrm>
            <a:off x="7673288" y="2772884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4027976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6" name="Sev02">
            <a:extLst>
              <a:ext uri="{FF2B5EF4-FFF2-40B4-BE49-F238E27FC236}">
                <a16:creationId xmlns:a16="http://schemas.microsoft.com/office/drawing/2014/main" id="{74FE8494-9F3A-4E06-B18B-249DAD6D2A1F}"/>
              </a:ext>
            </a:extLst>
          </p:cNvPr>
          <p:cNvSpPr/>
          <p:nvPr/>
        </p:nvSpPr>
        <p:spPr>
          <a:xfrm>
            <a:off x="10665318" y="287765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2720143" y="288798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2638018" y="309355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3325111" y="4271455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Rounded Rectangle 14">
            <a:extLst>
              <a:ext uri="{FF2B5EF4-FFF2-40B4-BE49-F238E27FC236}">
                <a16:creationId xmlns:a16="http://schemas.microsoft.com/office/drawing/2014/main" id="{72B194B9-23BA-4F07-A71C-B1557D37A10A}"/>
              </a:ext>
            </a:extLst>
          </p:cNvPr>
          <p:cNvSpPr/>
          <p:nvPr/>
        </p:nvSpPr>
        <p:spPr>
          <a:xfrm>
            <a:off x="7650534" y="4286309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B2D9D3D-72C5-4149-9062-79A7D108CB3A}"/>
              </a:ext>
            </a:extLst>
          </p:cNvPr>
          <p:cNvSpPr/>
          <p:nvPr/>
        </p:nvSpPr>
        <p:spPr>
          <a:xfrm>
            <a:off x="4042258" y="4666889"/>
            <a:ext cx="2819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2697390" y="439315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56" name="Sev04">
            <a:extLst>
              <a:ext uri="{FF2B5EF4-FFF2-40B4-BE49-F238E27FC236}">
                <a16:creationId xmlns:a16="http://schemas.microsoft.com/office/drawing/2014/main" id="{914D3029-B85B-4FFB-B1D9-B9D4805AE570}"/>
              </a:ext>
            </a:extLst>
          </p:cNvPr>
          <p:cNvSpPr/>
          <p:nvPr/>
        </p:nvSpPr>
        <p:spPr>
          <a:xfrm>
            <a:off x="10645759" y="4386825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F2B765-9C0D-4B8A-835B-64EFEBB5B6D8}"/>
              </a:ext>
            </a:extLst>
          </p:cNvPr>
          <p:cNvSpPr txBox="1"/>
          <p:nvPr/>
        </p:nvSpPr>
        <p:spPr>
          <a:xfrm>
            <a:off x="10665318" y="3095293"/>
            <a:ext cx="13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107F6-3ABD-427F-93F1-99D8BB6B190E}"/>
              </a:ext>
            </a:extLst>
          </p:cNvPr>
          <p:cNvSpPr txBox="1"/>
          <p:nvPr/>
        </p:nvSpPr>
        <p:spPr>
          <a:xfrm>
            <a:off x="10629236" y="4583215"/>
            <a:ext cx="13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04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2607852" y="461722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4027976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361C8254-4290-4211-BBBD-CEB191CC97A6}"/>
              </a:ext>
            </a:extLst>
          </p:cNvPr>
          <p:cNvSpPr/>
          <p:nvPr/>
        </p:nvSpPr>
        <p:spPr>
          <a:xfrm>
            <a:off x="7713973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8B92B0CD-18A6-41A8-9039-A599B9A4B8A1}"/>
              </a:ext>
            </a:extLst>
          </p:cNvPr>
          <p:cNvSpPr/>
          <p:nvPr/>
        </p:nvSpPr>
        <p:spPr>
          <a:xfrm>
            <a:off x="7713973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9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CFE95E-2276-4DA6-B6E2-300C3D6763CE}"/>
              </a:ext>
            </a:extLst>
          </p:cNvPr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8B7A4C-B31E-4F7F-A2E5-52F106659A07}"/>
              </a:ext>
            </a:extLst>
          </p:cNvPr>
          <p:cNvSpPr/>
          <p:nvPr/>
        </p:nvSpPr>
        <p:spPr>
          <a:xfrm>
            <a:off x="4057789" y="2458252"/>
            <a:ext cx="2655667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451EC9-EFC9-4DB3-881B-51E6A2626040}"/>
              </a:ext>
            </a:extLst>
          </p:cNvPr>
          <p:cNvSpPr/>
          <p:nvPr/>
        </p:nvSpPr>
        <p:spPr>
          <a:xfrm>
            <a:off x="7963632" y="2458250"/>
            <a:ext cx="2660635" cy="1016046"/>
          </a:xfrm>
          <a:prstGeom prst="rect">
            <a:avLst/>
          </a:prstGeom>
          <a:noFill/>
          <a:ln w="28575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dirty="0">
                <a:ln>
                  <a:solidFill>
                    <a:schemeClr val="tx1">
                      <a:lumMod val="95000"/>
                      <a:lumOff val="5000"/>
                      <a:alpha val="15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Nanum Myeongjo" charset="-127"/>
              </a:rPr>
              <a:t>텍스트 입력</a:t>
            </a:r>
          </a:p>
        </p:txBody>
      </p:sp>
      <p:sp>
        <p:nvSpPr>
          <p:cNvPr id="19" name="십자형[C] 12">
            <a:extLst>
              <a:ext uri="{FF2B5EF4-FFF2-40B4-BE49-F238E27FC236}">
                <a16:creationId xmlns:a16="http://schemas.microsoft.com/office/drawing/2014/main" id="{B8BB0576-8A7C-43E8-9B42-2A76717A65A1}"/>
              </a:ext>
            </a:extLst>
          </p:cNvPr>
          <p:cNvSpPr/>
          <p:nvPr/>
        </p:nvSpPr>
        <p:spPr>
          <a:xfrm>
            <a:off x="7210530" y="2839970"/>
            <a:ext cx="333024" cy="333024"/>
          </a:xfrm>
          <a:prstGeom prst="plus">
            <a:avLst>
              <a:gd name="adj" fmla="val 3809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ko-KR" altLang="en-US" sz="2400">
              <a:ln>
                <a:solidFill>
                  <a:schemeClr val="tx1">
                    <a:lumMod val="95000"/>
                    <a:lumOff val="5000"/>
                    <a:alpha val="15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2C66111B-4A99-425B-88DE-A51415E4F2C3}"/>
              </a:ext>
            </a:extLst>
          </p:cNvPr>
          <p:cNvSpPr/>
          <p:nvPr/>
        </p:nvSpPr>
        <p:spPr>
          <a:xfrm>
            <a:off x="3027902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모서리가 둥근 직사각형 23">
            <a:extLst>
              <a:ext uri="{FF2B5EF4-FFF2-40B4-BE49-F238E27FC236}">
                <a16:creationId xmlns:a16="http://schemas.microsoft.com/office/drawing/2014/main" id="{AAA37FD9-BC56-477D-9C2B-169BFCD82B5B}"/>
              </a:ext>
            </a:extLst>
          </p:cNvPr>
          <p:cNvSpPr/>
          <p:nvPr/>
        </p:nvSpPr>
        <p:spPr>
          <a:xfrm>
            <a:off x="5176978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모서리가 둥근 직사각형 24">
            <a:extLst>
              <a:ext uri="{FF2B5EF4-FFF2-40B4-BE49-F238E27FC236}">
                <a16:creationId xmlns:a16="http://schemas.microsoft.com/office/drawing/2014/main" id="{FBC3815E-1ADB-4899-B4DA-66962FE722DE}"/>
              </a:ext>
            </a:extLst>
          </p:cNvPr>
          <p:cNvSpPr/>
          <p:nvPr/>
        </p:nvSpPr>
        <p:spPr>
          <a:xfrm>
            <a:off x="7322920" y="4044553"/>
            <a:ext cx="2109816" cy="1534853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6C30842-6D93-44D8-9C8B-BBA2F809C74F}"/>
              </a:ext>
            </a:extLst>
          </p:cNvPr>
          <p:cNvSpPr/>
          <p:nvPr/>
        </p:nvSpPr>
        <p:spPr>
          <a:xfrm>
            <a:off x="9486439" y="4044553"/>
            <a:ext cx="2109816" cy="1534853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</a:t>
            </a:r>
            <a:endParaRPr lang="en-US" altLang="ko-KR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dirty="0">
                <a:ln>
                  <a:solidFill>
                    <a:schemeClr val="bg1">
                      <a:alpha val="3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dirty="0">
              <a:ln>
                <a:solidFill>
                  <a:schemeClr val="bg1">
                    <a:alpha val="3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69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92870" y="2876107"/>
            <a:ext cx="4516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5400" spc="-150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Thank you</a:t>
            </a:r>
            <a:endParaRPr lang="ko-KR" altLang="en-US" sz="5400" spc="-150" dirty="0"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52930" y="2684371"/>
            <a:ext cx="6172828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446126" y="4018791"/>
            <a:ext cx="6060533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975625" y="3234540"/>
            <a:ext cx="0" cy="967468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3320468" y="2398481"/>
            <a:ext cx="6354" cy="1400956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4276510" y="3914028"/>
            <a:ext cx="3616885" cy="209526"/>
          </a:xfrm>
          <a:prstGeom prst="round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57691" y="3872924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kumimoji="1" lang="en-US" altLang="ko-KR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토뇽의</a:t>
            </a:r>
            <a:r>
              <a:rPr kumimoji="1" lang="ko-KR" altLang="en-US" sz="1200" spc="3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200" spc="300" dirty="0" err="1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녕토피아</a:t>
            </a:r>
            <a:endParaRPr kumimoji="1" lang="en-US" altLang="ko-KR" sz="1200" spc="30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75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6">
            <a:extLst>
              <a:ext uri="{FF2B5EF4-FFF2-40B4-BE49-F238E27FC236}">
                <a16:creationId xmlns:a16="http://schemas.microsoft.com/office/drawing/2014/main" id="{D98EB5E3-5D49-4753-B49F-229D05275790}"/>
              </a:ext>
            </a:extLst>
          </p:cNvPr>
          <p:cNvSpPr txBox="1"/>
          <p:nvPr/>
        </p:nvSpPr>
        <p:spPr>
          <a:xfrm>
            <a:off x="4276837" y="3187999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방법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A4741B-D6FA-403C-9209-583EC589524C}"/>
              </a:ext>
            </a:extLst>
          </p:cNvPr>
          <p:cNvCxnSpPr>
            <a:cxnSpLocks/>
          </p:cNvCxnSpPr>
          <p:nvPr/>
        </p:nvCxnSpPr>
        <p:spPr>
          <a:xfrm flipV="1">
            <a:off x="5791569" y="5300749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2866CBF-31CE-428A-A08A-C9A2C71327A8}"/>
              </a:ext>
            </a:extLst>
          </p:cNvPr>
          <p:cNvCxnSpPr/>
          <p:nvPr/>
        </p:nvCxnSpPr>
        <p:spPr>
          <a:xfrm flipV="1">
            <a:off x="5776654" y="1373404"/>
            <a:ext cx="628147" cy="18384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5D9E19-050B-4994-982E-B856DC7F6305}"/>
              </a:ext>
            </a:extLst>
          </p:cNvPr>
          <p:cNvCxnSpPr/>
          <p:nvPr/>
        </p:nvCxnSpPr>
        <p:spPr>
          <a:xfrm>
            <a:off x="1935159" y="942361"/>
            <a:ext cx="3272246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E1E7AF4-DAF0-4327-A953-DBFA6D70E91F}"/>
              </a:ext>
            </a:extLst>
          </p:cNvPr>
          <p:cNvCxnSpPr/>
          <p:nvPr/>
        </p:nvCxnSpPr>
        <p:spPr>
          <a:xfrm>
            <a:off x="7053392" y="5864952"/>
            <a:ext cx="3212717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9A69C90-B911-42F9-9DAA-614BF99A14D7}"/>
              </a:ext>
            </a:extLst>
          </p:cNvPr>
          <p:cNvCxnSpPr>
            <a:cxnSpLocks/>
          </p:cNvCxnSpPr>
          <p:nvPr/>
        </p:nvCxnSpPr>
        <p:spPr>
          <a:xfrm>
            <a:off x="9999120" y="3763580"/>
            <a:ext cx="0" cy="2438192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8A0A432-C38B-4BC0-B2AE-C82E354A700C}"/>
              </a:ext>
            </a:extLst>
          </p:cNvPr>
          <p:cNvCxnSpPr>
            <a:cxnSpLocks/>
          </p:cNvCxnSpPr>
          <p:nvPr/>
        </p:nvCxnSpPr>
        <p:spPr>
          <a:xfrm>
            <a:off x="2212167" y="637928"/>
            <a:ext cx="0" cy="3373994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6">
            <a:extLst>
              <a:ext uri="{FF2B5EF4-FFF2-40B4-BE49-F238E27FC236}">
                <a16:creationId xmlns:a16="http://schemas.microsoft.com/office/drawing/2014/main" id="{645CEB21-2E04-4F2A-8946-FDA1E43A5D38}"/>
              </a:ext>
            </a:extLst>
          </p:cNvPr>
          <p:cNvSpPr txBox="1"/>
          <p:nvPr/>
        </p:nvSpPr>
        <p:spPr>
          <a:xfrm>
            <a:off x="4282109" y="3654300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환경</a:t>
            </a:r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FFA0F69B-2FE4-42B5-92DD-09394E4D70E0}"/>
              </a:ext>
            </a:extLst>
          </p:cNvPr>
          <p:cNvSpPr txBox="1"/>
          <p:nvPr/>
        </p:nvSpPr>
        <p:spPr>
          <a:xfrm>
            <a:off x="4282109" y="412011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기술적 요소</a:t>
            </a: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55A4E8AA-3582-40E6-BC1F-9DA771EDCA7E}"/>
              </a:ext>
            </a:extLst>
          </p:cNvPr>
          <p:cNvSpPr txBox="1"/>
          <p:nvPr/>
        </p:nvSpPr>
        <p:spPr>
          <a:xfrm>
            <a:off x="3909822" y="4583692"/>
            <a:ext cx="43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개발 일정 및 구성원 역할 분담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9ADEF32-6B80-4F24-ADAC-CFCABE820797}"/>
              </a:ext>
            </a:extLst>
          </p:cNvPr>
          <p:cNvSpPr txBox="1"/>
          <p:nvPr/>
        </p:nvSpPr>
        <p:spPr>
          <a:xfrm>
            <a:off x="4284295" y="1817921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연구 목적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699CC1C7-3CAB-4B0E-A4DF-B962EFA99945}"/>
              </a:ext>
            </a:extLst>
          </p:cNvPr>
          <p:cNvSpPr txBox="1"/>
          <p:nvPr/>
        </p:nvSpPr>
        <p:spPr>
          <a:xfrm>
            <a:off x="4276837" y="2265794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게임 소개 및 특징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8AD963-7928-4941-BFB5-98C76212A826}"/>
              </a:ext>
            </a:extLst>
          </p:cNvPr>
          <p:cNvSpPr txBox="1"/>
          <p:nvPr/>
        </p:nvSpPr>
        <p:spPr>
          <a:xfrm>
            <a:off x="4291752" y="2729777"/>
            <a:ext cx="362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조선일보명조" panose="02030304000000000000" pitchFamily="18" charset="-127"/>
              </a:rPr>
              <a:t>기존 게임과의 차이점</a:t>
            </a:r>
          </a:p>
        </p:txBody>
      </p:sp>
    </p:spTree>
    <p:extLst>
      <p:ext uri="{BB962C8B-B14F-4D97-AF65-F5344CB8AC3E}">
        <p14:creationId xmlns:p14="http://schemas.microsoft.com/office/powerpoint/2010/main" val="39833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18340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61030" y="2337353"/>
            <a:ext cx="10130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유니티 엔진을 사용한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3D Multi player Online Game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테마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445951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장르</a:t>
            </a:r>
            <a:r>
              <a:rPr lang="en-US" altLang="ko-KR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414233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5DB4CB6-8C28-489B-AC03-B19F4777CE96}"/>
              </a:ext>
            </a:extLst>
          </p:cNvPr>
          <p:cNvSpPr/>
          <p:nvPr/>
        </p:nvSpPr>
        <p:spPr>
          <a:xfrm>
            <a:off x="934789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성향</a:t>
            </a:r>
            <a:r>
              <a:rPr lang="en-US" altLang="ko-KR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73CD4-1001-4473-A688-959BF7C83846}"/>
              </a:ext>
            </a:extLst>
          </p:cNvPr>
          <p:cNvSpPr txBox="1"/>
          <p:nvPr/>
        </p:nvSpPr>
        <p:spPr>
          <a:xfrm>
            <a:off x="8316178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83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348762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10EE38-D3EC-47D8-95F3-EA26234E4389}"/>
              </a:ext>
            </a:extLst>
          </p:cNvPr>
          <p:cNvGrpSpPr/>
          <p:nvPr/>
        </p:nvGrpSpPr>
        <p:grpSpPr>
          <a:xfrm>
            <a:off x="2061029" y="1376954"/>
            <a:ext cx="10130971" cy="542137"/>
            <a:chOff x="2061029" y="887969"/>
            <a:chExt cx="10130971" cy="542137"/>
          </a:xfrm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F86E9B7F-9543-4DE6-AD57-6DF46ABC64F4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C4128DDF-795D-416B-8750-87F0EF2A0D2A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4B51BF9D-41E0-45DE-8A81-0836E38543D4}"/>
              </a:ext>
            </a:extLst>
          </p:cNvPr>
          <p:cNvSpPr/>
          <p:nvPr/>
        </p:nvSpPr>
        <p:spPr>
          <a:xfrm>
            <a:off x="3347864" y="2783217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DCB6FB3-A693-45D0-BBCA-2C166F41F699}"/>
              </a:ext>
            </a:extLst>
          </p:cNvPr>
          <p:cNvSpPr/>
          <p:nvPr/>
        </p:nvSpPr>
        <p:spPr>
          <a:xfrm>
            <a:off x="7673288" y="2772884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47A8A4C-5864-4EE4-A4DC-7975949E8BB9}"/>
              </a:ext>
            </a:extLst>
          </p:cNvPr>
          <p:cNvSpPr/>
          <p:nvPr/>
        </p:nvSpPr>
        <p:spPr>
          <a:xfrm>
            <a:off x="4027976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생존을 위해 또는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위해서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물건들을 얻어야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46" name="Sev02">
            <a:extLst>
              <a:ext uri="{FF2B5EF4-FFF2-40B4-BE49-F238E27FC236}">
                <a16:creationId xmlns:a16="http://schemas.microsoft.com/office/drawing/2014/main" id="{74FE8494-9F3A-4E06-B18B-249DAD6D2A1F}"/>
              </a:ext>
            </a:extLst>
          </p:cNvPr>
          <p:cNvSpPr/>
          <p:nvPr/>
        </p:nvSpPr>
        <p:spPr>
          <a:xfrm>
            <a:off x="10665318" y="2877650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7" name="Sev01">
            <a:extLst>
              <a:ext uri="{FF2B5EF4-FFF2-40B4-BE49-F238E27FC236}">
                <a16:creationId xmlns:a16="http://schemas.microsoft.com/office/drawing/2014/main" id="{6A4EDBD1-70C0-4E0B-A341-9BB06C0CB83E}"/>
              </a:ext>
            </a:extLst>
          </p:cNvPr>
          <p:cNvSpPr/>
          <p:nvPr/>
        </p:nvSpPr>
        <p:spPr>
          <a:xfrm>
            <a:off x="2720143" y="2887984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D2569C-F38C-4E23-AD0E-02D0F371FB42}"/>
              </a:ext>
            </a:extLst>
          </p:cNvPr>
          <p:cNvSpPr txBox="1"/>
          <p:nvPr/>
        </p:nvSpPr>
        <p:spPr>
          <a:xfrm>
            <a:off x="2638018" y="3093555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01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생존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Rounded Rectangle 12">
            <a:extLst>
              <a:ext uri="{FF2B5EF4-FFF2-40B4-BE49-F238E27FC236}">
                <a16:creationId xmlns:a16="http://schemas.microsoft.com/office/drawing/2014/main" id="{B11F5F9F-6359-4827-9EEF-0DD9D27EBBFD}"/>
              </a:ext>
            </a:extLst>
          </p:cNvPr>
          <p:cNvSpPr/>
          <p:nvPr/>
        </p:nvSpPr>
        <p:spPr>
          <a:xfrm>
            <a:off x="3325111" y="4271455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CEB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Rounded Rectangle 14">
            <a:extLst>
              <a:ext uri="{FF2B5EF4-FFF2-40B4-BE49-F238E27FC236}">
                <a16:creationId xmlns:a16="http://schemas.microsoft.com/office/drawing/2014/main" id="{72B194B9-23BA-4F07-A71C-B1557D37A10A}"/>
              </a:ext>
            </a:extLst>
          </p:cNvPr>
          <p:cNvSpPr/>
          <p:nvPr/>
        </p:nvSpPr>
        <p:spPr>
          <a:xfrm>
            <a:off x="7650534" y="4286309"/>
            <a:ext cx="3674949" cy="1309588"/>
          </a:xfrm>
          <a:prstGeom prst="roundRect">
            <a:avLst>
              <a:gd name="adj" fmla="val 5551"/>
            </a:avLst>
          </a:prstGeom>
          <a:noFill/>
          <a:ln w="38100">
            <a:solidFill>
              <a:srgbClr val="A7A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4B2D9D3D-72C5-4149-9062-79A7D108CB3A}"/>
              </a:ext>
            </a:extLst>
          </p:cNvPr>
          <p:cNvSpPr/>
          <p:nvPr/>
        </p:nvSpPr>
        <p:spPr>
          <a:xfrm>
            <a:off x="4042258" y="4666889"/>
            <a:ext cx="28199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 fontAlgn="auto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55" name="Sev03">
            <a:extLst>
              <a:ext uri="{FF2B5EF4-FFF2-40B4-BE49-F238E27FC236}">
                <a16:creationId xmlns:a16="http://schemas.microsoft.com/office/drawing/2014/main" id="{465A6A31-A3C7-4511-AC9E-6B3EF1C15298}"/>
              </a:ext>
            </a:extLst>
          </p:cNvPr>
          <p:cNvSpPr/>
          <p:nvPr/>
        </p:nvSpPr>
        <p:spPr>
          <a:xfrm>
            <a:off x="2697390" y="4393152"/>
            <a:ext cx="1330585" cy="1100056"/>
          </a:xfrm>
          <a:prstGeom prst="roundRect">
            <a:avLst/>
          </a:prstGeom>
          <a:solidFill>
            <a:srgbClr val="CEB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56" name="Sev04">
            <a:extLst>
              <a:ext uri="{FF2B5EF4-FFF2-40B4-BE49-F238E27FC236}">
                <a16:creationId xmlns:a16="http://schemas.microsoft.com/office/drawing/2014/main" id="{914D3029-B85B-4FFB-B1D9-B9D4805AE570}"/>
              </a:ext>
            </a:extLst>
          </p:cNvPr>
          <p:cNvSpPr/>
          <p:nvPr/>
        </p:nvSpPr>
        <p:spPr>
          <a:xfrm>
            <a:off x="10645759" y="4386825"/>
            <a:ext cx="1330585" cy="1100056"/>
          </a:xfrm>
          <a:prstGeom prst="roundRect">
            <a:avLst/>
          </a:prstGeom>
          <a:solidFill>
            <a:srgbClr val="A7A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F2B765-9C0D-4B8A-835B-64EFEBB5B6D8}"/>
              </a:ext>
            </a:extLst>
          </p:cNvPr>
          <p:cNvSpPr txBox="1"/>
          <p:nvPr/>
        </p:nvSpPr>
        <p:spPr>
          <a:xfrm>
            <a:off x="10665318" y="3095293"/>
            <a:ext cx="1311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03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제작</a:t>
            </a:r>
            <a:endParaRPr lang="ko-KR" altLang="en-US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9107F6-3ABD-427F-93F1-99D8BB6B190E}"/>
              </a:ext>
            </a:extLst>
          </p:cNvPr>
          <p:cNvSpPr txBox="1"/>
          <p:nvPr/>
        </p:nvSpPr>
        <p:spPr>
          <a:xfrm>
            <a:off x="10629236" y="4583215"/>
            <a:ext cx="133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04</a:t>
            </a:r>
          </a:p>
          <a:p>
            <a:pPr algn="ctr"/>
            <a:r>
              <a:rPr lang="ko-KR" altLang="en-US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내용입력</a:t>
            </a:r>
            <a:endParaRPr lang="ko-KR" altLang="en-US" sz="24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60A6AF-F211-477D-AFBC-312E21422AFE}"/>
              </a:ext>
            </a:extLst>
          </p:cNvPr>
          <p:cNvSpPr txBox="1"/>
          <p:nvPr/>
        </p:nvSpPr>
        <p:spPr>
          <a:xfrm>
            <a:off x="2607852" y="4617224"/>
            <a:ext cx="149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02</a:t>
            </a:r>
          </a:p>
          <a:p>
            <a:pPr algn="ctr"/>
            <a:r>
              <a:rPr lang="ko-KR" altLang="en-US" sz="1800" dirty="0">
                <a:ln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습득</a:t>
            </a:r>
            <a:endParaRPr lang="en-US" altLang="ko-KR" sz="1800" dirty="0">
              <a:ln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7" name="Rectangle 45">
            <a:extLst>
              <a:ext uri="{FF2B5EF4-FFF2-40B4-BE49-F238E27FC236}">
                <a16:creationId xmlns:a16="http://schemas.microsoft.com/office/drawing/2014/main" id="{DDA44A89-02E9-4565-BC71-E47CAE7C5AAA}"/>
              </a:ext>
            </a:extLst>
          </p:cNvPr>
          <p:cNvSpPr/>
          <p:nvPr/>
        </p:nvSpPr>
        <p:spPr>
          <a:xfrm>
            <a:off x="4027976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미세먼지와 여러가지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장애물로부터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게임이 끝날 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때까지 살아남아야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</a:t>
            </a:r>
            <a:endParaRPr lang="en-US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  <p:sp>
        <p:nvSpPr>
          <p:cNvPr id="68" name="Rectangle 45">
            <a:extLst>
              <a:ext uri="{FF2B5EF4-FFF2-40B4-BE49-F238E27FC236}">
                <a16:creationId xmlns:a16="http://schemas.microsoft.com/office/drawing/2014/main" id="{361C8254-4290-4211-BBBD-CEB191CC97A6}"/>
              </a:ext>
            </a:extLst>
          </p:cNvPr>
          <p:cNvSpPr/>
          <p:nvPr/>
        </p:nvSpPr>
        <p:spPr>
          <a:xfrm>
            <a:off x="7713973" y="300122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게임 클리어를 위해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습득한 물품들로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인공구름을 만들어야 한다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8B92B0CD-18A6-41A8-9039-A599B9A4B8A1}"/>
              </a:ext>
            </a:extLst>
          </p:cNvPr>
          <p:cNvSpPr/>
          <p:nvPr/>
        </p:nvSpPr>
        <p:spPr>
          <a:xfrm>
            <a:off x="7713973" y="4526351"/>
            <a:ext cx="29893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내용을 입력해주세요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중요한 부분은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굵게</a:t>
            </a:r>
            <a:r>
              <a:rPr lang="en-US" altLang="ko-KR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or 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rgbClr val="C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포인트 색</a:t>
            </a:r>
            <a:r>
              <a:rPr lang="ko-KR" altLang="en-US" sz="1600" dirty="0">
                <a:ln>
                  <a:solidFill>
                    <a:schemeClr val="bg2">
                      <a:lumMod val="25000"/>
                      <a:alpha val="2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Clear Sans Light" panose="020B0303030202020304" pitchFamily="34" charset="0"/>
              </a:rPr>
              <a:t> 사용</a:t>
            </a:r>
            <a:endParaRPr lang="en-US" altLang="ko-KR" sz="1600" dirty="0">
              <a:ln>
                <a:solidFill>
                  <a:schemeClr val="bg2">
                    <a:lumMod val="25000"/>
                    <a:alpha val="2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Clear Sans Light" panose="020B03030302020203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133387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E2A9B-D119-42E9-A31E-FEFE8A2ACA7B}"/>
              </a:ext>
            </a:extLst>
          </p:cNvPr>
          <p:cNvSpPr txBox="1"/>
          <p:nvPr/>
        </p:nvSpPr>
        <p:spPr>
          <a:xfrm>
            <a:off x="2921000" y="1211028"/>
            <a:ext cx="15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미세먼지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11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0" y="1339196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 및 특징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17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0" y="2039010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66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-9772" y="2192940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타게임과 차이점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6BF5B09-BC58-4705-9EE2-82B2A1570645}"/>
              </a:ext>
            </a:extLst>
          </p:cNvPr>
          <p:cNvSpPr/>
          <p:nvPr/>
        </p:nvSpPr>
        <p:spPr>
          <a:xfrm>
            <a:off x="-9772" y="2768808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42" y="2896243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8585" y="3605535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환경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243" y="1461314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게임 소개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및 특징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764BDE-C705-40A8-93A1-E551D07E58B5}"/>
              </a:ext>
            </a:extLst>
          </p:cNvPr>
          <p:cNvSpPr/>
          <p:nvPr/>
        </p:nvSpPr>
        <p:spPr>
          <a:xfrm>
            <a:off x="59243" y="703303"/>
            <a:ext cx="19327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 목적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011353-2051-42B2-844E-BBE023202361}"/>
              </a:ext>
            </a:extLst>
          </p:cNvPr>
          <p:cNvSpPr/>
          <p:nvPr/>
        </p:nvSpPr>
        <p:spPr>
          <a:xfrm>
            <a:off x="-9772" y="4327526"/>
            <a:ext cx="206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기술적 요소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E2693D-B59C-4C9D-BB81-534225D4E988}"/>
              </a:ext>
            </a:extLst>
          </p:cNvPr>
          <p:cNvSpPr/>
          <p:nvPr/>
        </p:nvSpPr>
        <p:spPr>
          <a:xfrm>
            <a:off x="-9772" y="5047101"/>
            <a:ext cx="20610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개발 일정 및</a:t>
            </a:r>
            <a:endParaRPr lang="en-US" altLang="ko-KR" spc="-150" dirty="0">
              <a:ln>
                <a:solidFill>
                  <a:schemeClr val="bg1">
                    <a:alpha val="2000"/>
                  </a:schemeClr>
                </a:solidFill>
              </a:ln>
              <a:solidFill>
                <a:schemeClr val="bg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구성원 역할 분담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9A1D0-57B2-4F61-851D-AEC8F9C1BA9C}"/>
              </a:ext>
            </a:extLst>
          </p:cNvPr>
          <p:cNvSpPr txBox="1"/>
          <p:nvPr/>
        </p:nvSpPr>
        <p:spPr>
          <a:xfrm>
            <a:off x="2921000" y="1211028"/>
            <a:ext cx="85598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플레이</a:t>
            </a:r>
            <a:endParaRPr lang="en-US" altLang="ko-KR" sz="24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endParaRPr lang="en-US" altLang="ko-KR" sz="10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en-US" altLang="ko-KR" dirty="0"/>
              <a:t>12</a:t>
            </a:r>
            <a:r>
              <a:rPr lang="ko-KR" altLang="en-US" dirty="0"/>
              <a:t>개중 랜덤 </a:t>
            </a:r>
            <a:r>
              <a:rPr lang="en-US" altLang="ko-KR" dirty="0"/>
              <a:t>5</a:t>
            </a:r>
            <a:r>
              <a:rPr lang="ko-KR" altLang="en-US" dirty="0"/>
              <a:t>개의 연구소 안에는 인공구름의 부품 제조법과 기술환경이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외의 연구소와 섬 안에서 재료를 찾아 부품을 완성하자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개를 모두 만든 후 돔으로 돌아가 인공구름을 완성해 살아남자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785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ED4E89-6FEE-48F5-A5C6-F28E45ACD8B7}"/>
              </a:ext>
            </a:extLst>
          </p:cNvPr>
          <p:cNvSpPr/>
          <p:nvPr/>
        </p:nvSpPr>
        <p:spPr>
          <a:xfrm>
            <a:off x="3741342" y="2051029"/>
            <a:ext cx="6730584" cy="1157424"/>
          </a:xfrm>
          <a:prstGeom prst="roundRect">
            <a:avLst/>
          </a:prstGeom>
          <a:solidFill>
            <a:srgbClr val="CEC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" y="0"/>
            <a:ext cx="2061030" cy="6858000"/>
          </a:xfrm>
          <a:prstGeom prst="rect">
            <a:avLst/>
          </a:prstGeom>
          <a:solidFill>
            <a:srgbClr val="867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H="1">
            <a:off x="128259" y="389919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 flipH="1">
            <a:off x="-105509" y="1313587"/>
            <a:ext cx="1932770" cy="0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1866222" y="189953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24" y="518637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lt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제목을</a:t>
            </a:r>
            <a:endParaRPr lang="en-US" altLang="ko-KR" spc="-150" dirty="0">
              <a:ln>
                <a:solidFill>
                  <a:schemeClr val="bg1">
                    <a:alpha val="1000"/>
                  </a:schemeClr>
                </a:solidFill>
              </a:ln>
              <a:solidFill>
                <a:schemeClr val="lt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2667749"/>
            <a:ext cx="2061029" cy="624201"/>
          </a:xfrm>
          <a:prstGeom prst="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2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112796" y="898545"/>
            <a:ext cx="0" cy="633007"/>
          </a:xfrm>
          <a:prstGeom prst="line">
            <a:avLst/>
          </a:prstGeom>
          <a:ln w="15875" cap="rnd">
            <a:solidFill>
              <a:schemeClr val="bg1">
                <a:lumMod val="95000"/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-1" y="1946095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-1" y="2772884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1" y="3577937"/>
            <a:ext cx="2061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chemeClr val="bg1">
                      <a:alpha val="2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소제목명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3124" y="868572"/>
            <a:ext cx="1814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입력해주세요</a:t>
            </a:r>
            <a:r>
              <a:rPr lang="en-US" altLang="ko-KR" spc="-150" dirty="0">
                <a:ln>
                  <a:solidFill>
                    <a:schemeClr val="bg1">
                      <a:alpha val="100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8133E43-C662-4436-9685-5468022C5777}"/>
              </a:ext>
            </a:extLst>
          </p:cNvPr>
          <p:cNvGrpSpPr/>
          <p:nvPr/>
        </p:nvGrpSpPr>
        <p:grpSpPr>
          <a:xfrm>
            <a:off x="2061029" y="859015"/>
            <a:ext cx="10130971" cy="542137"/>
            <a:chOff x="2061029" y="887969"/>
            <a:chExt cx="10130971" cy="542137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C4DD3A6D-0510-4E8D-84F1-2086AF7BC591}"/>
                </a:ext>
              </a:extLst>
            </p:cNvPr>
            <p:cNvSpPr/>
            <p:nvPr/>
          </p:nvSpPr>
          <p:spPr>
            <a:xfrm>
              <a:off x="4506521" y="887969"/>
              <a:ext cx="5314001" cy="536934"/>
            </a:xfrm>
            <a:prstGeom prst="parallelogram">
              <a:avLst>
                <a:gd name="adj" fmla="val 60853"/>
              </a:avLst>
            </a:prstGeom>
            <a:solidFill>
              <a:srgbClr val="6DAC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36" name="Text Placeholder 1">
              <a:extLst>
                <a:ext uri="{FF2B5EF4-FFF2-40B4-BE49-F238E27FC236}">
                  <a16:creationId xmlns:a16="http://schemas.microsoft.com/office/drawing/2014/main" id="{875750D5-5810-4811-9E5A-62070DB6559F}"/>
                </a:ext>
              </a:extLst>
            </p:cNvPr>
            <p:cNvSpPr txBox="1">
              <a:spLocks/>
            </p:cNvSpPr>
            <p:nvPr/>
          </p:nvSpPr>
          <p:spPr>
            <a:xfrm>
              <a:off x="2061029" y="985606"/>
              <a:ext cx="10130971" cy="444500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711182"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ko-KR" altLang="en-US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소제목을 입력해주세요</a:t>
              </a:r>
              <a:r>
                <a:rPr lang="en-US" altLang="ko-KR" sz="24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.</a:t>
              </a:r>
              <a:endParaRPr lang="id-ID" sz="24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C7E96ACC-B86C-49C4-8C37-3E159C16530B}"/>
              </a:ext>
            </a:extLst>
          </p:cNvPr>
          <p:cNvSpPr/>
          <p:nvPr/>
        </p:nvSpPr>
        <p:spPr>
          <a:xfrm>
            <a:off x="8850569" y="4827432"/>
            <a:ext cx="2259516" cy="182625"/>
          </a:xfrm>
          <a:prstGeom prst="parallelogram">
            <a:avLst/>
          </a:prstGeom>
          <a:solidFill>
            <a:srgbClr val="A58DA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479D2F-A96B-4AE9-982D-C99B92536CC6}"/>
              </a:ext>
            </a:extLst>
          </p:cNvPr>
          <p:cNvSpPr txBox="1"/>
          <p:nvPr/>
        </p:nvSpPr>
        <p:spPr>
          <a:xfrm>
            <a:off x="2061030" y="2337353"/>
            <a:ext cx="101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/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</a:t>
            </a:r>
            <a:r>
              <a:rPr lang="ko-KR" altLang="en-US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텍스트를 입력해주세요</a:t>
            </a:r>
            <a:r>
              <a:rPr lang="en-US" altLang="ko-KR" sz="1600" dirty="0">
                <a:ln>
                  <a:solidFill>
                    <a:srgbClr val="213B69">
                      <a:alpha val="0"/>
                    </a:srgb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endParaRPr lang="ko-KR" altLang="en-US" sz="1600" dirty="0">
              <a:ln>
                <a:solidFill>
                  <a:srgbClr val="213B69">
                    <a:alpha val="0"/>
                  </a:srgb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7648E9-E360-4AC1-B833-A18EF9F67A48}"/>
              </a:ext>
            </a:extLst>
          </p:cNvPr>
          <p:cNvSpPr txBox="1"/>
          <p:nvPr/>
        </p:nvSpPr>
        <p:spPr>
          <a:xfrm>
            <a:off x="8850570" y="4596599"/>
            <a:ext cx="225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텍스트 입력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ECB027D-5C67-4718-A2AD-5CAA3740A2ED}"/>
              </a:ext>
            </a:extLst>
          </p:cNvPr>
          <p:cNvSpPr/>
          <p:nvPr/>
        </p:nvSpPr>
        <p:spPr>
          <a:xfrm>
            <a:off x="3544006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22AFC0F-36E7-471E-91EE-9F67E630FD79}"/>
              </a:ext>
            </a:extLst>
          </p:cNvPr>
          <p:cNvSpPr/>
          <p:nvPr/>
        </p:nvSpPr>
        <p:spPr>
          <a:xfrm>
            <a:off x="6348505" y="4167084"/>
            <a:ext cx="1551398" cy="1533071"/>
          </a:xfrm>
          <a:prstGeom prst="ellipse">
            <a:avLst/>
          </a:prstGeom>
          <a:noFill/>
          <a:ln w="38100">
            <a:solidFill>
              <a:srgbClr val="867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n>
                  <a:solidFill>
                    <a:srgbClr val="213B69">
                      <a:alpha val="0"/>
                    </a:srgbClr>
                  </a:solidFill>
                </a:ln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내용</a:t>
            </a:r>
            <a:endParaRPr lang="en-US" altLang="ko-KR" dirty="0">
              <a:ln>
                <a:solidFill>
                  <a:srgbClr val="213B69">
                    <a:alpha val="0"/>
                  </a:srgbClr>
                </a:solidFill>
              </a:ln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5FAF8-C3EA-4652-9D7F-A7E644F9C825}"/>
              </a:ext>
            </a:extLst>
          </p:cNvPr>
          <p:cNvSpPr txBox="1"/>
          <p:nvPr/>
        </p:nvSpPr>
        <p:spPr>
          <a:xfrm>
            <a:off x="5316787" y="448454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+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85E9CB-3E5E-48DB-80F4-AA3D76F1F5E8}"/>
              </a:ext>
            </a:extLst>
          </p:cNvPr>
          <p:cNvSpPr txBox="1"/>
          <p:nvPr/>
        </p:nvSpPr>
        <p:spPr>
          <a:xfrm>
            <a:off x="8121286" y="4486050"/>
            <a:ext cx="359595" cy="10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464646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</a:t>
            </a:r>
            <a:endParaRPr lang="ko-KR" altLang="en-US" sz="6000" dirty="0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3" name="양쪽 대괄호 52">
            <a:extLst>
              <a:ext uri="{FF2B5EF4-FFF2-40B4-BE49-F238E27FC236}">
                <a16:creationId xmlns:a16="http://schemas.microsoft.com/office/drawing/2014/main" id="{E68CA35C-6CA9-4CCB-A97B-E4815DE0B10A}"/>
              </a:ext>
            </a:extLst>
          </p:cNvPr>
          <p:cNvSpPr/>
          <p:nvPr/>
        </p:nvSpPr>
        <p:spPr>
          <a:xfrm>
            <a:off x="3071398" y="3894807"/>
            <a:ext cx="8244172" cy="2047874"/>
          </a:xfrm>
          <a:prstGeom prst="bracketPair">
            <a:avLst>
              <a:gd name="adj" fmla="val 22406"/>
            </a:avLst>
          </a:prstGeom>
          <a:ln w="88900">
            <a:solidFill>
              <a:srgbClr val="A7A5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646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40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358</Words>
  <Application>Microsoft Office PowerPoint</Application>
  <PresentationFormat>와이드스크린</PresentationFormat>
  <Paragraphs>165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210 옴니고딕 030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윤소녕</dc:creator>
  <cp:lastModifiedBy>연지 김</cp:lastModifiedBy>
  <cp:revision>44</cp:revision>
  <dcterms:created xsi:type="dcterms:W3CDTF">2017-10-16T11:43:05Z</dcterms:created>
  <dcterms:modified xsi:type="dcterms:W3CDTF">2018-12-05T08:14:27Z</dcterms:modified>
</cp:coreProperties>
</file>