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5" r:id="rId5"/>
    <p:sldId id="258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 autoAdjust="0"/>
    <p:restoredTop sz="62345" autoAdjust="0"/>
  </p:normalViewPr>
  <p:slideViewPr>
    <p:cSldViewPr snapToGrid="0">
      <p:cViewPr varScale="1">
        <p:scale>
          <a:sx n="60" d="100"/>
          <a:sy n="60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-3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4B7A-BBCD-44D0-BDEB-93CF3F498FB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B861-D6FD-49EB-95C2-C5D13E36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내륙은 미세먼지 피해가 심해서</a:t>
            </a:r>
            <a:r>
              <a:rPr lang="en-US" altLang="ko-KR" dirty="0"/>
              <a:t>, </a:t>
            </a:r>
            <a:r>
              <a:rPr lang="ko-KR" altLang="en-US" dirty="0"/>
              <a:t>피하기 위해서 섬 쪽으로 대피했다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사람들이 섬에 있는 이유와</a:t>
            </a:r>
            <a:r>
              <a:rPr lang="en-US" altLang="ko-KR" dirty="0"/>
              <a:t> </a:t>
            </a:r>
            <a:r>
              <a:rPr lang="ko-KR" altLang="en-US" dirty="0"/>
              <a:t>섬이 그렇게 도시들만큼 발전 안 한 이유에 뒷받침 될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4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클라</a:t>
            </a:r>
            <a:endParaRPr lang="en-US" altLang="ko-KR" dirty="0"/>
          </a:p>
          <a:p>
            <a:r>
              <a:rPr lang="ko-KR" altLang="en-US" dirty="0"/>
              <a:t>미세먼지</a:t>
            </a:r>
            <a:r>
              <a:rPr lang="en-US" altLang="ko-KR" dirty="0"/>
              <a:t> </a:t>
            </a:r>
            <a:r>
              <a:rPr lang="ko-KR" altLang="en-US" dirty="0"/>
              <a:t>표시는 클라이언트에서 구현하고 저장하여</a:t>
            </a:r>
            <a:endParaRPr lang="en-US" altLang="ko-KR" dirty="0"/>
          </a:p>
          <a:p>
            <a:r>
              <a:rPr lang="ko-KR" altLang="en-US" dirty="0"/>
              <a:t>미세먼지가 </a:t>
            </a:r>
            <a:r>
              <a:rPr lang="en-US" altLang="ko-KR" dirty="0"/>
              <a:t>MAX</a:t>
            </a:r>
            <a:r>
              <a:rPr lang="ko-KR" altLang="en-US" dirty="0"/>
              <a:t>일 경우 죽었다는 신호를 서버로 보내주는 방식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4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클라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비트면 </a:t>
            </a:r>
            <a:r>
              <a:rPr lang="en-US" altLang="ko-KR" dirty="0"/>
              <a:t>7</a:t>
            </a:r>
            <a:r>
              <a:rPr lang="ko-KR" altLang="en-US" dirty="0"/>
              <a:t>자리</a:t>
            </a:r>
            <a:r>
              <a:rPr lang="en-US" altLang="ko-KR" dirty="0"/>
              <a:t>(?)</a:t>
            </a:r>
            <a:r>
              <a:rPr lang="ko-KR" altLang="en-US" dirty="0"/>
              <a:t>여서 </a:t>
            </a:r>
            <a:r>
              <a:rPr lang="en-US" altLang="ko-KR" dirty="0"/>
              <a:t>2000*2000</a:t>
            </a:r>
            <a:r>
              <a:rPr lang="ko-KR" altLang="en-US" dirty="0"/>
              <a:t>이면 </a:t>
            </a:r>
            <a:endParaRPr lang="en-US" altLang="ko-KR" dirty="0"/>
          </a:p>
          <a:p>
            <a:r>
              <a:rPr lang="ko-KR" altLang="en-US" dirty="0"/>
              <a:t>그래픽 단위를 </a:t>
            </a:r>
            <a:r>
              <a:rPr lang="en-US" altLang="ko-KR" dirty="0"/>
              <a:t>cm</a:t>
            </a:r>
            <a:r>
              <a:rPr lang="ko-KR" altLang="en-US" dirty="0"/>
              <a:t>로 했을 때 맵 가장자리로 가면 오류가 생기게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섬과 주위를 둘러싼 바다 포함 </a:t>
            </a:r>
            <a:r>
              <a:rPr lang="en-US" altLang="ko-KR" dirty="0"/>
              <a:t>2000 * 2000</a:t>
            </a:r>
            <a:r>
              <a:rPr lang="ko-KR" altLang="en-US" dirty="0"/>
              <a:t>으로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사실상 플레이어가 이동할 수 있는 거리는 </a:t>
            </a:r>
            <a:r>
              <a:rPr lang="en-US" altLang="ko-KR" dirty="0"/>
              <a:t>2000*2000</a:t>
            </a:r>
            <a:r>
              <a:rPr lang="ko-KR" altLang="en-US" dirty="0"/>
              <a:t>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게임은 현실에 이루지 못하는 바를 게임에서 성취하거나 해소하고자 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우리의 게임은 오히려 현실에 일어날 수 있을 지도 모르는 일을 극적으로 연출하고</a:t>
            </a:r>
            <a:r>
              <a:rPr lang="en-US" altLang="ko-KR" dirty="0"/>
              <a:t>,</a:t>
            </a:r>
            <a:r>
              <a:rPr lang="ko-KR" altLang="en-US" dirty="0"/>
              <a:t> 경험함으로써 더 몰두할 수 있게 하고</a:t>
            </a:r>
            <a:r>
              <a:rPr lang="en-US" altLang="ko-KR" dirty="0"/>
              <a:t>, </a:t>
            </a:r>
            <a:r>
              <a:rPr lang="ko-KR" altLang="en-US" dirty="0"/>
              <a:t>감정적 공감을 끌어내고</a:t>
            </a:r>
            <a:r>
              <a:rPr lang="en-US" altLang="ko-KR" dirty="0"/>
              <a:t>,</a:t>
            </a:r>
            <a:r>
              <a:rPr lang="ko-KR" altLang="en-US" dirty="0"/>
              <a:t> 경각심을 일깨워준다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등신에 엄지만 떨어져 있고 손가락 </a:t>
            </a:r>
            <a:r>
              <a:rPr lang="en-US" altLang="ko-KR" dirty="0"/>
              <a:t>4</a:t>
            </a:r>
            <a:r>
              <a:rPr lang="ko-KR" altLang="en-US" dirty="0"/>
              <a:t>개 붙어있는 캐릭터</a:t>
            </a:r>
            <a:endParaRPr lang="en-US" altLang="ko-KR" dirty="0"/>
          </a:p>
          <a:p>
            <a:r>
              <a:rPr lang="ko-KR" altLang="en-US" dirty="0"/>
              <a:t>표현 단위 </a:t>
            </a:r>
            <a:r>
              <a:rPr lang="en-US" altLang="ko-KR" dirty="0"/>
              <a:t>CM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캐릭터가 가지는 것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(skill), </a:t>
            </a:r>
            <a:r>
              <a:rPr lang="ko-KR" altLang="en-US" dirty="0"/>
              <a:t>인벤토리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재료 </a:t>
            </a:r>
            <a:r>
              <a:rPr lang="en-US" altLang="ko-KR" dirty="0"/>
              <a:t>+ </a:t>
            </a:r>
            <a:r>
              <a:rPr lang="ko-KR" altLang="en-US" dirty="0"/>
              <a:t>재료 </a:t>
            </a:r>
            <a:r>
              <a:rPr lang="en-US" altLang="ko-KR" dirty="0"/>
              <a:t>+ </a:t>
            </a:r>
            <a:r>
              <a:rPr lang="ko-KR" altLang="en-US" dirty="0"/>
              <a:t>기술 있으면 만들기 가능</a:t>
            </a:r>
            <a:endParaRPr lang="en-US" altLang="ko-KR" dirty="0"/>
          </a:p>
          <a:p>
            <a:r>
              <a:rPr lang="ko-KR" altLang="en-US" dirty="0"/>
              <a:t>기술 얻어야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행동 </a:t>
            </a:r>
            <a:r>
              <a:rPr lang="en-US" altLang="ko-KR" dirty="0"/>
              <a:t>: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줍기</a:t>
            </a:r>
            <a:r>
              <a:rPr lang="en-US" altLang="ko-KR" dirty="0"/>
              <a:t>, </a:t>
            </a:r>
            <a:r>
              <a:rPr lang="ko-KR" altLang="en-US" dirty="0"/>
              <a:t>나무 패기</a:t>
            </a:r>
            <a:r>
              <a:rPr lang="en-US" altLang="ko-KR" dirty="0"/>
              <a:t>, </a:t>
            </a:r>
            <a:r>
              <a:rPr lang="ko-KR" altLang="en-US" dirty="0"/>
              <a:t>간단한 제작</a:t>
            </a:r>
            <a:r>
              <a:rPr lang="en-US" altLang="ko-KR" dirty="0"/>
              <a:t>, 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뛰기</a:t>
            </a:r>
            <a:r>
              <a:rPr lang="en-US" altLang="ko-KR" dirty="0"/>
              <a:t>, </a:t>
            </a:r>
            <a:r>
              <a:rPr lang="ko-KR" altLang="en-US" dirty="0"/>
              <a:t>앉기</a:t>
            </a:r>
            <a:r>
              <a:rPr lang="en-US" altLang="ko-KR" dirty="0"/>
              <a:t>, </a:t>
            </a:r>
            <a:r>
              <a:rPr lang="ko-KR" altLang="en-US" dirty="0"/>
              <a:t>죽기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휴대폰 배터리는 닳지않는다</a:t>
            </a:r>
            <a:r>
              <a:rPr lang="en-US" altLang="ko-KR" dirty="0"/>
              <a:t>. (</a:t>
            </a:r>
            <a:r>
              <a:rPr lang="ko-KR" altLang="en-US" dirty="0"/>
              <a:t>지도 기능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하루마다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저장된</a:t>
            </a:r>
            <a:r>
              <a:rPr lang="en-US" altLang="ko-KR" dirty="0"/>
              <a:t>(</a:t>
            </a:r>
            <a:r>
              <a:rPr lang="ko-KR" altLang="en-US" dirty="0"/>
              <a:t>하루가 지나서</a:t>
            </a:r>
            <a:r>
              <a:rPr lang="en-US" altLang="ko-KR" dirty="0"/>
              <a:t>) </a:t>
            </a:r>
            <a:r>
              <a:rPr lang="ko-KR" altLang="en-US" dirty="0"/>
              <a:t>곳</a:t>
            </a:r>
            <a:endParaRPr lang="en-US" altLang="ko-KR" dirty="0"/>
          </a:p>
          <a:p>
            <a:r>
              <a:rPr lang="ko-KR" altLang="en-US" dirty="0"/>
              <a:t>하루가 실제 시간에서 </a:t>
            </a:r>
            <a:endParaRPr lang="en-US" altLang="ko-KR" dirty="0"/>
          </a:p>
          <a:p>
            <a:r>
              <a:rPr lang="ko-KR" altLang="en-US" dirty="0"/>
              <a:t>하루가 현실시간으로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휴대폰으로 할 수 있는 것 </a:t>
            </a:r>
            <a:r>
              <a:rPr lang="en-US" altLang="ko-KR" dirty="0"/>
              <a:t>: </a:t>
            </a:r>
            <a:r>
              <a:rPr lang="ko-KR" altLang="en-US" dirty="0"/>
              <a:t>지도를 본다</a:t>
            </a:r>
            <a:r>
              <a:rPr lang="en-US" altLang="ko-KR" dirty="0"/>
              <a:t>, </a:t>
            </a:r>
            <a:r>
              <a:rPr lang="ko-KR" altLang="en-US" dirty="0"/>
              <a:t>불빛 공급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아이템이 가지는 것 </a:t>
            </a:r>
            <a:r>
              <a:rPr lang="en-US" altLang="ko-KR" dirty="0"/>
              <a:t>: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내구도</a:t>
            </a:r>
            <a:r>
              <a:rPr lang="en-US" altLang="ko-KR" dirty="0"/>
              <a:t>, </a:t>
            </a:r>
            <a:r>
              <a:rPr lang="ko-KR" altLang="en-US" dirty="0"/>
              <a:t>정화도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2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F5A7-6B17-4FA5-A0EA-460B1E9F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2B126-2049-4236-85B6-DC28A79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2193-BDC0-475B-9FC6-6B67F0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310B-93A3-445E-AC82-E7C71F3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F177-4B3A-4E7E-8BDE-1D6D385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1451-722B-4AFE-A0BB-1B5045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8EF4-FA55-42D5-8461-15ADFCD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EEB-A393-44AE-8C6A-C458978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E6E3-3BE5-4BE6-BF80-003ED53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4F9F9-0D5D-438D-A59F-C690E89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496F7-24E2-4CF1-A8BC-42C2B100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E5C6-9893-4CC4-8367-7CFF0DE0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983-AFBD-4BA0-B4B0-42393BE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C950-DD1E-4F30-A142-9DAF9D7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D456E-4EF6-4F3A-A443-4FEBA4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910E-251D-4A92-8693-177F8E58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90C-6493-4474-869D-BDCA498F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8AE78-634E-4968-BA0E-C329BE6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327C-B81E-4293-B676-D20281C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BAD8-C728-4609-A56B-28A08A7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A740-2177-418F-9FD0-F922886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0FDD-86B2-4E2C-8722-5442599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A96D-8A6F-4446-9590-6FA29B0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753-2DBB-4631-9E2B-1C0ED66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37486-94A1-4DAA-B4C4-5157F99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5D5F-92C9-4079-9D24-F3443E5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0065-11A1-42A1-BA67-BBE225F57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CC6C-9604-4A5F-B9E4-7284E951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92E-8BF9-4D57-A6F8-6A5FBE0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29377-FA22-4501-AF9C-505214D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7C0F-8DCF-4250-B02E-9B8FA4C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8F93-46DC-4177-A1F7-489596D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E54BE-9B4D-49E6-9A36-F724DDFB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FD796-2455-40BA-B583-70529667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C4B9C-A520-47A4-A85E-E41758F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768D-FBA6-40A5-96D5-5CE3FB63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0612-B821-4AD7-B484-7EE06FE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187D1-DDE3-41CA-A111-8E1DDF7C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D4AA-9074-4379-8BE9-DD55CC6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963E-09FB-4588-BAF2-63278C3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5EB86-BD94-4E74-B7B7-4727B85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61043-1177-4896-9703-B464B22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6CF40-05FD-48B3-B83B-A0F6FF9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3013A-6445-478A-9FF6-B77AE02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2DC28-1156-4BD2-9C93-D94EADE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6E73-8C9F-4015-B1C2-CB11150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657-B36A-4BCE-B02E-9328E97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A008-5FE9-4D66-B73E-301F3B2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182AA-3267-4718-8693-D3348884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E782-0C37-47E7-9C56-F702F69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3EB8E-B989-4184-9453-C59EC1D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AFB2-7CE7-4F07-B82F-406F585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9FE4-939C-4070-8D46-BE7653D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FCF82-9ABA-439D-8053-B80E9DC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E9F62-F164-469B-B4A8-FEA203D3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8B2A0-4BD9-4434-904B-36B28B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D5B4-7BEA-4655-977A-29A053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056B-69FB-47B0-B048-270251A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F3D3-5E94-4A3C-B924-9D1CB8B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0104-9A39-44BC-B345-45C1037A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0C66-3CDA-4D55-B494-6A202FD3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0F5C-E07A-4ED6-975F-029B1F91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B249-1E89-4FB1-85C0-E033222E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27F5-A184-4EBC-AEDE-94942DE5A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미세먼지에서 살아남기</a:t>
            </a:r>
            <a:r>
              <a:rPr lang="en-US" altLang="ko-KR" sz="3200" dirty="0">
                <a:latin typeface="+mn-lt"/>
              </a:rPr>
              <a:t>(</a:t>
            </a:r>
            <a:r>
              <a:rPr lang="ko-KR" altLang="en-US" sz="3200" dirty="0">
                <a:latin typeface="+mn-lt"/>
              </a:rPr>
              <a:t>가제</a:t>
            </a:r>
            <a:r>
              <a:rPr lang="en-US" altLang="ko-KR" sz="3200" dirty="0">
                <a:latin typeface="+mn-lt"/>
              </a:rPr>
              <a:t>)</a:t>
            </a:r>
            <a:br>
              <a:rPr lang="en-US" altLang="ko-KR" dirty="0">
                <a:latin typeface="+mn-lt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99398-F538-4CE0-96C9-11E667B0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2016180011 </a:t>
            </a:r>
            <a:r>
              <a:rPr lang="ko-KR" altLang="en-US" dirty="0"/>
              <a:t>김연지</a:t>
            </a:r>
            <a:endParaRPr lang="en-US" altLang="ko-KR" dirty="0"/>
          </a:p>
          <a:p>
            <a:r>
              <a:rPr lang="en-US" altLang="ko-KR" dirty="0"/>
              <a:t>2016180038 </a:t>
            </a:r>
            <a:r>
              <a:rPr lang="ko-KR" altLang="en-US" dirty="0"/>
              <a:t>장은선</a:t>
            </a:r>
            <a:endParaRPr lang="en-US" altLang="ko-KR" dirty="0"/>
          </a:p>
          <a:p>
            <a:r>
              <a:rPr lang="en-US" altLang="ko-KR" dirty="0"/>
              <a:t>2016184009 </a:t>
            </a:r>
            <a:r>
              <a:rPr lang="ko-KR" altLang="en-US" dirty="0"/>
              <a:t>김하은</a:t>
            </a:r>
          </a:p>
        </p:txBody>
      </p:sp>
    </p:spTree>
    <p:extLst>
      <p:ext uri="{BB962C8B-B14F-4D97-AF65-F5344CB8AC3E}">
        <p14:creationId xmlns:p14="http://schemas.microsoft.com/office/powerpoint/2010/main" val="246952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10668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자원의 종류 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안전장치 </a:t>
            </a:r>
            <a:r>
              <a:rPr lang="en-US" altLang="ko-KR" dirty="0"/>
              <a:t>: </a:t>
            </a:r>
            <a:r>
              <a:rPr lang="ko-KR" altLang="en-US" dirty="0"/>
              <a:t>마스크 </a:t>
            </a:r>
            <a:r>
              <a:rPr lang="en-US" altLang="ko-KR" dirty="0"/>
              <a:t>(</a:t>
            </a:r>
            <a:r>
              <a:rPr lang="ko-KR" altLang="en-US" dirty="0"/>
              <a:t>구하기 쉬운 대신 내구도와 정화도 낮음</a:t>
            </a:r>
            <a:r>
              <a:rPr lang="en-US" altLang="ko-KR" dirty="0"/>
              <a:t>), </a:t>
            </a:r>
            <a:r>
              <a:rPr lang="ko-KR" altLang="en-US" dirty="0"/>
              <a:t>방독면</a:t>
            </a:r>
            <a:r>
              <a:rPr lang="en-US" altLang="ko-KR" dirty="0"/>
              <a:t>(</a:t>
            </a:r>
            <a:r>
              <a:rPr lang="ko-KR" altLang="en-US" dirty="0"/>
              <a:t>무거워서 이동에 제약이 생김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음식 </a:t>
            </a:r>
            <a:r>
              <a:rPr lang="en-US" altLang="ko-KR" dirty="0"/>
              <a:t>(</a:t>
            </a:r>
            <a:r>
              <a:rPr lang="ko-KR" altLang="en-US" dirty="0"/>
              <a:t>먼지에 내성이 생긴 진화된 동</a:t>
            </a:r>
            <a:r>
              <a:rPr lang="en-US" altLang="ko-KR" dirty="0"/>
              <a:t>,</a:t>
            </a:r>
            <a:r>
              <a:rPr lang="ko-KR" altLang="en-US" dirty="0"/>
              <a:t>식물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기술 발전의 정도에 따라 먼지 오염도가 낮은 물을 얻을 수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dirty="0"/>
              <a:t>돌</a:t>
            </a:r>
            <a:r>
              <a:rPr lang="en-US" altLang="ko-KR" dirty="0"/>
              <a:t>, </a:t>
            </a:r>
            <a:r>
              <a:rPr lang="ko-KR" altLang="en-US" dirty="0"/>
              <a:t>철기</a:t>
            </a:r>
            <a:r>
              <a:rPr lang="en-US" altLang="ko-KR" dirty="0"/>
              <a:t>, </a:t>
            </a:r>
            <a:r>
              <a:rPr lang="ko-KR" altLang="en-US" dirty="0"/>
              <a:t>의료기구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플레이어의 행동 종류 </a:t>
            </a:r>
            <a:r>
              <a:rPr lang="en-US" altLang="ko-KR" dirty="0"/>
              <a:t>: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줍기</a:t>
            </a:r>
            <a:r>
              <a:rPr lang="en-US" altLang="ko-KR" dirty="0"/>
              <a:t>, </a:t>
            </a:r>
            <a:r>
              <a:rPr lang="ko-KR" altLang="en-US" dirty="0"/>
              <a:t>간단한 제작</a:t>
            </a:r>
            <a:r>
              <a:rPr lang="en-US" altLang="ko-KR" dirty="0"/>
              <a:t>, 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뛰기</a:t>
            </a:r>
            <a:r>
              <a:rPr lang="en-US" altLang="ko-KR" dirty="0"/>
              <a:t>..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1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53779-214E-42FE-B538-1108F2BE1E30}"/>
              </a:ext>
            </a:extLst>
          </p:cNvPr>
          <p:cNvSpPr txBox="1"/>
          <p:nvPr/>
        </p:nvSpPr>
        <p:spPr>
          <a:xfrm>
            <a:off x="996549" y="5652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2482334" y="1543293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목적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FBE758-5FAB-4829-97FF-E2C5FD980D13}"/>
              </a:ext>
            </a:extLst>
          </p:cNvPr>
          <p:cNvSpPr txBox="1">
            <a:spLocks/>
          </p:cNvSpPr>
          <p:nvPr/>
        </p:nvSpPr>
        <p:spPr>
          <a:xfrm>
            <a:off x="2482334" y="2271482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A8B7D1-EA0A-4C2E-AC09-D61EF398EE59}"/>
              </a:ext>
            </a:extLst>
          </p:cNvPr>
          <p:cNvSpPr txBox="1">
            <a:spLocks/>
          </p:cNvSpPr>
          <p:nvPr/>
        </p:nvSpPr>
        <p:spPr>
          <a:xfrm>
            <a:off x="2482334" y="375174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방법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19BE831-0705-466E-8B72-FCB249028FDF}"/>
              </a:ext>
            </a:extLst>
          </p:cNvPr>
          <p:cNvSpPr txBox="1">
            <a:spLocks/>
          </p:cNvSpPr>
          <p:nvPr/>
        </p:nvSpPr>
        <p:spPr>
          <a:xfrm>
            <a:off x="2482334" y="4521913"/>
            <a:ext cx="4468726" cy="320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57EB98D-3A4C-41B0-84FB-6FE85AB28AEC}"/>
              </a:ext>
            </a:extLst>
          </p:cNvPr>
          <p:cNvSpPr txBox="1">
            <a:spLocks/>
          </p:cNvSpPr>
          <p:nvPr/>
        </p:nvSpPr>
        <p:spPr>
          <a:xfrm>
            <a:off x="2482334" y="526173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기술적 요소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793DDE2-B29F-4E04-AF99-D454C5347BBA}"/>
              </a:ext>
            </a:extLst>
          </p:cNvPr>
          <p:cNvSpPr txBox="1">
            <a:spLocks/>
          </p:cNvSpPr>
          <p:nvPr/>
        </p:nvSpPr>
        <p:spPr>
          <a:xfrm>
            <a:off x="2482334" y="5961616"/>
            <a:ext cx="566031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 및 구성원 역할 분담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8117620-4964-4647-B47B-BF7B2D3069A4}"/>
              </a:ext>
            </a:extLst>
          </p:cNvPr>
          <p:cNvSpPr txBox="1">
            <a:spLocks/>
          </p:cNvSpPr>
          <p:nvPr/>
        </p:nvSpPr>
        <p:spPr>
          <a:xfrm>
            <a:off x="2482334" y="3014459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7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28969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인칭 </a:t>
            </a:r>
            <a:r>
              <a:rPr lang="en-US" altLang="ko-KR" sz="1600" dirty="0"/>
              <a:t>( </a:t>
            </a:r>
            <a:r>
              <a:rPr lang="ko-KR" altLang="en-US" sz="1600" dirty="0"/>
              <a:t>협동</a:t>
            </a:r>
            <a:r>
              <a:rPr lang="en-US" altLang="ko-KR" sz="1600" dirty="0"/>
              <a:t> ) </a:t>
            </a:r>
            <a:r>
              <a:rPr lang="ko-KR" altLang="en-US" sz="1600" dirty="0"/>
              <a:t>생존 게임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/>
              <a:t>플랫폼</a:t>
            </a:r>
            <a:endParaRPr lang="en-US" altLang="ko-KR" b="1" dirty="0"/>
          </a:p>
          <a:p>
            <a:r>
              <a:rPr lang="en-US" altLang="ko-KR" sz="1600" dirty="0"/>
              <a:t>PC ( </a:t>
            </a:r>
            <a:r>
              <a:rPr lang="ko-KR" altLang="en-US" sz="1600" dirty="0"/>
              <a:t>가능하다면 모바일까지 </a:t>
            </a:r>
            <a:r>
              <a:rPr lang="en-US" altLang="ko-KR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6239F-BEC8-44A5-A1BE-D112BA830E48}"/>
              </a:ext>
            </a:extLst>
          </p:cNvPr>
          <p:cNvSpPr txBox="1"/>
          <p:nvPr/>
        </p:nvSpPr>
        <p:spPr>
          <a:xfrm>
            <a:off x="1355203" y="3429000"/>
            <a:ext cx="75148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</a:t>
            </a:r>
            <a:r>
              <a:rPr lang="en-US" altLang="ko-KR" b="1" dirty="0"/>
              <a:t>info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미세먼지가 너무 심각한 정도가 되어서 밖에 다니기 힘든 시대가 되어 버림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국가적으로 특정 도시 외곽에 돔을 설치하여 사람들이 생존 가능한 지대를 만듦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 내부는 특수기술로 공기 청정이 이루어지고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</a:t>
            </a:r>
            <a:r>
              <a:rPr lang="en-US" altLang="ko-KR" sz="1600" dirty="0"/>
              <a:t>:: [</a:t>
            </a:r>
            <a:r>
              <a:rPr lang="ko-KR" altLang="en-US" sz="1600" dirty="0"/>
              <a:t>그림</a:t>
            </a:r>
            <a:r>
              <a:rPr lang="en-US" altLang="ko-KR" sz="1600" dirty="0"/>
              <a:t>1]</a:t>
            </a:r>
            <a:r>
              <a:rPr lang="ko-KR" altLang="en-US" sz="1600" dirty="0"/>
              <a:t>과 같이 스폰지밥에 </a:t>
            </a:r>
            <a:r>
              <a:rPr lang="ko-KR" altLang="en-US" sz="1600" dirty="0" err="1"/>
              <a:t>다람이</a:t>
            </a:r>
            <a:r>
              <a:rPr lang="ko-KR" altLang="en-US" sz="1600" dirty="0"/>
              <a:t> 집처럼 생김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돔은 부서지지 않는다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3F5352C6-2567-44A9-B1CB-5506F1E7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56" y="3887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1B18A-2E61-4976-9A4A-C154C3EB8101}"/>
              </a:ext>
            </a:extLst>
          </p:cNvPr>
          <p:cNvSpPr txBox="1"/>
          <p:nvPr/>
        </p:nvSpPr>
        <p:spPr>
          <a:xfrm>
            <a:off x="7286556" y="2960549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</a:t>
            </a:r>
            <a:r>
              <a:rPr lang="en-US" altLang="ko-KR" sz="1400" dirty="0"/>
              <a:t>1] </a:t>
            </a:r>
            <a:r>
              <a:rPr lang="ko-KR" altLang="en-US" sz="1400" dirty="0"/>
              <a:t>애니메이션 스폰지밥 </a:t>
            </a:r>
            <a:r>
              <a:rPr lang="en-US" altLang="ko-KR" sz="1400" dirty="0"/>
              <a:t>:: </a:t>
            </a:r>
            <a:r>
              <a:rPr lang="ko-KR" altLang="en-US" sz="1400" dirty="0" err="1"/>
              <a:t>다람이</a:t>
            </a:r>
            <a:r>
              <a:rPr lang="ko-KR" altLang="en-US" sz="1400" dirty="0"/>
              <a:t> 집 </a:t>
            </a:r>
          </a:p>
        </p:txBody>
      </p:sp>
    </p:spTree>
    <p:extLst>
      <p:ext uri="{BB962C8B-B14F-4D97-AF65-F5344CB8AC3E}">
        <p14:creationId xmlns:p14="http://schemas.microsoft.com/office/powerpoint/2010/main" val="10408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97EC-F054-4D97-9E74-83BB26BCF96E}"/>
              </a:ext>
            </a:extLst>
          </p:cNvPr>
          <p:cNvSpPr txBox="1"/>
          <p:nvPr/>
        </p:nvSpPr>
        <p:spPr>
          <a:xfrm>
            <a:off x="1355202" y="1674674"/>
            <a:ext cx="102845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진행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싱글 플레이와 멀티 플레이 모두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게임의 목표</a:t>
            </a:r>
            <a:r>
              <a:rPr lang="ko-KR" altLang="en-US" sz="1600" dirty="0"/>
              <a:t>는 기술 발전도를 올려서 미세먼지 문제 해결</a:t>
            </a:r>
            <a:r>
              <a:rPr lang="en-US" altLang="ko-KR" sz="1600" dirty="0"/>
              <a:t>,</a:t>
            </a: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인공 구름 개발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/>
              <a:t>또는 자연 완화 될 때까지 생존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나무를 특정 개수 심기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2. </a:t>
            </a:r>
            <a:r>
              <a:rPr lang="ko-KR" altLang="en-US" sz="1600" dirty="0">
                <a:sym typeface="Wingdings" panose="05000000000000000000" pitchFamily="2" charset="2"/>
              </a:rPr>
              <a:t>그냥 오래 생존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sym typeface="Wingdings" panose="05000000000000000000" pitchFamily="2" charset="2"/>
              </a:rPr>
              <a:t>특수 엔딩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사람들의 폐로 미세먼지 정화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인체 공기 청정기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생존</a:t>
            </a:r>
            <a:r>
              <a:rPr lang="ko-KR" altLang="en-US" sz="1600" dirty="0"/>
              <a:t>을 위해 돔 밖에서 여러 아이템을 얻거나 기술 발전을 위한 조건들을 수행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돔 외부에서는 이동할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미세먼지 지수</a:t>
            </a:r>
            <a:r>
              <a:rPr lang="ko-KR" altLang="en-US" sz="1600" dirty="0"/>
              <a:t>가 쌓이고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 지수가 </a:t>
            </a:r>
            <a:r>
              <a:rPr lang="en-US" altLang="ko-KR" sz="1600" dirty="0"/>
              <a:t>MAX </a:t>
            </a:r>
            <a:r>
              <a:rPr lang="ko-KR" altLang="en-US" sz="1600" dirty="0"/>
              <a:t>되면 사망하여 </a:t>
            </a:r>
            <a:r>
              <a:rPr lang="en-US" altLang="ko-KR" sz="1600" dirty="0"/>
              <a:t>game over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안전 장치 아이템 이용과 기술 발전에 따라 미세먼지가 몸에 덜 쌓이게 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상태창을 통해 미세먼지가 인체에 쌓인 수준 등의 정보를 볼 수 있음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특정 부위에 미세먼지가 많이 쌓이게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부위 사용에 제약이 생긴다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A81B6-5C56-49E3-ACD9-A9F7F8FE6E15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87006-DBE5-41F1-8891-E62CEE06B2C3}"/>
              </a:ext>
            </a:extLst>
          </p:cNvPr>
          <p:cNvSpPr txBox="1"/>
          <p:nvPr/>
        </p:nvSpPr>
        <p:spPr>
          <a:xfrm>
            <a:off x="1355203" y="1674674"/>
            <a:ext cx="105104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</a:t>
            </a:r>
            <a:r>
              <a:rPr lang="en-US" altLang="ko-KR" b="1" dirty="0"/>
              <a:t>info</a:t>
            </a:r>
          </a:p>
          <a:p>
            <a:endParaRPr lang="en-US" altLang="ko-KR" dirty="0"/>
          </a:p>
          <a:p>
            <a:r>
              <a:rPr lang="ko-KR" altLang="en-US" sz="1600" dirty="0"/>
              <a:t>플레이어가 캐릭터 하나를 조작 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명까지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단위 </a:t>
            </a:r>
            <a:r>
              <a:rPr lang="en-US" altLang="ko-KR" sz="1600" dirty="0"/>
              <a:t>: cm</a:t>
            </a:r>
          </a:p>
          <a:p>
            <a:r>
              <a:rPr lang="ko-KR" altLang="en-US" sz="1600" dirty="0" err="1"/>
              <a:t>맵의</a:t>
            </a:r>
            <a:r>
              <a:rPr lang="ko-KR" altLang="en-US" sz="1600" dirty="0"/>
              <a:t> 총 크기 </a:t>
            </a:r>
            <a:r>
              <a:rPr lang="en-US" altLang="ko-KR" sz="1600" dirty="0"/>
              <a:t>: 2000m * 2000m</a:t>
            </a:r>
          </a:p>
          <a:p>
            <a:r>
              <a:rPr lang="ko-KR" altLang="en-US" sz="1600" dirty="0"/>
              <a:t>돔의 크기 </a:t>
            </a:r>
            <a:r>
              <a:rPr lang="en-US" altLang="ko-KR" sz="1600" dirty="0"/>
              <a:t>: 700m * 700m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자원의 종류 </a:t>
            </a:r>
            <a:r>
              <a:rPr lang="en-US" altLang="ko-KR" sz="1600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안전장치 </a:t>
            </a:r>
            <a:r>
              <a:rPr lang="en-US" altLang="ko-KR" sz="1600" dirty="0"/>
              <a:t>: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(</a:t>
            </a:r>
            <a:r>
              <a:rPr lang="ko-KR" altLang="en-US" sz="1600" dirty="0"/>
              <a:t>구하기 쉬운 대신 내구도와 정화도 낮음</a:t>
            </a:r>
            <a:r>
              <a:rPr lang="en-US" altLang="ko-KR" sz="1600" dirty="0"/>
              <a:t>), </a:t>
            </a:r>
            <a:r>
              <a:rPr lang="ko-KR" altLang="en-US" sz="1600" dirty="0"/>
              <a:t>방독면</a:t>
            </a:r>
            <a:r>
              <a:rPr lang="en-US" altLang="ko-KR" sz="1600" dirty="0"/>
              <a:t>(</a:t>
            </a:r>
            <a:r>
              <a:rPr lang="ko-KR" altLang="en-US" sz="1600" dirty="0"/>
              <a:t>무거워서 이동에 제약이 생김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음식 </a:t>
            </a:r>
            <a:r>
              <a:rPr lang="en-US" altLang="ko-KR" sz="1600" dirty="0"/>
              <a:t>(</a:t>
            </a:r>
            <a:r>
              <a:rPr lang="ko-KR" altLang="en-US" sz="1600" dirty="0"/>
              <a:t>먼지에 내성이 생긴 진화된 동</a:t>
            </a:r>
            <a:r>
              <a:rPr lang="en-US" altLang="ko-KR" sz="1600" dirty="0"/>
              <a:t>,</a:t>
            </a:r>
            <a:r>
              <a:rPr lang="ko-KR" altLang="en-US" sz="1600" dirty="0"/>
              <a:t>식물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물 </a:t>
            </a:r>
            <a:r>
              <a:rPr lang="en-US" altLang="ko-KR" sz="1600" dirty="0"/>
              <a:t>(</a:t>
            </a:r>
            <a:r>
              <a:rPr lang="ko-KR" altLang="en-US" sz="1600" dirty="0"/>
              <a:t>기술 발전의 정도에 따라 먼지 오염도가 낮은 물을 얻을 수 있음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나무</a:t>
            </a:r>
            <a:r>
              <a:rPr lang="en-US" altLang="ko-KR" sz="1600" dirty="0"/>
              <a:t>, </a:t>
            </a:r>
            <a:r>
              <a:rPr lang="ko-KR" altLang="en-US" sz="1600" dirty="0"/>
              <a:t>돌</a:t>
            </a:r>
            <a:r>
              <a:rPr lang="en-US" altLang="ko-KR" sz="1600" dirty="0"/>
              <a:t>, </a:t>
            </a:r>
            <a:r>
              <a:rPr lang="ko-KR" altLang="en-US" sz="1600" dirty="0"/>
              <a:t>철기</a:t>
            </a:r>
            <a:r>
              <a:rPr lang="en-US" altLang="ko-KR" sz="1600" dirty="0"/>
              <a:t>, </a:t>
            </a:r>
            <a:r>
              <a:rPr lang="ko-KR" altLang="en-US" sz="1600" dirty="0"/>
              <a:t>의료기구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플레이어의 행동 종류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줍기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제작</a:t>
            </a:r>
            <a:r>
              <a:rPr lang="en-US" altLang="ko-KR" sz="1600" dirty="0"/>
              <a:t>, </a:t>
            </a:r>
            <a:r>
              <a:rPr lang="ko-KR" altLang="en-US" sz="1600" dirty="0"/>
              <a:t>걷기</a:t>
            </a:r>
            <a:r>
              <a:rPr lang="en-US" altLang="ko-KR" sz="1600" dirty="0"/>
              <a:t>, </a:t>
            </a:r>
            <a:r>
              <a:rPr lang="ko-KR" altLang="en-US" sz="1600" dirty="0"/>
              <a:t>뛰기</a:t>
            </a:r>
            <a:r>
              <a:rPr lang="en-US" altLang="ko-KR" sz="1600" dirty="0"/>
              <a:t>.. </a:t>
            </a:r>
            <a:r>
              <a:rPr lang="ko-KR" altLang="en-US" sz="1600" dirty="0"/>
              <a:t>등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98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1035091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배경 스토리를 </a:t>
            </a:r>
            <a:r>
              <a:rPr lang="en-US" altLang="ko-KR" b="1" dirty="0"/>
              <a:t>‘</a:t>
            </a:r>
            <a:r>
              <a:rPr lang="ko-KR" altLang="en-US" b="1" dirty="0"/>
              <a:t>미세먼지</a:t>
            </a:r>
            <a:r>
              <a:rPr lang="en-US" altLang="ko-KR" b="1" dirty="0"/>
              <a:t>’</a:t>
            </a:r>
            <a:r>
              <a:rPr lang="ko-KR" altLang="en-US" b="1" dirty="0"/>
              <a:t>로 설정한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현실에 가까이 있는 문제점이고 내년에도 충분히 대두 될 수 있는 문제이기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미세먼지의 위험성을 알리기 위함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사람들이 위험하다는 것은 알지만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미세먼지에 대해 크게 와 닿지는 않음 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협동</a:t>
            </a:r>
            <a:r>
              <a:rPr lang="en-US" altLang="ko-KR" b="1" dirty="0"/>
              <a:t>/</a:t>
            </a:r>
            <a:r>
              <a:rPr lang="ko-KR" altLang="en-US" b="1" dirty="0"/>
              <a:t>생존 게임을 선정한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생존 게임이 게임 배경과 사용자의 직접적인 경험에 영향을 주기 적합하다고 생각했기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게임의 최종 목표가 미세 먼지가 해결되는 것이기 때문에 경쟁이 아닌 협동으로 멀티 플레이 요소를 넣었다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게임을 즐겁게 하는 요소 중 하나가 다른 사람과 함께 플레이하는 것이라고 생각되었기 때문에 </a:t>
            </a:r>
            <a:endParaRPr lang="en-US" altLang="ko-KR" sz="1600" dirty="0"/>
          </a:p>
          <a:p>
            <a:r>
              <a:rPr lang="ko-KR" altLang="en-US" sz="1600" dirty="0"/>
              <a:t>멀티 플레이를 꼭 게임에 넣고 싶었음 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01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1035091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배경 스토리를 </a:t>
            </a:r>
            <a:r>
              <a:rPr lang="en-US" altLang="ko-KR" b="1" dirty="0"/>
              <a:t>‘</a:t>
            </a:r>
            <a:r>
              <a:rPr lang="ko-KR" altLang="en-US" b="1" dirty="0"/>
              <a:t>미세먼지</a:t>
            </a:r>
            <a:r>
              <a:rPr lang="en-US" altLang="ko-KR" b="1" dirty="0"/>
              <a:t>’</a:t>
            </a:r>
            <a:r>
              <a:rPr lang="ko-KR" altLang="en-US" b="1" dirty="0"/>
              <a:t>로 설정한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현실에 가까이 있는 문제점이고 내년에도 충분히 대두 될 수 있는 문제이기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미세먼지의 위험성을 알리기 위함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사람들이 위험하다는 것은 알지만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미세먼지에 대해 크게 와 닿지는 않음 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협동</a:t>
            </a:r>
            <a:r>
              <a:rPr lang="en-US" altLang="ko-KR" b="1" dirty="0"/>
              <a:t>/</a:t>
            </a:r>
            <a:r>
              <a:rPr lang="ko-KR" altLang="en-US" b="1" dirty="0"/>
              <a:t>생존 게임을 선정한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생존 게임이 게임 배경과 사용자의 직접적인 경험에 영향을 주기 적합하다고 생각했기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게임의 최종 목표가 미세 먼지가 해결되는 것이기 때문에 경쟁이 아닌 협동으로 멀티 플레이 요소를 넣었다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게임을 즐겁게 하는 요소 중 하나가 다른 사람과 함께 플레이하는 것이라고 생각되었기 때문에 </a:t>
            </a:r>
            <a:endParaRPr lang="en-US" altLang="ko-KR" sz="1600" dirty="0"/>
          </a:p>
          <a:p>
            <a:r>
              <a:rPr lang="ko-KR" altLang="en-US" sz="1600" dirty="0"/>
              <a:t>멀티 플레이를 꼭 게임에 넣고 싶었음 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8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2624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Unity 2018.2.0f2 (64bit)</a:t>
            </a:r>
          </a:p>
          <a:p>
            <a:r>
              <a:rPr lang="en-US" altLang="ko-KR" dirty="0"/>
              <a:t>3ds max 2017</a:t>
            </a:r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 err="1"/>
              <a:t>Sdk</a:t>
            </a:r>
            <a:r>
              <a:rPr lang="en-US" altLang="ko-KR" dirty="0"/>
              <a:t> 10.0.17763.0</a:t>
            </a:r>
          </a:p>
          <a:p>
            <a:r>
              <a:rPr lang="en-US" altLang="ko-KR" dirty="0" err="1"/>
              <a:t>Github</a:t>
            </a:r>
            <a:endParaRPr lang="en-US" altLang="ko-KR" dirty="0"/>
          </a:p>
          <a:p>
            <a:r>
              <a:rPr lang="en-US" altLang="ko-KR" dirty="0"/>
              <a:t>Photoshop cc 2018</a:t>
            </a:r>
          </a:p>
        </p:txBody>
      </p:sp>
    </p:spTree>
    <p:extLst>
      <p:ext uri="{BB962C8B-B14F-4D97-AF65-F5344CB8AC3E}">
        <p14:creationId xmlns:p14="http://schemas.microsoft.com/office/powerpoint/2010/main" val="38375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5633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기술적 요소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네트워크를 구현할 수 있다</a:t>
            </a:r>
            <a:r>
              <a:rPr lang="en-US" altLang="ko-KR" dirty="0"/>
              <a:t>. ( --- </a:t>
            </a:r>
            <a:r>
              <a:rPr lang="ko-KR" altLang="en-US" dirty="0"/>
              <a:t>걸 구현할 수 있음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655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874</Words>
  <Application>Microsoft Office PowerPoint</Application>
  <PresentationFormat>와이드스크린</PresentationFormat>
  <Paragraphs>143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미세먼지에서 살아남기(가제)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연지 김</cp:lastModifiedBy>
  <cp:revision>39</cp:revision>
  <dcterms:created xsi:type="dcterms:W3CDTF">2018-11-19T12:05:00Z</dcterms:created>
  <dcterms:modified xsi:type="dcterms:W3CDTF">2018-11-27T15:01:38Z</dcterms:modified>
</cp:coreProperties>
</file>