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2F5A7-6B17-4FA5-A0EA-460B1E9F6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72B126-2049-4236-85B6-DC28A7992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92193-BDC0-475B-9FC6-6B67F0B3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1310B-93A3-445E-AC82-E7C71F3B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AF177-4B3A-4E7E-8BDE-1D6D385A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2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91451-722B-4AFE-A0BB-1B5045C7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28EF4-FA55-42D5-8461-15ADFCD1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2AEEB-A393-44AE-8C6A-C458978B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EE6E3-3BE5-4BE6-BF80-003ED536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4F9F9-0D5D-438D-A59F-C690E891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7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E496F7-24E2-4CF1-A8BC-42C2B1006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DE5C6-9893-4CC4-8367-7CFF0DE0D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00983-AFBD-4BA0-B4B0-42393BE7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BC950-DD1E-4F30-A142-9DAF9D7C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D456E-4EF6-4F3A-A443-4FEBA40A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93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1910E-251D-4A92-8693-177F8E58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3690C-6493-4474-869D-BDCA498FA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8AE78-634E-4968-BA0E-C329BE6D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9327C-B81E-4293-B676-D20281C7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7BAD8-C728-4609-A56B-28A08A71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8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A740-2177-418F-9FD0-F9228869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F0FDD-86B2-4E2C-8722-5442599C5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6A96D-8A6F-4446-9590-6FA29B06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95753-2DBB-4631-9E2B-1C0ED668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37486-94A1-4DAA-B4C4-5157F99D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4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C5D5F-92C9-4079-9D24-F3443E59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80065-11A1-42A1-BA67-BBE225F57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6CC6C-9604-4A5F-B9E4-7284E9510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D292E-8BF9-4D57-A6F8-6A5FBE0B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29377-FA22-4501-AF9C-505214D2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C7C0F-8DCF-4250-B02E-9B8FA4CD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B8F93-46DC-4177-A1F7-489596D8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E54BE-9B4D-49E6-9A36-F724DDFB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FD796-2455-40BA-B583-70529667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4C4B9C-A520-47A4-A85E-E41758FBC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1F768D-FBA6-40A5-96D5-5CE3FB634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720612-B821-4AD7-B484-7EE06FE8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A187D1-DDE3-41CA-A111-8E1DDF7C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4D4AA-9074-4379-8BE9-DD55CC6F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9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D963E-09FB-4588-BAF2-63278C3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25EB86-BD94-4E74-B7B7-4727B850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061043-1177-4896-9703-B464B221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6CF40-05FD-48B3-B83B-A0F6FF9C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3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F3013A-6445-478A-9FF6-B77AE024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82DC28-1156-4BD2-9C93-D94EADE6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B6E73-8C9F-4015-B1C2-CB111504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4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D3657-B36A-4BCE-B02E-9328E97D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5A008-5FE9-4D66-B73E-301F3B2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182AA-3267-4718-8693-D3348884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4E782-0C37-47E7-9C56-F702F699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13EB8E-B989-4184-9453-C59EC1D8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3AFB2-7CE7-4F07-B82F-406F585E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5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39FE4-939C-4070-8D46-BE7653DD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1FCF82-9ABA-439D-8053-B80E9DC7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E9F62-F164-469B-B4A8-FEA203D3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58B2A0-4BD9-4434-904B-36B28B14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CD5B4-7BEA-4655-977A-29A05301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4056B-69FB-47B0-B048-270251AE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B7F3D3-5E94-4A3C-B924-9D1CB8B5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60104-9A39-44BC-B345-45C1037A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B0C66-3CDA-4D55-B494-6A202FD3A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2DAF-387B-41D4-BE33-DC8C35FEC34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30F5C-E07A-4ED6-975F-029B1F917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CB249-1E89-4FB1-85C0-E033222ED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7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27F5-A184-4EBC-AEDE-94942DE5A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미세먼지에서 살아남기</a:t>
            </a:r>
            <a:r>
              <a:rPr lang="en-US" altLang="ko-KR" sz="3200" dirty="0"/>
              <a:t>(</a:t>
            </a:r>
            <a:r>
              <a:rPr lang="ko-KR" altLang="en-US" sz="3200" dirty="0"/>
              <a:t>가제</a:t>
            </a:r>
            <a:r>
              <a:rPr lang="en-US" altLang="ko-KR" sz="3200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399398-F538-4CE0-96C9-11E667B04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2016180011 </a:t>
            </a:r>
            <a:r>
              <a:rPr lang="ko-KR" altLang="en-US" dirty="0"/>
              <a:t>김연지</a:t>
            </a:r>
            <a:endParaRPr lang="en-US" altLang="ko-KR" dirty="0"/>
          </a:p>
          <a:p>
            <a:r>
              <a:rPr lang="en-US" altLang="ko-KR" dirty="0"/>
              <a:t>2016180038 </a:t>
            </a:r>
            <a:r>
              <a:rPr lang="ko-KR" altLang="en-US" dirty="0"/>
              <a:t>장은선</a:t>
            </a:r>
            <a:endParaRPr lang="en-US" altLang="ko-KR" dirty="0"/>
          </a:p>
          <a:p>
            <a:r>
              <a:rPr lang="en-US" altLang="ko-KR" dirty="0"/>
              <a:t>2016184009 </a:t>
            </a:r>
            <a:r>
              <a:rPr lang="ko-KR" altLang="en-US" dirty="0"/>
              <a:t>김하은</a:t>
            </a:r>
          </a:p>
        </p:txBody>
      </p:sp>
    </p:spTree>
    <p:extLst>
      <p:ext uri="{BB962C8B-B14F-4D97-AF65-F5344CB8AC3E}">
        <p14:creationId xmlns:p14="http://schemas.microsoft.com/office/powerpoint/2010/main" val="246952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B53779-214E-42FE-B538-1108F2BE1E30}"/>
              </a:ext>
            </a:extLst>
          </p:cNvPr>
          <p:cNvSpPr txBox="1"/>
          <p:nvPr/>
        </p:nvSpPr>
        <p:spPr>
          <a:xfrm>
            <a:off x="964276" y="56526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2493092" y="1672384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연구 목적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EFBE758-5FAB-4829-97FF-E2C5FD980D13}"/>
              </a:ext>
            </a:extLst>
          </p:cNvPr>
          <p:cNvSpPr txBox="1">
            <a:spLocks/>
          </p:cNvSpPr>
          <p:nvPr/>
        </p:nvSpPr>
        <p:spPr>
          <a:xfrm>
            <a:off x="2493092" y="2400573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소개 및 특징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5A8B7D1-EA0A-4C2E-AC09-D61EF398EE59}"/>
              </a:ext>
            </a:extLst>
          </p:cNvPr>
          <p:cNvSpPr txBox="1">
            <a:spLocks/>
          </p:cNvSpPr>
          <p:nvPr/>
        </p:nvSpPr>
        <p:spPr>
          <a:xfrm>
            <a:off x="2493092" y="3880836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방법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519BE831-0705-466E-8B72-FCB249028FDF}"/>
              </a:ext>
            </a:extLst>
          </p:cNvPr>
          <p:cNvSpPr txBox="1">
            <a:spLocks/>
          </p:cNvSpPr>
          <p:nvPr/>
        </p:nvSpPr>
        <p:spPr>
          <a:xfrm>
            <a:off x="2493092" y="4651004"/>
            <a:ext cx="4468726" cy="320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환경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57EB98D-3A4C-41B0-84FB-6FE85AB28AEC}"/>
              </a:ext>
            </a:extLst>
          </p:cNvPr>
          <p:cNvSpPr txBox="1">
            <a:spLocks/>
          </p:cNvSpPr>
          <p:nvPr/>
        </p:nvSpPr>
        <p:spPr>
          <a:xfrm>
            <a:off x="2493092" y="5390825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기술적 요소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D793DDE2-B29F-4E04-AF99-D454C5347BBA}"/>
              </a:ext>
            </a:extLst>
          </p:cNvPr>
          <p:cNvSpPr txBox="1">
            <a:spLocks/>
          </p:cNvSpPr>
          <p:nvPr/>
        </p:nvSpPr>
        <p:spPr>
          <a:xfrm>
            <a:off x="2493092" y="6090707"/>
            <a:ext cx="566031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일정 및 구성원 역할 분담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8117620-4964-4647-B47B-BF7B2D3069A4}"/>
              </a:ext>
            </a:extLst>
          </p:cNvPr>
          <p:cNvSpPr txBox="1">
            <a:spLocks/>
          </p:cNvSpPr>
          <p:nvPr/>
        </p:nvSpPr>
        <p:spPr>
          <a:xfrm>
            <a:off x="2493092" y="3143550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게임과의 차이점</a:t>
            </a:r>
          </a:p>
          <a:p>
            <a:pPr marL="0" indent="0">
              <a:buNone/>
            </a:pP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7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1180406" y="1206871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소개 및 특징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67028-7029-4E3A-84F4-05E232532536}"/>
              </a:ext>
            </a:extLst>
          </p:cNvPr>
          <p:cNvSpPr txBox="1"/>
          <p:nvPr/>
        </p:nvSpPr>
        <p:spPr>
          <a:xfrm>
            <a:off x="1180406" y="2007183"/>
            <a:ext cx="28664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( </a:t>
            </a:r>
            <a:r>
              <a:rPr lang="ko-KR" altLang="en-US" dirty="0"/>
              <a:t>협동</a:t>
            </a:r>
            <a:r>
              <a:rPr lang="en-US" altLang="ko-KR" dirty="0"/>
              <a:t> ) </a:t>
            </a:r>
            <a:r>
              <a:rPr lang="ko-KR" altLang="en-US" dirty="0"/>
              <a:t>생존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더 나아간다면 모바일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897EC-F054-4D97-9E74-83BB26BCF96E}"/>
              </a:ext>
            </a:extLst>
          </p:cNvPr>
          <p:cNvSpPr txBox="1"/>
          <p:nvPr/>
        </p:nvSpPr>
        <p:spPr>
          <a:xfrm>
            <a:off x="4580346" y="1206871"/>
            <a:ext cx="7008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진행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싱글 플레이와 멀티 플레이 모두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게임의 목표는 기술 발전도를 올려서 해결</a:t>
            </a:r>
            <a:r>
              <a:rPr lang="en-US" altLang="ko-KR" dirty="0"/>
              <a:t>,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 1. </a:t>
            </a:r>
            <a:r>
              <a:rPr lang="ko-KR" altLang="en-US" dirty="0">
                <a:sym typeface="Wingdings" panose="05000000000000000000" pitchFamily="2" charset="2"/>
              </a:rPr>
              <a:t>미세먼지를 몸에서 배출 시킬 수 있는 기술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또는 자연완화 </a:t>
            </a:r>
            <a:r>
              <a:rPr lang="ko-KR" altLang="en-US" dirty="0" err="1"/>
              <a:t>될때까지</a:t>
            </a:r>
            <a:r>
              <a:rPr lang="ko-KR" altLang="en-US" dirty="0"/>
              <a:t> 생존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 1. </a:t>
            </a:r>
            <a:r>
              <a:rPr lang="ko-KR" altLang="en-US" dirty="0">
                <a:sym typeface="Wingdings" panose="05000000000000000000" pitchFamily="2" charset="2"/>
              </a:rPr>
              <a:t>나무를 특정 개수 심기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 2. </a:t>
            </a:r>
            <a:r>
              <a:rPr lang="ko-KR" altLang="en-US" dirty="0">
                <a:sym typeface="Wingdings" panose="05000000000000000000" pitchFamily="2" charset="2"/>
              </a:rPr>
              <a:t>그냥 오래 생존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특수 엔딩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사람들의 폐로 미세먼지 정화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인체 공기청정기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생존을 위해 여러 아이템을 얻거나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기술 발전을 위한 조건을 수행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돔 외부에서는 이동할 때</a:t>
            </a:r>
            <a:r>
              <a:rPr lang="en-US" altLang="ko-KR" dirty="0"/>
              <a:t>, </a:t>
            </a:r>
            <a:r>
              <a:rPr lang="ko-KR" altLang="en-US" dirty="0"/>
              <a:t>미세먼지 지수가 쌓인다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사용 아이템에 따라 미세먼지가 덜 쌓이게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미세먼지 지수가 </a:t>
            </a:r>
            <a:r>
              <a:rPr lang="en-US" altLang="ko-KR" dirty="0"/>
              <a:t>MAX </a:t>
            </a:r>
            <a:r>
              <a:rPr lang="ko-KR" altLang="en-US" dirty="0"/>
              <a:t>되면 사망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상태창을 통해 미세먼지가 인체에 쌓인 수준을 볼 수 있고</a:t>
            </a:r>
            <a:r>
              <a:rPr lang="en-US" altLang="ko-KR" dirty="0"/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위치에 많이 쌓이게 되면</a:t>
            </a:r>
            <a:r>
              <a:rPr lang="en-US" altLang="ko-KR" dirty="0"/>
              <a:t>, </a:t>
            </a:r>
            <a:r>
              <a:rPr lang="ko-KR" altLang="en-US" dirty="0"/>
              <a:t>그 부위 사용에 제약이 생긴다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086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1113905" y="1285070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게임과의 차이점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67028-7029-4E3A-84F4-05E232532536}"/>
              </a:ext>
            </a:extLst>
          </p:cNvPr>
          <p:cNvSpPr txBox="1"/>
          <p:nvPr/>
        </p:nvSpPr>
        <p:spPr>
          <a:xfrm>
            <a:off x="1113905" y="2273190"/>
            <a:ext cx="92720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 스토리를 이렇게 설정한 이유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현실에 가까이 있는 문제점이고 내년에도 충분히 대두 될 수 있는 문제이기 때문이다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미세먼지의 위험성을 알리기 위함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 </a:t>
            </a:r>
            <a:r>
              <a:rPr lang="ko-KR" altLang="en-US" dirty="0"/>
              <a:t>사람들이 위험하다는 것은 알지만</a:t>
            </a:r>
            <a:r>
              <a:rPr lang="en-US" altLang="ko-KR" dirty="0"/>
              <a:t>,</a:t>
            </a:r>
            <a:r>
              <a:rPr lang="ko-KR" altLang="en-US" dirty="0"/>
              <a:t> 미세먼지에 대해 크게 와 닿지는 않음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협동</a:t>
            </a:r>
            <a:r>
              <a:rPr lang="en-US" altLang="ko-KR" dirty="0"/>
              <a:t>/</a:t>
            </a:r>
            <a:r>
              <a:rPr lang="ko-KR" altLang="en-US" dirty="0"/>
              <a:t>생존 게임을 선정한 이유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생존 게임이 게임 배경에 적합하다고 생각했기 때문이다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101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¤í°ì§ë°¥ ë¤ëì´ ì§ì ëí ì´ë¯¸ì§ ê²ìê²°ê³¼">
            <a:extLst>
              <a:ext uri="{FF2B5EF4-FFF2-40B4-BE49-F238E27FC236}">
                <a16:creationId xmlns:a16="http://schemas.microsoft.com/office/drawing/2014/main" id="{1242FE83-60C1-4D88-8665-FDDAE6A0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39" y="3537735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3E1CD3-FD42-4AAB-AE6E-4FCAB3327E85}"/>
              </a:ext>
            </a:extLst>
          </p:cNvPr>
          <p:cNvSpPr txBox="1"/>
          <p:nvPr/>
        </p:nvSpPr>
        <p:spPr>
          <a:xfrm>
            <a:off x="1325103" y="1014522"/>
            <a:ext cx="75148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배경 </a:t>
            </a:r>
            <a:r>
              <a:rPr lang="en-US" altLang="ko-KR" sz="2400" b="1" dirty="0"/>
              <a:t>info</a:t>
            </a:r>
          </a:p>
          <a:p>
            <a:endParaRPr lang="en-US" altLang="ko-KR" sz="1600" dirty="0"/>
          </a:p>
          <a:p>
            <a:r>
              <a:rPr lang="ko-KR" altLang="en-US" sz="1600" dirty="0"/>
              <a:t>선정 이유 </a:t>
            </a:r>
            <a:r>
              <a:rPr lang="en-US" altLang="ko-KR" sz="1600" dirty="0"/>
              <a:t>: </a:t>
            </a:r>
            <a:r>
              <a:rPr lang="ko-KR" altLang="en-US" sz="1600" dirty="0"/>
              <a:t>지금 현실에 미세먼지가 너무 심각함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내년에도 심각한 상태이지 않을까</a:t>
            </a:r>
            <a:r>
              <a:rPr lang="en-US" altLang="ko-KR" sz="1600" dirty="0"/>
              <a:t>?</a:t>
            </a:r>
          </a:p>
          <a:p>
            <a:endParaRPr lang="en-US" altLang="ko-KR" sz="1600" dirty="0"/>
          </a:p>
          <a:p>
            <a:r>
              <a:rPr lang="ko-KR" altLang="en-US" sz="1600" dirty="0"/>
              <a:t>미세먼지가 너무 심각한 정도가 되어서 밖에 다니기 힘든 시대가 되어 버림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국가적으로 특정 도시 외곽에 돔을 설치하여 사람들이 생존 가능한 지대를 </a:t>
            </a:r>
            <a:r>
              <a:rPr lang="ko-KR" altLang="en-US" sz="1600" dirty="0" err="1"/>
              <a:t>만듬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돔 내부는 특수기술로 공기 청정이 이루어지고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돔 </a:t>
            </a:r>
            <a:r>
              <a:rPr lang="en-US" altLang="ko-KR" sz="1600" dirty="0"/>
              <a:t>:: </a:t>
            </a:r>
            <a:r>
              <a:rPr lang="ko-KR" altLang="en-US" sz="1600" dirty="0"/>
              <a:t>스폰지밥에 </a:t>
            </a:r>
            <a:r>
              <a:rPr lang="ko-KR" altLang="en-US" sz="1600" dirty="0" err="1"/>
              <a:t>다람이</a:t>
            </a:r>
            <a:r>
              <a:rPr lang="ko-KR" altLang="en-US" sz="1600" dirty="0"/>
              <a:t> 집처럼 되어있음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돔은 부서지지 않는다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3017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548C6D-FA41-4DFC-9A7D-AF57B6DF1031}"/>
              </a:ext>
            </a:extLst>
          </p:cNvPr>
          <p:cNvSpPr txBox="1"/>
          <p:nvPr/>
        </p:nvSpPr>
        <p:spPr>
          <a:xfrm>
            <a:off x="1008052" y="1153789"/>
            <a:ext cx="113396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게임 </a:t>
            </a:r>
            <a:r>
              <a:rPr lang="en-US" altLang="ko-KR" sz="2400" b="1" dirty="0"/>
              <a:t>info</a:t>
            </a:r>
          </a:p>
          <a:p>
            <a:endParaRPr lang="en-US" altLang="ko-KR" sz="1600" dirty="0"/>
          </a:p>
          <a:p>
            <a:r>
              <a:rPr lang="en-US" altLang="ko-KR" sz="1600" dirty="0"/>
              <a:t>(1</a:t>
            </a:r>
            <a:r>
              <a:rPr lang="ko-KR" altLang="en-US" sz="1600" dirty="0"/>
              <a:t>인칭 </a:t>
            </a:r>
            <a:r>
              <a:rPr lang="en-US" altLang="ko-KR" sz="1600" dirty="0"/>
              <a:t>/ </a:t>
            </a:r>
            <a:r>
              <a:rPr lang="ko-KR" altLang="en-US" sz="1600" dirty="0"/>
              <a:t>전지적</a:t>
            </a:r>
            <a:r>
              <a:rPr lang="en-US" altLang="ko-KR" sz="1600" dirty="0"/>
              <a:t>)</a:t>
            </a:r>
            <a:r>
              <a:rPr lang="ko-KR" altLang="en-US" sz="1600" dirty="0"/>
              <a:t> 시점</a:t>
            </a:r>
            <a:endParaRPr lang="en-US" altLang="ko-KR" sz="1600" dirty="0"/>
          </a:p>
          <a:p>
            <a:r>
              <a:rPr lang="ko-KR" altLang="en-US" sz="1600" dirty="0"/>
              <a:t>플레이어 하나로 게임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안전장치 </a:t>
            </a:r>
            <a:r>
              <a:rPr lang="en-US" altLang="ko-KR" sz="1600" dirty="0"/>
              <a:t>: </a:t>
            </a:r>
            <a:r>
              <a:rPr lang="ko-KR" altLang="en-US" sz="1600" dirty="0"/>
              <a:t>마스크</a:t>
            </a:r>
            <a:r>
              <a:rPr lang="en-US" altLang="ko-KR" sz="1600" dirty="0"/>
              <a:t>(</a:t>
            </a:r>
            <a:r>
              <a:rPr lang="ko-KR" altLang="en-US" sz="1600" dirty="0"/>
              <a:t>구하기 </a:t>
            </a:r>
            <a:r>
              <a:rPr lang="ko-KR" altLang="en-US" sz="1600" dirty="0" err="1"/>
              <a:t>쉬운대신</a:t>
            </a:r>
            <a:r>
              <a:rPr lang="en-US" altLang="ko-KR" sz="1600" dirty="0"/>
              <a:t>, </a:t>
            </a:r>
            <a:r>
              <a:rPr lang="ko-KR" altLang="en-US" sz="1600" dirty="0"/>
              <a:t>오래 못쓰고</a:t>
            </a:r>
            <a:r>
              <a:rPr lang="en-US" altLang="ko-KR" sz="1600" dirty="0"/>
              <a:t>, </a:t>
            </a:r>
            <a:r>
              <a:rPr lang="ko-KR" altLang="en-US" sz="1600" dirty="0"/>
              <a:t>정화효과가 낮다</a:t>
            </a:r>
            <a:r>
              <a:rPr lang="en-US" altLang="ko-KR" sz="1600" dirty="0"/>
              <a:t>), 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방독면</a:t>
            </a:r>
            <a:r>
              <a:rPr lang="en-US" altLang="ko-KR" sz="1600" dirty="0"/>
              <a:t>(</a:t>
            </a:r>
            <a:r>
              <a:rPr lang="ko-KR" altLang="en-US" sz="1600" dirty="0"/>
              <a:t>무거워서 이동 제약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돔 밖으로 나가는 이유 </a:t>
            </a:r>
            <a:r>
              <a:rPr lang="en-US" altLang="ko-KR" sz="1600" dirty="0"/>
              <a:t>- </a:t>
            </a:r>
            <a:r>
              <a:rPr lang="ko-KR" altLang="en-US" sz="1600" dirty="0"/>
              <a:t>사람들 구조하고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음식</a:t>
            </a:r>
            <a:r>
              <a:rPr lang="en-US" altLang="ko-KR" sz="1600" dirty="0"/>
              <a:t>, </a:t>
            </a:r>
            <a:r>
              <a:rPr lang="ko-KR" altLang="en-US" sz="1600" dirty="0"/>
              <a:t>물품 같은 것을 구하기 위해서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사람들이 많아질 수록 음식을 더 많이 구해와야 하고</a:t>
            </a:r>
            <a:r>
              <a:rPr lang="en-US" altLang="ko-KR" sz="1600" dirty="0"/>
              <a:t> </a:t>
            </a:r>
            <a:r>
              <a:rPr lang="ko-KR" altLang="en-US" sz="1600" dirty="0"/>
              <a:t>사람이 많아야 기술 개발이 빨라진다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인구 적어지면 기술 개발이 멈춤</a:t>
            </a:r>
            <a:r>
              <a:rPr lang="en-US" altLang="ko-KR" sz="1600" dirty="0"/>
              <a:t> </a:t>
            </a:r>
            <a:r>
              <a:rPr lang="ko-KR" altLang="en-US" sz="1600" dirty="0"/>
              <a:t>구조된 사람들 중에 연구원이 있으면 개발이 빨라진다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시간이 갈 수록 먹을 것 구하기 </a:t>
            </a:r>
            <a:r>
              <a:rPr lang="ko-KR" altLang="en-US" sz="1600" dirty="0" err="1"/>
              <a:t>힘들어짐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기술 개발 목적 </a:t>
            </a:r>
            <a:r>
              <a:rPr lang="en-US" altLang="ko-KR" sz="1600" dirty="0"/>
              <a:t>: </a:t>
            </a:r>
            <a:r>
              <a:rPr lang="ko-KR" altLang="en-US" sz="1600" dirty="0"/>
              <a:t>인공 구름</a:t>
            </a:r>
            <a:r>
              <a:rPr lang="en-US" altLang="ko-KR" sz="1600" dirty="0"/>
              <a:t>(ending)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9980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17F55-AA37-4930-BB03-4D6E18C0A520}"/>
              </a:ext>
            </a:extLst>
          </p:cNvPr>
          <p:cNvSpPr txBox="1"/>
          <p:nvPr/>
        </p:nvSpPr>
        <p:spPr>
          <a:xfrm>
            <a:off x="1101842" y="1228397"/>
            <a:ext cx="8175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게임 디테일</a:t>
            </a:r>
            <a:endParaRPr lang="en-US" altLang="ko-KR" sz="2400" b="1" dirty="0"/>
          </a:p>
          <a:p>
            <a:endParaRPr lang="en-US" altLang="ko-KR" sz="1600" dirty="0"/>
          </a:p>
          <a:p>
            <a:r>
              <a:rPr lang="ko-KR" altLang="en-US" sz="1600" b="1" dirty="0"/>
              <a:t>공동목표 이루는 게임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대체로 좀 길다</a:t>
            </a:r>
            <a:r>
              <a:rPr lang="en-US" altLang="ko-KR" sz="1600" dirty="0"/>
              <a:t>. 10</a:t>
            </a:r>
            <a:r>
              <a:rPr lang="ko-KR" altLang="en-US" sz="1600" dirty="0"/>
              <a:t>시간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작은행성</a:t>
            </a:r>
            <a:r>
              <a:rPr lang="en-US" altLang="ko-KR" sz="1600" dirty="0"/>
              <a:t>/</a:t>
            </a:r>
            <a:r>
              <a:rPr lang="ko-KR" altLang="en-US" sz="1600" dirty="0"/>
              <a:t>나라</a:t>
            </a:r>
            <a:r>
              <a:rPr lang="en-US" altLang="ko-KR" sz="1600" dirty="0"/>
              <a:t>/</a:t>
            </a:r>
            <a:r>
              <a:rPr lang="ko-KR" altLang="en-US" sz="1600" dirty="0"/>
              <a:t>섬</a:t>
            </a:r>
            <a:r>
              <a:rPr lang="en-US" altLang="ko-KR" sz="1600" dirty="0"/>
              <a:t>)</a:t>
            </a:r>
            <a:r>
              <a:rPr lang="ko-KR" altLang="en-US" sz="1600" dirty="0"/>
              <a:t>의 크기 </a:t>
            </a:r>
            <a:r>
              <a:rPr lang="en-US" altLang="ko-KR" sz="1600" dirty="0"/>
              <a:t>: 8000m * 8000m</a:t>
            </a:r>
          </a:p>
          <a:p>
            <a:r>
              <a:rPr lang="ko-KR" altLang="en-US" sz="1600" dirty="0"/>
              <a:t>돔의 크기 </a:t>
            </a:r>
            <a:r>
              <a:rPr lang="en-US" altLang="ko-KR" sz="1600" dirty="0"/>
              <a:t>: 3000m * 2000m</a:t>
            </a:r>
          </a:p>
          <a:p>
            <a:r>
              <a:rPr lang="ko-KR" altLang="en-US" sz="1600" dirty="0"/>
              <a:t>자원의 종류 </a:t>
            </a:r>
            <a:r>
              <a:rPr lang="en-US" altLang="ko-KR" sz="1600" dirty="0"/>
              <a:t>: </a:t>
            </a:r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밖에서 쓸 수 있는 마스크류</a:t>
            </a:r>
            <a:r>
              <a:rPr lang="en-US" altLang="ko-KR" sz="1600" dirty="0"/>
              <a:t>(</a:t>
            </a:r>
            <a:r>
              <a:rPr lang="ko-KR" altLang="en-US" sz="1600" dirty="0"/>
              <a:t>일회용 마스크</a:t>
            </a:r>
            <a:r>
              <a:rPr lang="en-US" altLang="ko-KR" sz="1600" dirty="0"/>
              <a:t>, </a:t>
            </a:r>
            <a:r>
              <a:rPr lang="ko-KR" altLang="en-US" sz="1600" dirty="0"/>
              <a:t>공기 </a:t>
            </a:r>
            <a:r>
              <a:rPr lang="ko-KR" altLang="en-US" sz="1600" dirty="0" err="1"/>
              <a:t>정화통</a:t>
            </a:r>
            <a:r>
              <a:rPr lang="en-US" altLang="ko-KR" sz="1600" dirty="0"/>
              <a:t>, </a:t>
            </a:r>
            <a:r>
              <a:rPr lang="ko-KR" altLang="en-US" sz="1600" dirty="0"/>
              <a:t>방독면</a:t>
            </a:r>
            <a:r>
              <a:rPr lang="en-US" altLang="ko-KR" sz="1600" dirty="0"/>
              <a:t>,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음식</a:t>
            </a:r>
            <a:r>
              <a:rPr lang="en-US" altLang="ko-KR" sz="1600" dirty="0"/>
              <a:t>(</a:t>
            </a:r>
            <a:r>
              <a:rPr lang="ko-KR" altLang="en-US" sz="1600" dirty="0"/>
              <a:t>먼지에 내성이 생긴 진화된 동</a:t>
            </a:r>
            <a:r>
              <a:rPr lang="en-US" altLang="ko-KR" sz="1600" dirty="0"/>
              <a:t>,</a:t>
            </a:r>
            <a:r>
              <a:rPr lang="ko-KR" altLang="en-US" sz="1600" dirty="0"/>
              <a:t>식물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물</a:t>
            </a:r>
            <a:r>
              <a:rPr lang="en-US" altLang="ko-KR" sz="1600" dirty="0"/>
              <a:t>(</a:t>
            </a:r>
            <a:r>
              <a:rPr lang="ko-KR" altLang="en-US" sz="1600" dirty="0"/>
              <a:t>물도 기술 개발에 따라 먼지가 덜 쌓임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나무</a:t>
            </a:r>
            <a:r>
              <a:rPr lang="en-US" altLang="ko-KR" sz="1600" dirty="0"/>
              <a:t>, </a:t>
            </a:r>
            <a:r>
              <a:rPr lang="ko-KR" altLang="en-US" sz="1600" dirty="0"/>
              <a:t>돌</a:t>
            </a:r>
            <a:r>
              <a:rPr lang="en-US" altLang="ko-KR" sz="1600" dirty="0"/>
              <a:t>, </a:t>
            </a:r>
            <a:r>
              <a:rPr lang="ko-KR" altLang="en-US" sz="1600" dirty="0"/>
              <a:t>철기</a:t>
            </a:r>
            <a:r>
              <a:rPr lang="en-US" altLang="ko-KR" sz="1600" dirty="0"/>
              <a:t>, </a:t>
            </a:r>
            <a:r>
              <a:rPr lang="ko-KR" altLang="en-US" sz="1600" dirty="0"/>
              <a:t>의료기구</a:t>
            </a:r>
            <a:r>
              <a:rPr lang="en-US" altLang="ko-KR" sz="1600" dirty="0"/>
              <a:t>, </a:t>
            </a:r>
          </a:p>
          <a:p>
            <a:endParaRPr lang="en-US" altLang="ko-KR" sz="1600" dirty="0"/>
          </a:p>
          <a:p>
            <a:r>
              <a:rPr lang="ko-KR" altLang="en-US" sz="1600" dirty="0"/>
              <a:t>플레이어 행동 종류 </a:t>
            </a:r>
            <a:r>
              <a:rPr lang="en-US" altLang="ko-KR" sz="1600" dirty="0"/>
              <a:t>: </a:t>
            </a:r>
            <a:r>
              <a:rPr lang="ko-KR" altLang="en-US" sz="1600" dirty="0"/>
              <a:t>공격</a:t>
            </a:r>
            <a:r>
              <a:rPr lang="en-US" altLang="ko-KR" sz="1600" dirty="0"/>
              <a:t>, </a:t>
            </a:r>
            <a:r>
              <a:rPr lang="ko-KR" altLang="en-US" sz="1600" dirty="0"/>
              <a:t>줍기</a:t>
            </a:r>
            <a:r>
              <a:rPr lang="en-US" altLang="ko-KR" sz="1600" dirty="0"/>
              <a:t>, </a:t>
            </a:r>
            <a:r>
              <a:rPr lang="ko-KR" altLang="en-US" sz="1600" dirty="0"/>
              <a:t>간단한 제작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걷기</a:t>
            </a:r>
            <a:r>
              <a:rPr lang="en-US" altLang="ko-KR" sz="1600" dirty="0"/>
              <a:t>, </a:t>
            </a:r>
            <a:r>
              <a:rPr lang="ko-KR" altLang="en-US" sz="1600" dirty="0"/>
              <a:t>뛰기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6738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397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미세먼지에서 살아남기(가제)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김연지</dc:creator>
  <cp:lastModifiedBy>김연지</cp:lastModifiedBy>
  <cp:revision>21</cp:revision>
  <dcterms:created xsi:type="dcterms:W3CDTF">2018-11-19T12:05:00Z</dcterms:created>
  <dcterms:modified xsi:type="dcterms:W3CDTF">2018-11-21T13:43:17Z</dcterms:modified>
</cp:coreProperties>
</file>