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2F5A7-6B17-4FA5-A0EA-460B1E9F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72B126-2049-4236-85B6-DC28A799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92193-BDC0-475B-9FC6-6B67F0B3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1310B-93A3-445E-AC82-E7C71F3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AF177-4B3A-4E7E-8BDE-1D6D385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91451-722B-4AFE-A0BB-1B5045C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28EF4-FA55-42D5-8461-15ADFCD1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EEB-A393-44AE-8C6A-C458978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EE6E3-3BE5-4BE6-BF80-003ED53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4F9F9-0D5D-438D-A59F-C690E891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E496F7-24E2-4CF1-A8BC-42C2B1006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DE5C6-9893-4CC4-8367-7CFF0DE0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00983-AFBD-4BA0-B4B0-42393BE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C950-DD1E-4F30-A142-9DAF9D7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D456E-4EF6-4F3A-A443-4FEBA40A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910E-251D-4A92-8693-177F8E58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3690C-6493-4474-869D-BDCA498F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8AE78-634E-4968-BA0E-C329BE6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9327C-B81E-4293-B676-D20281C7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BAD8-C728-4609-A56B-28A08A71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A740-2177-418F-9FD0-F922886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F0FDD-86B2-4E2C-8722-5442599C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A96D-8A6F-4446-9590-6FA29B06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95753-2DBB-4631-9E2B-1C0ED668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37486-94A1-4DAA-B4C4-5157F99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5D5F-92C9-4079-9D24-F3443E5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80065-11A1-42A1-BA67-BBE225F57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CC6C-9604-4A5F-B9E4-7284E9510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92E-8BF9-4D57-A6F8-6A5FBE0B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29377-FA22-4501-AF9C-505214D2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7C0F-8DCF-4250-B02E-9B8FA4CD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B8F93-46DC-4177-A1F7-489596D8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E54BE-9B4D-49E6-9A36-F724DDFB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FD796-2455-40BA-B583-70529667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4C4B9C-A520-47A4-A85E-E41758F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1F768D-FBA6-40A5-96D5-5CE3FB63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20612-B821-4AD7-B484-7EE06FE8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187D1-DDE3-41CA-A111-8E1DDF7C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D4AA-9074-4379-8BE9-DD55CC6F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963E-09FB-4588-BAF2-63278C3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25EB86-BD94-4E74-B7B7-4727B85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061043-1177-4896-9703-B464B221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6CF40-05FD-48B3-B83B-A0F6FF9C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3013A-6445-478A-9FF6-B77AE02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2DC28-1156-4BD2-9C93-D94EADE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B6E73-8C9F-4015-B1C2-CB111504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D3657-B36A-4BCE-B02E-9328E97D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5A008-5FE9-4D66-B73E-301F3B22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182AA-3267-4718-8693-D33488841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F4E782-0C37-47E7-9C56-F702F699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3EB8E-B989-4184-9453-C59EC1D8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3AFB2-7CE7-4F07-B82F-406F585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39FE4-939C-4070-8D46-BE7653D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FCF82-9ABA-439D-8053-B80E9DC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E9F62-F164-469B-B4A8-FEA203D3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8B2A0-4BD9-4434-904B-36B28B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CD5B4-7BEA-4655-977A-29A05301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4056B-69FB-47B0-B048-270251A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B7F3D3-5E94-4A3C-B924-9D1CB8B5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0104-9A39-44BC-B345-45C1037A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B0C66-3CDA-4D55-B494-6A202FD3A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DAF-387B-41D4-BE33-DC8C35FEC344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30F5C-E07A-4ED6-975F-029B1F917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B249-1E89-4FB1-85C0-E033222E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040-8716-4AEB-8FC3-F265B40D8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7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27F5-A184-4EBC-AEDE-94942DE5A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399398-F538-4CE0-96C9-11E667B04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2016180011 </a:t>
            </a:r>
            <a:r>
              <a:rPr lang="ko-KR" altLang="en-US" dirty="0"/>
              <a:t>김연지</a:t>
            </a:r>
            <a:endParaRPr lang="en-US" altLang="ko-KR" dirty="0"/>
          </a:p>
          <a:p>
            <a:r>
              <a:rPr lang="en-US" altLang="ko-KR" dirty="0"/>
              <a:t>2016180038 </a:t>
            </a:r>
            <a:r>
              <a:rPr lang="ko-KR" altLang="en-US" dirty="0"/>
              <a:t>장은선</a:t>
            </a:r>
            <a:endParaRPr lang="en-US" altLang="ko-KR" dirty="0"/>
          </a:p>
          <a:p>
            <a:r>
              <a:rPr lang="en-US" altLang="ko-KR" dirty="0"/>
              <a:t>2016184009 </a:t>
            </a:r>
            <a:r>
              <a:rPr lang="ko-KR" altLang="en-US" dirty="0"/>
              <a:t>김하은</a:t>
            </a:r>
          </a:p>
        </p:txBody>
      </p:sp>
    </p:spTree>
    <p:extLst>
      <p:ext uri="{BB962C8B-B14F-4D97-AF65-F5344CB8AC3E}">
        <p14:creationId xmlns:p14="http://schemas.microsoft.com/office/powerpoint/2010/main" val="246952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E1CD3-FD42-4AAB-AE6E-4FCAB3327E85}"/>
              </a:ext>
            </a:extLst>
          </p:cNvPr>
          <p:cNvSpPr txBox="1"/>
          <p:nvPr/>
        </p:nvSpPr>
        <p:spPr>
          <a:xfrm>
            <a:off x="592130" y="791737"/>
            <a:ext cx="75148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배경 </a:t>
            </a:r>
            <a:r>
              <a:rPr lang="en-US" altLang="ko-KR" sz="1600" dirty="0"/>
              <a:t>info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선정 이유 </a:t>
            </a:r>
            <a:r>
              <a:rPr lang="en-US" altLang="ko-KR" sz="1600" dirty="0"/>
              <a:t>: </a:t>
            </a:r>
            <a:r>
              <a:rPr lang="ko-KR" altLang="en-US" sz="1600" dirty="0"/>
              <a:t>지금 현실에 미세먼지가 너무 심각함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내년에도 심각한 상태이지 않을까</a:t>
            </a:r>
            <a:r>
              <a:rPr lang="en-US" altLang="ko-KR" sz="1600" dirty="0"/>
              <a:t>?</a:t>
            </a:r>
          </a:p>
          <a:p>
            <a:endParaRPr lang="en-US" altLang="ko-KR" sz="1600" dirty="0"/>
          </a:p>
          <a:p>
            <a:r>
              <a:rPr lang="ko-KR" altLang="en-US" sz="1600" dirty="0"/>
              <a:t>미세먼지가 너무 심각한 정도가 되어서 밖에 다니기 힘든 시대가 되어 버림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국가적으로 특정 도시 외곽에 돔을 설치하여 사람들이 생존 가능한 지대를 </a:t>
            </a:r>
            <a:r>
              <a:rPr lang="ko-KR" altLang="en-US" sz="1600" dirty="0" err="1"/>
              <a:t>만듬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 내부는 특수기술로 공기 청정이 이루어지고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</a:t>
            </a:r>
            <a:r>
              <a:rPr lang="en-US" altLang="ko-KR" sz="1600" dirty="0"/>
              <a:t>:: </a:t>
            </a:r>
            <a:r>
              <a:rPr lang="ko-KR" altLang="en-US" sz="1600" dirty="0"/>
              <a:t>스폰지밥에 </a:t>
            </a:r>
            <a:r>
              <a:rPr lang="ko-KR" altLang="en-US" sz="1600" dirty="0" err="1"/>
              <a:t>다람이</a:t>
            </a:r>
            <a:r>
              <a:rPr lang="ko-KR" altLang="en-US" sz="1600" dirty="0"/>
              <a:t> 집처럼 되어있음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돔은 부서지지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돔 시작지역 설정 가능 </a:t>
            </a:r>
            <a:r>
              <a:rPr lang="en-US" altLang="ko-KR" sz="1600" dirty="0"/>
              <a:t>:: like </a:t>
            </a:r>
            <a:r>
              <a:rPr lang="ko-KR" altLang="en-US" sz="1600" dirty="0" err="1"/>
              <a:t>스타듀밸리</a:t>
            </a:r>
            <a:endParaRPr lang="en-US" altLang="ko-KR" sz="1600" dirty="0"/>
          </a:p>
          <a:p>
            <a:r>
              <a:rPr lang="en-US" altLang="ko-KR" sz="1600" dirty="0"/>
              <a:t>//(</a:t>
            </a:r>
            <a:r>
              <a:rPr lang="ko-KR" altLang="en-US" sz="1600" dirty="0"/>
              <a:t>도시지역 </a:t>
            </a:r>
            <a:r>
              <a:rPr lang="en-US" altLang="ko-KR" sz="1600" dirty="0"/>
              <a:t>: </a:t>
            </a:r>
            <a:r>
              <a:rPr lang="ko-KR" altLang="en-US" sz="1600" dirty="0"/>
              <a:t>기술개발이 농경지역보다 쉽다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//</a:t>
            </a:r>
            <a:r>
              <a:rPr lang="ko-KR" altLang="en-US" sz="1600" dirty="0"/>
              <a:t>농경지역 </a:t>
            </a:r>
            <a:r>
              <a:rPr lang="en-US" altLang="ko-KR" sz="1600" dirty="0"/>
              <a:t>: </a:t>
            </a:r>
            <a:r>
              <a:rPr lang="ko-KR" altLang="en-US" sz="1600" dirty="0"/>
              <a:t>자연물을 재배를 통해 쉽게 얻을 수 있다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</p:txBody>
      </p:sp>
      <p:pic>
        <p:nvPicPr>
          <p:cNvPr id="1026" name="Picture 2" descr="ì¤í°ì§ë°¥ ë¤ëì´ ì§ì ëí ì´ë¯¸ì§ ê²ìê²°ê³¼">
            <a:extLst>
              <a:ext uri="{FF2B5EF4-FFF2-40B4-BE49-F238E27FC236}">
                <a16:creationId xmlns:a16="http://schemas.microsoft.com/office/drawing/2014/main" id="{1242FE83-60C1-4D88-8665-FDDAE6A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39" y="353773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7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48C6D-FA41-4DFC-9A7D-AF57B6DF1031}"/>
              </a:ext>
            </a:extLst>
          </p:cNvPr>
          <p:cNvSpPr txBox="1"/>
          <p:nvPr/>
        </p:nvSpPr>
        <p:spPr>
          <a:xfrm>
            <a:off x="426162" y="428178"/>
            <a:ext cx="1133967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 </a:t>
            </a:r>
            <a:r>
              <a:rPr lang="en-US" altLang="ko-KR" sz="1600" dirty="0"/>
              <a:t>info</a:t>
            </a:r>
          </a:p>
          <a:p>
            <a:endParaRPr lang="en-US" altLang="ko-KR" sz="1600" dirty="0"/>
          </a:p>
          <a:p>
            <a:r>
              <a:rPr lang="en-US" altLang="ko-KR" sz="1600" dirty="0"/>
              <a:t>(1</a:t>
            </a:r>
            <a:r>
              <a:rPr lang="ko-KR" altLang="en-US" sz="1600" dirty="0"/>
              <a:t>인칭 </a:t>
            </a:r>
            <a:r>
              <a:rPr lang="en-US" altLang="ko-KR" sz="1600" dirty="0"/>
              <a:t>/ </a:t>
            </a:r>
            <a:r>
              <a:rPr lang="ko-KR" altLang="en-US" sz="1600" dirty="0"/>
              <a:t>전지적</a:t>
            </a:r>
            <a:r>
              <a:rPr lang="en-US" altLang="ko-KR" sz="1600" dirty="0"/>
              <a:t>)</a:t>
            </a:r>
            <a:r>
              <a:rPr lang="ko-KR" altLang="en-US" sz="1600" dirty="0"/>
              <a:t> 시점</a:t>
            </a:r>
            <a:endParaRPr lang="en-US" altLang="ko-KR" sz="1600" dirty="0"/>
          </a:p>
          <a:p>
            <a:r>
              <a:rPr lang="ko-KR" altLang="en-US" sz="1600" dirty="0"/>
              <a:t>플레이어 하나로 게임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돔 안으로 들어가기  </a:t>
            </a:r>
            <a:r>
              <a:rPr lang="en-US" altLang="ko-KR" sz="1600" dirty="0"/>
              <a:t>– //</a:t>
            </a:r>
            <a:r>
              <a:rPr lang="ko-KR" altLang="en-US" sz="1600" dirty="0"/>
              <a:t>기술 개발이 될 때까지 살아남기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돔 바깥에서 사람들 곁으로 가고 싶어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안전장치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마스크</a:t>
            </a:r>
            <a:r>
              <a:rPr lang="en-US" altLang="ko-KR" sz="1600" dirty="0"/>
              <a:t>(</a:t>
            </a:r>
            <a:r>
              <a:rPr lang="ko-KR" altLang="en-US" sz="1600" dirty="0"/>
              <a:t>구하기 </a:t>
            </a:r>
            <a:r>
              <a:rPr lang="ko-KR" altLang="en-US" sz="1600" dirty="0" err="1"/>
              <a:t>쉬운대신</a:t>
            </a:r>
            <a:r>
              <a:rPr lang="en-US" altLang="ko-KR" sz="1600" dirty="0"/>
              <a:t>, </a:t>
            </a:r>
            <a:r>
              <a:rPr lang="ko-KR" altLang="en-US" sz="1600" dirty="0"/>
              <a:t>오래 못쓰고</a:t>
            </a:r>
            <a:r>
              <a:rPr lang="en-US" altLang="ko-KR" sz="1600" dirty="0"/>
              <a:t>, </a:t>
            </a:r>
            <a:r>
              <a:rPr lang="ko-KR" altLang="en-US" sz="1600" dirty="0"/>
              <a:t>정화효과가 낮다</a:t>
            </a:r>
            <a:r>
              <a:rPr lang="en-US" altLang="ko-KR" sz="1600" dirty="0"/>
              <a:t>), </a:t>
            </a:r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방독면</a:t>
            </a:r>
            <a:r>
              <a:rPr lang="en-US" altLang="ko-KR" sz="1600" dirty="0"/>
              <a:t>(</a:t>
            </a:r>
            <a:r>
              <a:rPr lang="ko-KR" altLang="en-US" sz="1600" dirty="0"/>
              <a:t>무거워서 이동 제약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돔 밖으로 나가기 </a:t>
            </a:r>
            <a:r>
              <a:rPr lang="en-US" altLang="ko-KR" sz="1600" dirty="0"/>
              <a:t>- </a:t>
            </a:r>
            <a:r>
              <a:rPr lang="ko-KR" altLang="en-US" sz="1600" dirty="0"/>
              <a:t>사람들 구조하고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음식 같은 것을 </a:t>
            </a:r>
            <a:r>
              <a:rPr lang="ko-KR" altLang="en-US" sz="1600" dirty="0" err="1"/>
              <a:t>구할려고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사람들이 많아질 수록 음식을 더 많이 </a:t>
            </a:r>
            <a:r>
              <a:rPr lang="ko-KR" altLang="en-US" sz="1600" dirty="0" err="1"/>
              <a:t>구해와야하고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사람이 많아야 기술 개발이 빨라진다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인구 적어지면 기술 개발이 멈춤</a:t>
            </a:r>
            <a:endParaRPr lang="en-US" altLang="ko-KR" sz="1600" dirty="0"/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구조된 사람들 중에 연구원이 있으면 개발이 빨라진다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시간이 갈 수록 먹을 것 구하기 </a:t>
            </a:r>
            <a:r>
              <a:rPr lang="ko-KR" altLang="en-US" sz="1600" dirty="0" err="1"/>
              <a:t>힘들어짐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기술 개발 심화 </a:t>
            </a:r>
            <a:r>
              <a:rPr lang="en-US" altLang="ko-KR" sz="1600" dirty="0"/>
              <a:t>– </a:t>
            </a:r>
            <a:r>
              <a:rPr lang="ko-KR" altLang="en-US" sz="1600" dirty="0"/>
              <a:t>다른 돔 세울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		</a:t>
            </a:r>
            <a:r>
              <a:rPr lang="ko-KR" altLang="en-US" sz="1600" dirty="0"/>
              <a:t>더 심화 </a:t>
            </a:r>
            <a:r>
              <a:rPr lang="en-US" altLang="ko-KR" sz="1600" dirty="0"/>
              <a:t>– </a:t>
            </a:r>
            <a:r>
              <a:rPr lang="ko-KR" altLang="en-US" sz="1600" dirty="0"/>
              <a:t>인공 구름</a:t>
            </a:r>
            <a:r>
              <a:rPr lang="en-US" altLang="ko-KR" sz="1600" dirty="0"/>
              <a:t>(ending)</a:t>
            </a:r>
          </a:p>
          <a:p>
            <a:r>
              <a:rPr lang="en-US" altLang="ko-KR" sz="1600" dirty="0"/>
              <a:t>		</a:t>
            </a:r>
            <a:r>
              <a:rPr lang="ko-KR" altLang="en-US" sz="1600" dirty="0"/>
              <a:t>들어오려는 사람들을 방해할 수도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안과 밖의 대치구조</a:t>
            </a:r>
            <a:r>
              <a:rPr lang="en-US" altLang="ko-KR" sz="1600" dirty="0"/>
              <a:t>(</a:t>
            </a:r>
            <a:r>
              <a:rPr lang="ko-KR" altLang="en-US" sz="1600" dirty="0"/>
              <a:t>나중에 생각해보자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돔 내부인과 외부인의 능력치가 다르다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서바이벌 대치 게임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98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17F55-AA37-4930-BB03-4D6E18C0A520}"/>
              </a:ext>
            </a:extLst>
          </p:cNvPr>
          <p:cNvSpPr txBox="1"/>
          <p:nvPr/>
        </p:nvSpPr>
        <p:spPr>
          <a:xfrm>
            <a:off x="569827" y="401443"/>
            <a:ext cx="50057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게임 디테일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서바이벌 대치 게임 </a:t>
            </a:r>
            <a:r>
              <a:rPr lang="en-US" altLang="ko-KR" sz="1600" dirty="0"/>
              <a:t>: </a:t>
            </a:r>
            <a:r>
              <a:rPr lang="ko-KR" altLang="en-US" sz="1600" dirty="0"/>
              <a:t>게임 시간 짧을 수도 길 수도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맵이</a:t>
            </a:r>
            <a:r>
              <a:rPr lang="ko-KR" altLang="en-US" sz="1600" dirty="0"/>
              <a:t> 너무 크면 안됨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공동목표 이루는 게임 </a:t>
            </a:r>
            <a:r>
              <a:rPr lang="en-US" altLang="ko-KR" sz="1600" dirty="0"/>
              <a:t>: </a:t>
            </a:r>
            <a:r>
              <a:rPr lang="ko-KR" altLang="en-US" sz="1600" dirty="0"/>
              <a:t>대체로 좀 길다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맵이</a:t>
            </a:r>
            <a:r>
              <a:rPr lang="ko-KR" altLang="en-US" sz="1600" dirty="0"/>
              <a:t> 좀 커도 돼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시작은 랜덤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작은행성</a:t>
            </a:r>
            <a:r>
              <a:rPr lang="en-US" altLang="ko-KR" sz="1600" dirty="0"/>
              <a:t>/</a:t>
            </a:r>
            <a:r>
              <a:rPr lang="ko-KR" altLang="en-US" sz="1600" dirty="0"/>
              <a:t>나라</a:t>
            </a:r>
            <a:r>
              <a:rPr lang="en-US" altLang="ko-KR" sz="1600" dirty="0"/>
              <a:t>/</a:t>
            </a:r>
            <a:r>
              <a:rPr lang="ko-KR" altLang="en-US" sz="1600" dirty="0"/>
              <a:t>섬</a:t>
            </a:r>
            <a:r>
              <a:rPr lang="en-US" altLang="ko-KR" sz="1600" dirty="0"/>
              <a:t>)</a:t>
            </a:r>
            <a:r>
              <a:rPr lang="ko-KR" altLang="en-US" sz="1600" dirty="0"/>
              <a:t>의 크기</a:t>
            </a:r>
            <a:endParaRPr lang="en-US" altLang="ko-KR" sz="1600" dirty="0"/>
          </a:p>
          <a:p>
            <a:r>
              <a:rPr lang="ko-KR" altLang="en-US" sz="1600" dirty="0"/>
              <a:t>돔의 크기</a:t>
            </a:r>
            <a:endParaRPr lang="en-US" altLang="ko-KR" sz="1600" dirty="0"/>
          </a:p>
          <a:p>
            <a:r>
              <a:rPr lang="ko-KR" altLang="en-US" sz="1600" dirty="0"/>
              <a:t>자원의 종류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밖에서 쓸 수 있는 마스크류</a:t>
            </a:r>
            <a:r>
              <a:rPr lang="en-US" altLang="ko-KR" sz="1600" dirty="0"/>
              <a:t>(</a:t>
            </a:r>
            <a:r>
              <a:rPr lang="ko-KR" altLang="en-US" sz="1600" dirty="0"/>
              <a:t>일회용 마스크</a:t>
            </a:r>
            <a:r>
              <a:rPr lang="en-US" altLang="ko-KR" sz="1600" dirty="0"/>
              <a:t>, </a:t>
            </a:r>
            <a:r>
              <a:rPr lang="ko-KR" altLang="en-US" sz="1600" dirty="0"/>
              <a:t>공기 </a:t>
            </a:r>
            <a:r>
              <a:rPr lang="ko-KR" altLang="en-US" sz="1600" dirty="0" err="1"/>
              <a:t>정화통</a:t>
            </a:r>
            <a:r>
              <a:rPr lang="en-US" altLang="ko-KR" sz="1600" dirty="0"/>
              <a:t>, </a:t>
            </a:r>
            <a:r>
              <a:rPr lang="ko-KR" altLang="en-US" sz="1600" dirty="0"/>
              <a:t>방독면</a:t>
            </a:r>
            <a:r>
              <a:rPr lang="en-US" altLang="ko-KR" sz="1600" dirty="0"/>
              <a:t>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음식</a:t>
            </a:r>
            <a:r>
              <a:rPr lang="en-US" altLang="ko-KR" sz="1600" dirty="0"/>
              <a:t>(</a:t>
            </a:r>
            <a:r>
              <a:rPr lang="ko-KR" altLang="en-US" sz="1600" dirty="0"/>
              <a:t>동물</a:t>
            </a:r>
            <a:r>
              <a:rPr lang="en-US" altLang="ko-KR" sz="1600" dirty="0"/>
              <a:t>,</a:t>
            </a:r>
            <a:r>
              <a:rPr lang="ko-KR" altLang="en-US" sz="1600" dirty="0"/>
              <a:t> 먼지에 </a:t>
            </a:r>
            <a:r>
              <a:rPr lang="ko-KR" altLang="en-US" sz="1600" dirty="0" err="1"/>
              <a:t>짱짱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쎄진</a:t>
            </a:r>
            <a:r>
              <a:rPr lang="ko-KR" altLang="en-US" sz="1600" dirty="0"/>
              <a:t> 식물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과실류</a:t>
            </a:r>
            <a:r>
              <a:rPr lang="en-US" altLang="ko-KR" sz="1600" dirty="0"/>
              <a:t>), 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물</a:t>
            </a:r>
            <a:endParaRPr lang="en-US" altLang="ko-KR" sz="16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나무</a:t>
            </a:r>
            <a:r>
              <a:rPr lang="en-US" altLang="ko-KR" sz="1600" dirty="0"/>
              <a:t>, </a:t>
            </a:r>
            <a:r>
              <a:rPr lang="ko-KR" altLang="en-US" sz="1600" dirty="0"/>
              <a:t>돌</a:t>
            </a:r>
            <a:r>
              <a:rPr lang="en-US" altLang="ko-KR" sz="1600" dirty="0"/>
              <a:t>, </a:t>
            </a:r>
            <a:r>
              <a:rPr lang="ko-KR" altLang="en-US" sz="1600" dirty="0"/>
              <a:t>철기</a:t>
            </a:r>
            <a:r>
              <a:rPr lang="en-US" altLang="ko-KR" sz="1600" dirty="0"/>
              <a:t>, </a:t>
            </a:r>
            <a:r>
              <a:rPr lang="ko-KR" altLang="en-US" sz="1600" dirty="0"/>
              <a:t>의료기구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자원의 량 </a:t>
            </a:r>
            <a:r>
              <a:rPr lang="en-US" altLang="ko-KR" sz="1600" dirty="0"/>
              <a:t>: </a:t>
            </a:r>
          </a:p>
          <a:p>
            <a:r>
              <a:rPr lang="ko-KR" altLang="en-US" sz="1600" dirty="0"/>
              <a:t>플레이어 행동 종류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r>
              <a:rPr lang="en-US" altLang="ko-KR" sz="1600" dirty="0"/>
              <a:t>, </a:t>
            </a:r>
            <a:r>
              <a:rPr lang="ko-KR" altLang="en-US" sz="1600" dirty="0"/>
              <a:t>줍기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9E7C98-02AB-4D8F-8454-6B8193AE8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33621"/>
              </p:ext>
            </p:extLst>
          </p:nvPr>
        </p:nvGraphicFramePr>
        <p:xfrm>
          <a:off x="6177776" y="401441"/>
          <a:ext cx="5554545" cy="206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515">
                  <a:extLst>
                    <a:ext uri="{9D8B030D-6E8A-4147-A177-3AD203B41FA5}">
                      <a16:colId xmlns:a16="http://schemas.microsoft.com/office/drawing/2014/main" val="2192041875"/>
                    </a:ext>
                  </a:extLst>
                </a:gridCol>
                <a:gridCol w="1851515">
                  <a:extLst>
                    <a:ext uri="{9D8B030D-6E8A-4147-A177-3AD203B41FA5}">
                      <a16:colId xmlns:a16="http://schemas.microsoft.com/office/drawing/2014/main" val="2783875420"/>
                    </a:ext>
                  </a:extLst>
                </a:gridCol>
                <a:gridCol w="1851515">
                  <a:extLst>
                    <a:ext uri="{9D8B030D-6E8A-4147-A177-3AD203B41FA5}">
                      <a16:colId xmlns:a16="http://schemas.microsoft.com/office/drawing/2014/main" val="2446895439"/>
                    </a:ext>
                  </a:extLst>
                </a:gridCol>
              </a:tblGrid>
              <a:tr h="51552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안에서 </a:t>
                      </a:r>
                      <a:r>
                        <a:rPr lang="en-US" altLang="ko-KR" sz="1400" dirty="0"/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밖에서 </a:t>
                      </a:r>
                      <a:r>
                        <a:rPr lang="en-US" altLang="ko-KR" sz="1400" dirty="0"/>
                        <a:t>Start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3834"/>
                  </a:ext>
                </a:extLst>
              </a:tr>
              <a:tr h="515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</a:t>
                      </a:r>
                      <a:r>
                        <a:rPr lang="ko-KR" altLang="en-US" sz="1400" dirty="0" err="1"/>
                        <a:t>스테이터스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높다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40743"/>
                  </a:ext>
                </a:extLst>
              </a:tr>
              <a:tr h="515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경험해야함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 능력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18591"/>
                  </a:ext>
                </a:extLst>
              </a:tr>
              <a:tr h="51552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58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3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228</Words>
  <Application>Microsoft Office PowerPoint</Application>
  <PresentationFormat>와이드스크린</PresentationFormat>
  <Paragraphs>70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김연지</cp:lastModifiedBy>
  <cp:revision>14</cp:revision>
  <dcterms:created xsi:type="dcterms:W3CDTF">2018-11-19T12:05:00Z</dcterms:created>
  <dcterms:modified xsi:type="dcterms:W3CDTF">2018-11-19T13:24:31Z</dcterms:modified>
</cp:coreProperties>
</file>