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79" r:id="rId4"/>
    <p:sldId id="280" r:id="rId5"/>
    <p:sldId id="281" r:id="rId6"/>
    <p:sldId id="269" r:id="rId7"/>
    <p:sldId id="274" r:id="rId8"/>
    <p:sldId id="278" r:id="rId9"/>
    <p:sldId id="270" r:id="rId10"/>
    <p:sldId id="273" r:id="rId11"/>
    <p:sldId id="276" r:id="rId12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E5C"/>
    <a:srgbClr val="86755F"/>
    <a:srgbClr val="B49173"/>
    <a:srgbClr val="CECDCB"/>
    <a:srgbClr val="CEB6A2"/>
    <a:srgbClr val="464646"/>
    <a:srgbClr val="A7A5A2"/>
    <a:srgbClr val="A093A7"/>
    <a:srgbClr val="A58DAD"/>
    <a:srgbClr val="6DA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9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691" y="3872924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토뇽의</a:t>
            </a:r>
            <a:r>
              <a:rPr kumimoji="1" lang="ko-KR" altLang="en-US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녕토피아</a:t>
            </a:r>
            <a:endParaRPr kumimoji="1" lang="en-US" altLang="ko-KR" sz="12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D98EB5E3-5D49-4753-B49F-229D05275790}"/>
              </a:ext>
            </a:extLst>
          </p:cNvPr>
          <p:cNvSpPr txBox="1"/>
          <p:nvPr/>
        </p:nvSpPr>
        <p:spPr>
          <a:xfrm>
            <a:off x="4276837" y="318799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645CEB21-2E04-4F2A-8946-FDA1E43A5D38}"/>
              </a:ext>
            </a:extLst>
          </p:cNvPr>
          <p:cNvSpPr txBox="1"/>
          <p:nvPr/>
        </p:nvSpPr>
        <p:spPr>
          <a:xfrm>
            <a:off x="4282109" y="365430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환경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82109" y="412011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2" y="458369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9ADEF32-6B80-4F24-ADAC-CFCABE820797}"/>
              </a:ext>
            </a:extLst>
          </p:cNvPr>
          <p:cNvSpPr txBox="1"/>
          <p:nvPr/>
        </p:nvSpPr>
        <p:spPr>
          <a:xfrm>
            <a:off x="4284295" y="1817921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연구 목적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7" y="226579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2" y="2729777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기존 게임과의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133387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장르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협동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 게임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플랫폼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PC</a:t>
            </a: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배경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육지에서 미세먼지가 심해지자 사람들은 섬에 돔을 만들고 대피하여 살아왔다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 현재 심각한 미세먼지와 황사폭풍이 다가오는 상태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전에 미세먼지를 해결할 수 있는 인공구름을 만들어야 한다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  <a:p>
            <a:endParaRPr lang="en-US" altLang="ko-KR" dirty="0"/>
          </a:p>
        </p:txBody>
      </p:sp>
      <p:pic>
        <p:nvPicPr>
          <p:cNvPr id="15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C705545F-3799-4F98-A1DF-3D3F1FEA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85526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0" y="1339196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특징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17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0" y="203901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6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276880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/>
              <a:t>12</a:t>
            </a:r>
            <a:r>
              <a:rPr lang="ko-KR" altLang="en-US" dirty="0"/>
              <a:t>개중 랜덤 </a:t>
            </a:r>
            <a:r>
              <a:rPr lang="en-US" altLang="ko-KR" dirty="0"/>
              <a:t>5</a:t>
            </a:r>
            <a:r>
              <a:rPr lang="ko-KR" altLang="en-US" dirty="0"/>
              <a:t>개의 연구소 안에는 인공구름의 부품 제조법과 기술환경이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외의 연구소와 섬 안에서 재료를 찾아 부품을 완성하자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개를 모두 만든 후 돔으로 돌아가 인공구름을 완성해 살아남자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78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677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C7E96ACC-B86C-49C4-8C37-3E159C16530B}"/>
              </a:ext>
            </a:extLst>
          </p:cNvPr>
          <p:cNvSpPr/>
          <p:nvPr/>
        </p:nvSpPr>
        <p:spPr>
          <a:xfrm>
            <a:off x="8850569" y="4827432"/>
            <a:ext cx="2259516" cy="182625"/>
          </a:xfrm>
          <a:prstGeom prst="parallelogram">
            <a:avLst/>
          </a:prstGeom>
          <a:solidFill>
            <a:srgbClr val="A58DA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61030" y="2337353"/>
            <a:ext cx="101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648E9-E360-4AC1-B833-A18EF9F67A48}"/>
              </a:ext>
            </a:extLst>
          </p:cNvPr>
          <p:cNvSpPr txBox="1"/>
          <p:nvPr/>
        </p:nvSpPr>
        <p:spPr>
          <a:xfrm>
            <a:off x="8850570" y="4596599"/>
            <a:ext cx="225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 입력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348505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316787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5E9CB-3E5E-48DB-80F4-AA3D76F1F5E8}"/>
              </a:ext>
            </a:extLst>
          </p:cNvPr>
          <p:cNvSpPr txBox="1"/>
          <p:nvPr/>
        </p:nvSpPr>
        <p:spPr>
          <a:xfrm>
            <a:off x="8121286" y="448605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0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7418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C96350-89E3-4B06-BCED-634813CF8A43}"/>
              </a:ext>
            </a:extLst>
          </p:cNvPr>
          <p:cNvGrpSpPr/>
          <p:nvPr/>
        </p:nvGrpSpPr>
        <p:grpSpPr>
          <a:xfrm>
            <a:off x="2061029" y="887969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41E0295-9252-4120-B00F-3D61184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85" y="2295274"/>
            <a:ext cx="1386086" cy="13860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7D2676-1145-4571-8756-EB8AC6AA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9" y="1946095"/>
            <a:ext cx="1711770" cy="17117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71032CF-0FA1-45B9-B42B-5C6B9E28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57" y="2154919"/>
            <a:ext cx="1526441" cy="1526441"/>
          </a:xfrm>
          <a:prstGeom prst="rect">
            <a:avLst/>
          </a:prstGeom>
        </p:spPr>
      </p:pic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0EE38-D3EC-47D8-95F3-EA26234E4389}"/>
              </a:ext>
            </a:extLst>
          </p:cNvPr>
          <p:cNvGrpSpPr/>
          <p:nvPr/>
        </p:nvGrpSpPr>
        <p:grpSpPr>
          <a:xfrm>
            <a:off x="2061029" y="1376954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3347864" y="2783217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DCB6FB3-A693-45D0-BBCA-2C166F41F699}"/>
              </a:ext>
            </a:extLst>
          </p:cNvPr>
          <p:cNvSpPr/>
          <p:nvPr/>
        </p:nvSpPr>
        <p:spPr>
          <a:xfrm>
            <a:off x="7673288" y="2772884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4027976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46" name="Sev02">
            <a:extLst>
              <a:ext uri="{FF2B5EF4-FFF2-40B4-BE49-F238E27FC236}">
                <a16:creationId xmlns:a16="http://schemas.microsoft.com/office/drawing/2014/main" id="{74FE8494-9F3A-4E06-B18B-249DAD6D2A1F}"/>
              </a:ext>
            </a:extLst>
          </p:cNvPr>
          <p:cNvSpPr/>
          <p:nvPr/>
        </p:nvSpPr>
        <p:spPr>
          <a:xfrm>
            <a:off x="10665318" y="287765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2720143" y="288798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2638018" y="309355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3325111" y="4271455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Rounded Rectangle 14">
            <a:extLst>
              <a:ext uri="{FF2B5EF4-FFF2-40B4-BE49-F238E27FC236}">
                <a16:creationId xmlns:a16="http://schemas.microsoft.com/office/drawing/2014/main" id="{72B194B9-23BA-4F07-A71C-B1557D37A10A}"/>
              </a:ext>
            </a:extLst>
          </p:cNvPr>
          <p:cNvSpPr/>
          <p:nvPr/>
        </p:nvSpPr>
        <p:spPr>
          <a:xfrm>
            <a:off x="7650534" y="4286309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B2D9D3D-72C5-4149-9062-79A7D108CB3A}"/>
              </a:ext>
            </a:extLst>
          </p:cNvPr>
          <p:cNvSpPr/>
          <p:nvPr/>
        </p:nvSpPr>
        <p:spPr>
          <a:xfrm>
            <a:off x="4042258" y="4666889"/>
            <a:ext cx="2819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2697390" y="439315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56" name="Sev04">
            <a:extLst>
              <a:ext uri="{FF2B5EF4-FFF2-40B4-BE49-F238E27FC236}">
                <a16:creationId xmlns:a16="http://schemas.microsoft.com/office/drawing/2014/main" id="{914D3029-B85B-4FFB-B1D9-B9D4805AE570}"/>
              </a:ext>
            </a:extLst>
          </p:cNvPr>
          <p:cNvSpPr/>
          <p:nvPr/>
        </p:nvSpPr>
        <p:spPr>
          <a:xfrm>
            <a:off x="10645759" y="4386825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F2B765-9C0D-4B8A-835B-64EFEBB5B6D8}"/>
              </a:ext>
            </a:extLst>
          </p:cNvPr>
          <p:cNvSpPr txBox="1"/>
          <p:nvPr/>
        </p:nvSpPr>
        <p:spPr>
          <a:xfrm>
            <a:off x="10665318" y="3095293"/>
            <a:ext cx="13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ko-KR" altLang="en-US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107F6-3ABD-427F-93F1-99D8BB6B190E}"/>
              </a:ext>
            </a:extLst>
          </p:cNvPr>
          <p:cNvSpPr txBox="1"/>
          <p:nvPr/>
        </p:nvSpPr>
        <p:spPr>
          <a:xfrm>
            <a:off x="10629236" y="4583215"/>
            <a:ext cx="13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04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2607852" y="461722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4027976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361C8254-4290-4211-BBBD-CEB191CC97A6}"/>
              </a:ext>
            </a:extLst>
          </p:cNvPr>
          <p:cNvSpPr/>
          <p:nvPr/>
        </p:nvSpPr>
        <p:spPr>
          <a:xfrm>
            <a:off x="7713973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8B92B0CD-18A6-41A8-9039-A599B9A4B8A1}"/>
              </a:ext>
            </a:extLst>
          </p:cNvPr>
          <p:cNvSpPr/>
          <p:nvPr/>
        </p:nvSpPr>
        <p:spPr>
          <a:xfrm>
            <a:off x="7713973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9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316</Words>
  <Application>Microsoft Office PowerPoint</Application>
  <PresentationFormat>와이드스크린</PresentationFormat>
  <Paragraphs>138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210 옴니고딕 030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하은 김</cp:lastModifiedBy>
  <cp:revision>41</cp:revision>
  <dcterms:created xsi:type="dcterms:W3CDTF">2017-10-16T11:43:05Z</dcterms:created>
  <dcterms:modified xsi:type="dcterms:W3CDTF">2018-12-04T06:22:36Z</dcterms:modified>
</cp:coreProperties>
</file>