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82" r:id="rId4"/>
    <p:sldId id="284" r:id="rId5"/>
    <p:sldId id="283" r:id="rId6"/>
    <p:sldId id="279" r:id="rId7"/>
    <p:sldId id="278" r:id="rId8"/>
    <p:sldId id="281" r:id="rId9"/>
    <p:sldId id="274" r:id="rId10"/>
    <p:sldId id="270" r:id="rId11"/>
    <p:sldId id="273" r:id="rId12"/>
    <p:sldId id="276" r:id="rId13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E5C"/>
    <a:srgbClr val="CEB6A2"/>
    <a:srgbClr val="86755F"/>
    <a:srgbClr val="B49173"/>
    <a:srgbClr val="CECDCB"/>
    <a:srgbClr val="464646"/>
    <a:srgbClr val="A7A5A2"/>
    <a:srgbClr val="A093A7"/>
    <a:srgbClr val="A58DAD"/>
    <a:srgbClr val="6DA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7B2B-0C22-4780-AAC0-6FF5EEC25FD3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24A0-41BB-481F-97A3-E22EAEA34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1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한국산업기술대학교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0EE38-D3EC-47D8-95F3-EA26234E4389}"/>
              </a:ext>
            </a:extLst>
          </p:cNvPr>
          <p:cNvGrpSpPr/>
          <p:nvPr/>
        </p:nvGrpSpPr>
        <p:grpSpPr>
          <a:xfrm>
            <a:off x="2061029" y="1376954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3347864" y="2783217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DCB6FB3-A693-45D0-BBCA-2C166F41F699}"/>
              </a:ext>
            </a:extLst>
          </p:cNvPr>
          <p:cNvSpPr/>
          <p:nvPr/>
        </p:nvSpPr>
        <p:spPr>
          <a:xfrm>
            <a:off x="7673288" y="2772884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4027976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6" name="Sev02">
            <a:extLst>
              <a:ext uri="{FF2B5EF4-FFF2-40B4-BE49-F238E27FC236}">
                <a16:creationId xmlns:a16="http://schemas.microsoft.com/office/drawing/2014/main" id="{74FE8494-9F3A-4E06-B18B-249DAD6D2A1F}"/>
              </a:ext>
            </a:extLst>
          </p:cNvPr>
          <p:cNvSpPr/>
          <p:nvPr/>
        </p:nvSpPr>
        <p:spPr>
          <a:xfrm>
            <a:off x="10665318" y="287765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2720143" y="288798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2638018" y="309355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3325111" y="4271455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Rounded Rectangle 14">
            <a:extLst>
              <a:ext uri="{FF2B5EF4-FFF2-40B4-BE49-F238E27FC236}">
                <a16:creationId xmlns:a16="http://schemas.microsoft.com/office/drawing/2014/main" id="{72B194B9-23BA-4F07-A71C-B1557D37A10A}"/>
              </a:ext>
            </a:extLst>
          </p:cNvPr>
          <p:cNvSpPr/>
          <p:nvPr/>
        </p:nvSpPr>
        <p:spPr>
          <a:xfrm>
            <a:off x="7650534" y="4286309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B2D9D3D-72C5-4149-9062-79A7D108CB3A}"/>
              </a:ext>
            </a:extLst>
          </p:cNvPr>
          <p:cNvSpPr/>
          <p:nvPr/>
        </p:nvSpPr>
        <p:spPr>
          <a:xfrm>
            <a:off x="4042258" y="4666889"/>
            <a:ext cx="2819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2697390" y="439315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56" name="Sev04">
            <a:extLst>
              <a:ext uri="{FF2B5EF4-FFF2-40B4-BE49-F238E27FC236}">
                <a16:creationId xmlns:a16="http://schemas.microsoft.com/office/drawing/2014/main" id="{914D3029-B85B-4FFB-B1D9-B9D4805AE570}"/>
              </a:ext>
            </a:extLst>
          </p:cNvPr>
          <p:cNvSpPr/>
          <p:nvPr/>
        </p:nvSpPr>
        <p:spPr>
          <a:xfrm>
            <a:off x="10645759" y="4386825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F2B765-9C0D-4B8A-835B-64EFEBB5B6D8}"/>
              </a:ext>
            </a:extLst>
          </p:cNvPr>
          <p:cNvSpPr txBox="1"/>
          <p:nvPr/>
        </p:nvSpPr>
        <p:spPr>
          <a:xfrm>
            <a:off x="10665318" y="3095293"/>
            <a:ext cx="13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107F6-3ABD-427F-93F1-99D8BB6B190E}"/>
              </a:ext>
            </a:extLst>
          </p:cNvPr>
          <p:cNvSpPr txBox="1"/>
          <p:nvPr/>
        </p:nvSpPr>
        <p:spPr>
          <a:xfrm>
            <a:off x="10629236" y="4583215"/>
            <a:ext cx="13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04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2607852" y="461722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4027976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361C8254-4290-4211-BBBD-CEB191CC97A6}"/>
              </a:ext>
            </a:extLst>
          </p:cNvPr>
          <p:cNvSpPr/>
          <p:nvPr/>
        </p:nvSpPr>
        <p:spPr>
          <a:xfrm>
            <a:off x="7713973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8B92B0CD-18A6-41A8-9039-A599B9A4B8A1}"/>
              </a:ext>
            </a:extLst>
          </p:cNvPr>
          <p:cNvSpPr/>
          <p:nvPr/>
        </p:nvSpPr>
        <p:spPr>
          <a:xfrm>
            <a:off x="7713973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9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9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691" y="3872924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토뇽의</a:t>
            </a:r>
            <a:r>
              <a:rPr kumimoji="1" lang="ko-KR" altLang="en-US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녕토피아</a:t>
            </a:r>
            <a:endParaRPr kumimoji="1" lang="en-US" altLang="ko-KR" sz="12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D98EB5E3-5D49-4753-B49F-229D05275790}"/>
              </a:ext>
            </a:extLst>
          </p:cNvPr>
          <p:cNvSpPr txBox="1"/>
          <p:nvPr/>
        </p:nvSpPr>
        <p:spPr>
          <a:xfrm>
            <a:off x="4276837" y="318799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645CEB21-2E04-4F2A-8946-FDA1E43A5D38}"/>
              </a:ext>
            </a:extLst>
          </p:cNvPr>
          <p:cNvSpPr txBox="1"/>
          <p:nvPr/>
        </p:nvSpPr>
        <p:spPr>
          <a:xfrm>
            <a:off x="4282109" y="365430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환경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82109" y="412011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2" y="458369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9ADEF32-6B80-4F24-ADAC-CFCABE820797}"/>
              </a:ext>
            </a:extLst>
          </p:cNvPr>
          <p:cNvSpPr txBox="1"/>
          <p:nvPr/>
        </p:nvSpPr>
        <p:spPr>
          <a:xfrm>
            <a:off x="4284295" y="1817921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연구 목적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7" y="226579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2" y="2729777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기존 게임과의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8340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 세 먼 지</a:t>
              </a: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41149" y="2452859"/>
            <a:ext cx="101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유니티 엔진 기반의 시점 전환이 가능한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개발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테마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445951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시뮬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레이션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414233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DB4CB6-8C28-489B-AC03-B19F4777CE96}"/>
              </a:ext>
            </a:extLst>
          </p:cNvPr>
          <p:cNvSpPr/>
          <p:nvPr/>
        </p:nvSpPr>
        <p:spPr>
          <a:xfrm>
            <a:off x="934789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멀티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3CD4-1001-4473-A688-959BF7C83846}"/>
              </a:ext>
            </a:extLst>
          </p:cNvPr>
          <p:cNvSpPr txBox="1"/>
          <p:nvPr/>
        </p:nvSpPr>
        <p:spPr>
          <a:xfrm>
            <a:off x="8316178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3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4385807" y="1777337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5065918" y="3635426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3758086" y="188210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3675961" y="208767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4363054" y="3265575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3735333" y="338727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3645795" y="361134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5065919" y="2127086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2071B786-A624-4049-9652-14BA2F799CFF}"/>
              </a:ext>
            </a:extLst>
          </p:cNvPr>
          <p:cNvSpPr/>
          <p:nvPr/>
        </p:nvSpPr>
        <p:spPr>
          <a:xfrm>
            <a:off x="4385807" y="4737744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Sev01">
            <a:extLst>
              <a:ext uri="{FF2B5EF4-FFF2-40B4-BE49-F238E27FC236}">
                <a16:creationId xmlns:a16="http://schemas.microsoft.com/office/drawing/2014/main" id="{88BA7FE2-1350-40B9-8D8B-E11E8F488AC6}"/>
              </a:ext>
            </a:extLst>
          </p:cNvPr>
          <p:cNvSpPr/>
          <p:nvPr/>
        </p:nvSpPr>
        <p:spPr>
          <a:xfrm>
            <a:off x="3758086" y="4842511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F458F-5116-4035-8A73-1A4852A76018}"/>
              </a:ext>
            </a:extLst>
          </p:cNvPr>
          <p:cNvSpPr txBox="1"/>
          <p:nvPr/>
        </p:nvSpPr>
        <p:spPr>
          <a:xfrm>
            <a:off x="3675961" y="5048082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A272FE37-1906-4864-8A73-0D6AD75BB0C6}"/>
              </a:ext>
            </a:extLst>
          </p:cNvPr>
          <p:cNvSpPr/>
          <p:nvPr/>
        </p:nvSpPr>
        <p:spPr>
          <a:xfrm>
            <a:off x="5065918" y="5135013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0830C-FCC5-4318-ACEA-4789D8E845D7}"/>
              </a:ext>
            </a:extLst>
          </p:cNvPr>
          <p:cNvSpPr/>
          <p:nvPr/>
        </p:nvSpPr>
        <p:spPr>
          <a:xfrm>
            <a:off x="-1" y="0"/>
            <a:ext cx="1881684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786B62-3407-4244-A9BC-ED494D86D206}"/>
              </a:ext>
            </a:extLst>
          </p:cNvPr>
          <p:cNvSpPr/>
          <p:nvPr/>
        </p:nvSpPr>
        <p:spPr>
          <a:xfrm>
            <a:off x="-9772" y="2192940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6ED7AC-F494-4DC3-8FC9-41F5B99917AE}"/>
              </a:ext>
            </a:extLst>
          </p:cNvPr>
          <p:cNvSpPr/>
          <p:nvPr/>
        </p:nvSpPr>
        <p:spPr>
          <a:xfrm>
            <a:off x="-142" y="2896243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2CA9ED-C7B3-4A19-A899-7472134292D1}"/>
              </a:ext>
            </a:extLst>
          </p:cNvPr>
          <p:cNvSpPr/>
          <p:nvPr/>
        </p:nvSpPr>
        <p:spPr>
          <a:xfrm>
            <a:off x="-8585" y="3605535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78B5E1-79ED-4AC4-A91B-172E8DAC7C97}"/>
              </a:ext>
            </a:extLst>
          </p:cNvPr>
          <p:cNvSpPr/>
          <p:nvPr/>
        </p:nvSpPr>
        <p:spPr>
          <a:xfrm>
            <a:off x="2585" y="1333879"/>
            <a:ext cx="1881683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A3F377-1371-4C49-A5C6-420739255868}"/>
              </a:ext>
            </a:extLst>
          </p:cNvPr>
          <p:cNvSpPr/>
          <p:nvPr/>
        </p:nvSpPr>
        <p:spPr>
          <a:xfrm>
            <a:off x="59244" y="1461314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7EE1A7-201C-4B50-B481-BC745304A754}"/>
              </a:ext>
            </a:extLst>
          </p:cNvPr>
          <p:cNvSpPr/>
          <p:nvPr/>
        </p:nvSpPr>
        <p:spPr>
          <a:xfrm>
            <a:off x="59244" y="703303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27610E-7672-452A-A2A9-543D089FDF75}"/>
              </a:ext>
            </a:extLst>
          </p:cNvPr>
          <p:cNvSpPr/>
          <p:nvPr/>
        </p:nvSpPr>
        <p:spPr>
          <a:xfrm>
            <a:off x="-9772" y="4327526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6B7BF8-AEDC-4B4F-8E88-1F931CD1D2FB}"/>
              </a:ext>
            </a:extLst>
          </p:cNvPr>
          <p:cNvSpPr/>
          <p:nvPr/>
        </p:nvSpPr>
        <p:spPr>
          <a:xfrm>
            <a:off x="-9772" y="5047101"/>
            <a:ext cx="1881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B5E1A6-792D-4C74-8D38-F838F51E4A5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0FA4945-9122-4D2F-9855-E8132B6335E0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6" name="Text Placeholder 1">
              <a:extLst>
                <a:ext uri="{FF2B5EF4-FFF2-40B4-BE49-F238E27FC236}">
                  <a16:creationId xmlns:a16="http://schemas.microsoft.com/office/drawing/2014/main" id="{EC0DBEF3-D498-4ABB-9632-708F4667E387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 세 먼 지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2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881684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1" y="1333879"/>
            <a:ext cx="1872255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4" y="1461314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4" y="703303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1881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ABD5C3-3D9C-43FE-B735-49A5437D58A8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E9DB5BFD-84CF-4C56-8853-5EEEB14F3615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DEA4A014-C251-4A19-950E-538CD5FE0DE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맵 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&amp; </a:t>
              </a: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미세먼지 바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72981DF-C6D9-4DC9-B37D-490A5A6718B0}"/>
              </a:ext>
            </a:extLst>
          </p:cNvPr>
          <p:cNvGrpSpPr/>
          <p:nvPr/>
        </p:nvGrpSpPr>
        <p:grpSpPr>
          <a:xfrm>
            <a:off x="2422716" y="1489716"/>
            <a:ext cx="4906534" cy="4906534"/>
            <a:chOff x="2464455" y="1591986"/>
            <a:chExt cx="4356401" cy="43564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81E96F1-278C-4303-988F-7FD5166964C7}"/>
                </a:ext>
              </a:extLst>
            </p:cNvPr>
            <p:cNvSpPr/>
            <p:nvPr/>
          </p:nvSpPr>
          <p:spPr>
            <a:xfrm>
              <a:off x="2464455" y="1591986"/>
              <a:ext cx="4356401" cy="4356401"/>
            </a:xfrm>
            <a:prstGeom prst="ellipse">
              <a:avLst/>
            </a:prstGeom>
            <a:solidFill>
              <a:srgbClr val="EEEBE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CDEF6D2-C6AA-4B16-8D5B-F256157ED5A5}"/>
                </a:ext>
              </a:extLst>
            </p:cNvPr>
            <p:cNvSpPr/>
            <p:nvPr/>
          </p:nvSpPr>
          <p:spPr>
            <a:xfrm>
              <a:off x="3793763" y="2921294"/>
              <a:ext cx="1697783" cy="1697783"/>
            </a:xfrm>
            <a:prstGeom prst="ellipse">
              <a:avLst/>
            </a:prstGeom>
            <a:solidFill>
              <a:srgbClr val="EEEBE6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FA83F2-FE60-4F40-9214-609A65C631BA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>
              <a:off x="4642653" y="3770187"/>
              <a:ext cx="2178203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610290-C4EC-47FD-85F6-4CA4BDC1E66D}"/>
                </a:ext>
              </a:extLst>
            </p:cNvPr>
            <p:cNvSpPr txBox="1"/>
            <p:nvPr/>
          </p:nvSpPr>
          <p:spPr>
            <a:xfrm>
              <a:off x="5671009" y="3400853"/>
              <a:ext cx="970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2000m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48E5A6-9722-47B0-946C-5B461396E8A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>
              <a:off x="4042398" y="3169929"/>
              <a:ext cx="600255" cy="60025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C5028-826E-4632-94C2-87147F63B5EB}"/>
                </a:ext>
              </a:extLst>
            </p:cNvPr>
            <p:cNvSpPr txBox="1"/>
            <p:nvPr/>
          </p:nvSpPr>
          <p:spPr>
            <a:xfrm>
              <a:off x="4201110" y="3080909"/>
              <a:ext cx="86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700m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4E8EF62-0083-44BF-BF32-5F8416ED8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774" y="2160107"/>
              <a:ext cx="207757" cy="193067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1957648-AD9D-4A68-AFCD-9F76DDF1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64" y="2396737"/>
              <a:ext cx="207757" cy="19306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E993334-88ED-48B0-B282-C8CF2BBC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9" y="2925543"/>
              <a:ext cx="207757" cy="193067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95E0857-1A22-4E01-A5BC-3BBAB481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48" y="3680559"/>
              <a:ext cx="207757" cy="19306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09ADF824-9E5A-490D-81CC-C39FC006D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8" y="4452167"/>
              <a:ext cx="207757" cy="193067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C1AAF53-6C04-4164-9C45-A0DE3B26C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916" y="4950567"/>
              <a:ext cx="207757" cy="193067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5AA7264-1259-45A2-A33E-06B8CAFCA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225" y="5177199"/>
              <a:ext cx="207757" cy="193067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3AADE18-A923-40C9-A890-0376148A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514" y="2403662"/>
              <a:ext cx="207757" cy="193067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11D1746-1A51-4B49-B871-A6F49905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12" y="2928837"/>
              <a:ext cx="207757" cy="19306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8C38E65-8958-40CC-9758-0B8E37C15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12" y="4452167"/>
              <a:ext cx="207757" cy="193067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1CAAFA0-5EBC-428D-96FF-D9494A96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514" y="4950567"/>
              <a:ext cx="207757" cy="19306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0D78223-2695-40C1-B307-DBA0ADB87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20759" y="1959683"/>
              <a:ext cx="308544" cy="30854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F66ECDB-A2A6-401F-A8E6-4BE839C2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39821" y="2532943"/>
              <a:ext cx="308544" cy="30854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21528BA-67E5-4D17-A183-652E76FFB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31741" y="3246581"/>
              <a:ext cx="308544" cy="30854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8C39702-6078-49F5-BE2A-AD4DCA8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8256" y="3060362"/>
              <a:ext cx="308544" cy="308544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119D046-F1C9-4EE5-8E15-6F422D595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8991" y="4892828"/>
              <a:ext cx="308544" cy="308544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8681B50-7A2F-42ED-8953-F4868B60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1878" y="5205673"/>
              <a:ext cx="308544" cy="30854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8931811-0147-4A42-A9A0-65BF862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14545" y="4589594"/>
              <a:ext cx="308544" cy="308544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D4A4337-9369-4662-BC7D-4207303DD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99902" y="5485572"/>
              <a:ext cx="308544" cy="308544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10B982E-6595-4C72-B21F-4FF52A2B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30956" y="4435322"/>
              <a:ext cx="308544" cy="308544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F789097-1335-4487-B853-A0C9B39A8B5A}"/>
              </a:ext>
            </a:extLst>
          </p:cNvPr>
          <p:cNvGrpSpPr/>
          <p:nvPr/>
        </p:nvGrpSpPr>
        <p:grpSpPr>
          <a:xfrm>
            <a:off x="6620991" y="6138695"/>
            <a:ext cx="3351204" cy="533747"/>
            <a:chOff x="2909896" y="6012265"/>
            <a:chExt cx="3612303" cy="575332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69179CC-79BC-4C6D-8108-A1032F93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896" y="6017582"/>
              <a:ext cx="613386" cy="570015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55132E25-E4CC-4EF2-AD77-67289FE0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18987" y="6012265"/>
              <a:ext cx="570014" cy="57001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A79B46-DB37-4789-A3E6-21BD41BDAD03}"/>
                </a:ext>
              </a:extLst>
            </p:cNvPr>
            <p:cNvSpPr txBox="1"/>
            <p:nvPr/>
          </p:nvSpPr>
          <p:spPr>
            <a:xfrm>
              <a:off x="3548958" y="6145952"/>
              <a:ext cx="1007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연구소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AE969F-9737-437D-9257-CD51662FDC67}"/>
                </a:ext>
              </a:extLst>
            </p:cNvPr>
            <p:cNvSpPr txBox="1"/>
            <p:nvPr/>
          </p:nvSpPr>
          <p:spPr>
            <a:xfrm>
              <a:off x="5514594" y="6133087"/>
              <a:ext cx="1007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멧돼지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E867B64-F029-4E70-AB7B-9A9165936028}"/>
              </a:ext>
            </a:extLst>
          </p:cNvPr>
          <p:cNvGrpSpPr/>
          <p:nvPr/>
        </p:nvGrpSpPr>
        <p:grpSpPr>
          <a:xfrm>
            <a:off x="7008367" y="1590453"/>
            <a:ext cx="5124389" cy="4768828"/>
            <a:chOff x="6647804" y="1647654"/>
            <a:chExt cx="5124389" cy="47688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B6D927-8C89-4351-AF7E-0F33FA0A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804" y="1647654"/>
              <a:ext cx="4768828" cy="4768828"/>
            </a:xfrm>
            <a:prstGeom prst="rect">
              <a:avLst/>
            </a:prstGeom>
          </p:spPr>
        </p:pic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1BB3142-D62E-4048-A2CE-81CD18DA94B4}"/>
                </a:ext>
              </a:extLst>
            </p:cNvPr>
            <p:cNvCxnSpPr>
              <a:cxnSpLocks/>
            </p:cNvCxnSpPr>
            <p:nvPr/>
          </p:nvCxnSpPr>
          <p:spPr>
            <a:xfrm>
              <a:off x="9133464" y="3600150"/>
              <a:ext cx="1420236" cy="5385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16F51A3-0DE7-4159-8F0D-3472D3DC24D2}"/>
                </a:ext>
              </a:extLst>
            </p:cNvPr>
            <p:cNvSpPr txBox="1"/>
            <p:nvPr/>
          </p:nvSpPr>
          <p:spPr>
            <a:xfrm>
              <a:off x="10077146" y="3454847"/>
              <a:ext cx="1495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미세먼지 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수치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340C8A8-6CF1-4EDE-9DB2-A62ACF84664A}"/>
                </a:ext>
              </a:extLst>
            </p:cNvPr>
            <p:cNvCxnSpPr>
              <a:cxnSpLocks/>
            </p:cNvCxnSpPr>
            <p:nvPr/>
          </p:nvCxnSpPr>
          <p:spPr>
            <a:xfrm>
              <a:off x="9133464" y="2016951"/>
              <a:ext cx="1420236" cy="5385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3EB8EF-23E8-47C3-B953-6CA7538BA798}"/>
                </a:ext>
              </a:extLst>
            </p:cNvPr>
            <p:cNvSpPr txBox="1"/>
            <p:nvPr/>
          </p:nvSpPr>
          <p:spPr>
            <a:xfrm>
              <a:off x="10277003" y="1899336"/>
              <a:ext cx="149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플레이어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C96350-89E3-4B06-BCED-634813CF8A43}"/>
              </a:ext>
            </a:extLst>
          </p:cNvPr>
          <p:cNvGrpSpPr/>
          <p:nvPr/>
        </p:nvGrpSpPr>
        <p:grpSpPr>
          <a:xfrm>
            <a:off x="2061029" y="887969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깨끗한 폐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플레이어의 체력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섬을 돌아다니며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모은 재료로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부품을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완성하라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멧돼지와의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대치를 피해라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4EA14-F1DC-4A26-A39F-94B618B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711" y="2113485"/>
            <a:ext cx="1711769" cy="1711769"/>
          </a:xfrm>
          <a:prstGeom prst="rect">
            <a:avLst/>
          </a:prstGeom>
        </p:spPr>
      </p:pic>
      <p:pic>
        <p:nvPicPr>
          <p:cNvPr id="15" name="그래픽 14" descr="도구">
            <a:extLst>
              <a:ext uri="{FF2B5EF4-FFF2-40B4-BE49-F238E27FC236}">
                <a16:creationId xmlns:a16="http://schemas.microsoft.com/office/drawing/2014/main" id="{676D212B-747B-4B82-864C-37942685C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406" y="2113485"/>
            <a:ext cx="1711769" cy="1711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C66CD6-DE9F-4D64-ACB7-144047E09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6" y="2020589"/>
            <a:ext cx="2282359" cy="171176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CCF2B3-3505-4344-AAEB-55A69D3301D5}"/>
              </a:ext>
            </a:extLst>
          </p:cNvPr>
          <p:cNvSpPr/>
          <p:nvPr/>
        </p:nvSpPr>
        <p:spPr>
          <a:xfrm>
            <a:off x="-1" y="0"/>
            <a:ext cx="1881684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1940E1-5275-40FB-B24B-74DCD15B9ADF}"/>
              </a:ext>
            </a:extLst>
          </p:cNvPr>
          <p:cNvSpPr/>
          <p:nvPr/>
        </p:nvSpPr>
        <p:spPr>
          <a:xfrm>
            <a:off x="-9772" y="2192940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7E5593-904E-4DDC-979E-814C0A8A16FE}"/>
              </a:ext>
            </a:extLst>
          </p:cNvPr>
          <p:cNvSpPr/>
          <p:nvPr/>
        </p:nvSpPr>
        <p:spPr>
          <a:xfrm>
            <a:off x="-142" y="2896243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FFF4CA-9041-4C9C-946F-705727D97186}"/>
              </a:ext>
            </a:extLst>
          </p:cNvPr>
          <p:cNvSpPr/>
          <p:nvPr/>
        </p:nvSpPr>
        <p:spPr>
          <a:xfrm>
            <a:off x="-8585" y="3605535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E3872F-B59C-4388-82FC-B4BF73CCB726}"/>
              </a:ext>
            </a:extLst>
          </p:cNvPr>
          <p:cNvSpPr/>
          <p:nvPr/>
        </p:nvSpPr>
        <p:spPr>
          <a:xfrm>
            <a:off x="2928" y="1333879"/>
            <a:ext cx="1878615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5A578-71EC-48D6-8022-EFD31440B0E7}"/>
              </a:ext>
            </a:extLst>
          </p:cNvPr>
          <p:cNvSpPr/>
          <p:nvPr/>
        </p:nvSpPr>
        <p:spPr>
          <a:xfrm>
            <a:off x="59244" y="1461314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89CC83-57DE-4D1A-9DE6-490FAD78BE73}"/>
              </a:ext>
            </a:extLst>
          </p:cNvPr>
          <p:cNvSpPr/>
          <p:nvPr/>
        </p:nvSpPr>
        <p:spPr>
          <a:xfrm>
            <a:off x="59244" y="703303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D59B2B-9C8E-4AB3-AAA6-2176DE9B794D}"/>
              </a:ext>
            </a:extLst>
          </p:cNvPr>
          <p:cNvSpPr/>
          <p:nvPr/>
        </p:nvSpPr>
        <p:spPr>
          <a:xfrm>
            <a:off x="-9772" y="4327526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F4BDB-118C-4988-B123-CE601B04E88D}"/>
              </a:ext>
            </a:extLst>
          </p:cNvPr>
          <p:cNvSpPr/>
          <p:nvPr/>
        </p:nvSpPr>
        <p:spPr>
          <a:xfrm>
            <a:off x="-9772" y="5047101"/>
            <a:ext cx="1881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552700" y="426304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D62E83-F836-480D-9332-EB7698ECE8EC}"/>
              </a:ext>
            </a:extLst>
          </p:cNvPr>
          <p:cNvSpPr/>
          <p:nvPr/>
        </p:nvSpPr>
        <p:spPr>
          <a:xfrm>
            <a:off x="0" y="0"/>
            <a:ext cx="1881684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9BAF0-0920-4AB6-A274-78DECF014DCC}"/>
              </a:ext>
            </a:extLst>
          </p:cNvPr>
          <p:cNvSpPr/>
          <p:nvPr/>
        </p:nvSpPr>
        <p:spPr>
          <a:xfrm>
            <a:off x="-141" y="2065505"/>
            <a:ext cx="1881683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AA082F-5787-4D20-88E4-A46FBE84D6FE}"/>
              </a:ext>
            </a:extLst>
          </p:cNvPr>
          <p:cNvSpPr/>
          <p:nvPr/>
        </p:nvSpPr>
        <p:spPr>
          <a:xfrm>
            <a:off x="-9771" y="2192940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1DEB7D-8603-48BC-A3D2-67E22B42EC25}"/>
              </a:ext>
            </a:extLst>
          </p:cNvPr>
          <p:cNvSpPr/>
          <p:nvPr/>
        </p:nvSpPr>
        <p:spPr>
          <a:xfrm>
            <a:off x="-141" y="2896243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5EA2A6-253C-4510-8758-57B2DB809909}"/>
              </a:ext>
            </a:extLst>
          </p:cNvPr>
          <p:cNvSpPr/>
          <p:nvPr/>
        </p:nvSpPr>
        <p:spPr>
          <a:xfrm>
            <a:off x="-8584" y="3605535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D1F1B9-2176-4B6E-A729-9BF57792EFCF}"/>
              </a:ext>
            </a:extLst>
          </p:cNvPr>
          <p:cNvSpPr/>
          <p:nvPr/>
        </p:nvSpPr>
        <p:spPr>
          <a:xfrm>
            <a:off x="59245" y="1461314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7128D-CD71-46AD-B3BD-3D87C9D1136B}"/>
              </a:ext>
            </a:extLst>
          </p:cNvPr>
          <p:cNvSpPr/>
          <p:nvPr/>
        </p:nvSpPr>
        <p:spPr>
          <a:xfrm>
            <a:off x="59245" y="703303"/>
            <a:ext cx="1764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29D042-57B5-4E0F-9EEE-307B7FD6D4E2}"/>
              </a:ext>
            </a:extLst>
          </p:cNvPr>
          <p:cNvSpPr/>
          <p:nvPr/>
        </p:nvSpPr>
        <p:spPr>
          <a:xfrm>
            <a:off x="-9771" y="4327526"/>
            <a:ext cx="188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5E6753-6206-49FA-88D0-743D778D7BBC}"/>
              </a:ext>
            </a:extLst>
          </p:cNvPr>
          <p:cNvSpPr/>
          <p:nvPr/>
        </p:nvSpPr>
        <p:spPr>
          <a:xfrm>
            <a:off x="-9771" y="5047101"/>
            <a:ext cx="1881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48066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677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C7E96ACC-B86C-49C4-8C37-3E159C16530B}"/>
              </a:ext>
            </a:extLst>
          </p:cNvPr>
          <p:cNvSpPr/>
          <p:nvPr/>
        </p:nvSpPr>
        <p:spPr>
          <a:xfrm>
            <a:off x="8850569" y="4827432"/>
            <a:ext cx="2259516" cy="182625"/>
          </a:xfrm>
          <a:prstGeom prst="parallelogram">
            <a:avLst/>
          </a:prstGeom>
          <a:solidFill>
            <a:srgbClr val="A58DA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61030" y="2337353"/>
            <a:ext cx="101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648E9-E360-4AC1-B833-A18EF9F67A48}"/>
              </a:ext>
            </a:extLst>
          </p:cNvPr>
          <p:cNvSpPr txBox="1"/>
          <p:nvPr/>
        </p:nvSpPr>
        <p:spPr>
          <a:xfrm>
            <a:off x="8850570" y="4596599"/>
            <a:ext cx="225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 입력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348505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316787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5E9CB-3E5E-48DB-80F4-AA3D76F1F5E8}"/>
              </a:ext>
            </a:extLst>
          </p:cNvPr>
          <p:cNvSpPr txBox="1"/>
          <p:nvPr/>
        </p:nvSpPr>
        <p:spPr>
          <a:xfrm>
            <a:off x="8121286" y="448605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0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344</Words>
  <Application>Microsoft Office PowerPoint</Application>
  <PresentationFormat>와이드스크린</PresentationFormat>
  <Paragraphs>169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210 옴니고딕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하은 김</cp:lastModifiedBy>
  <cp:revision>57</cp:revision>
  <dcterms:created xsi:type="dcterms:W3CDTF">2017-10-16T11:43:05Z</dcterms:created>
  <dcterms:modified xsi:type="dcterms:W3CDTF">2018-12-05T16:05:21Z</dcterms:modified>
</cp:coreProperties>
</file>