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7" r:id="rId3"/>
    <p:sldId id="282" r:id="rId4"/>
    <p:sldId id="283" r:id="rId5"/>
    <p:sldId id="284" r:id="rId6"/>
    <p:sldId id="279" r:id="rId7"/>
    <p:sldId id="280" r:id="rId8"/>
    <p:sldId id="281" r:id="rId9"/>
    <p:sldId id="269" r:id="rId10"/>
    <p:sldId id="274" r:id="rId11"/>
    <p:sldId id="278" r:id="rId12"/>
    <p:sldId id="270" r:id="rId13"/>
    <p:sldId id="273" r:id="rId14"/>
    <p:sldId id="276" r:id="rId15"/>
  </p:sldIdLst>
  <p:sldSz cx="12192000" cy="6858000"/>
  <p:notesSz cx="6858000" cy="9144000"/>
  <p:embeddedFontLst>
    <p:embeddedFont>
      <p:font typeface="210 옴니고딕 030" panose="0202060302010102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7E5C"/>
    <a:srgbClr val="86755F"/>
    <a:srgbClr val="B49173"/>
    <a:srgbClr val="CECDCB"/>
    <a:srgbClr val="CEB6A2"/>
    <a:srgbClr val="464646"/>
    <a:srgbClr val="A7A5A2"/>
    <a:srgbClr val="A093A7"/>
    <a:srgbClr val="A58DAD"/>
    <a:srgbClr val="6DA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8" autoAdjust="0"/>
    <p:restoredTop sz="94660"/>
  </p:normalViewPr>
  <p:slideViewPr>
    <p:cSldViewPr snapToGrid="0">
      <p:cViewPr varScale="1">
        <p:scale>
          <a:sx n="41" d="100"/>
          <a:sy n="41" d="100"/>
        </p:scale>
        <p:origin x="30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9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8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0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9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2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73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9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9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1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4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7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54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5379" y="2430458"/>
            <a:ext cx="548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spc="-15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미세먼지에서 살아남기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5172" y="2096102"/>
            <a:ext cx="431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Fine dust</a:t>
            </a:r>
            <a:endParaRPr lang="ko-KR" altLang="en-US" sz="1600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662989" y="1981444"/>
            <a:ext cx="6172828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356185" y="3315864"/>
            <a:ext cx="6060533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885684" y="2531613"/>
            <a:ext cx="0" cy="967468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230527" y="1695554"/>
            <a:ext cx="6354" cy="1400956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4186569" y="3211101"/>
            <a:ext cx="3616885" cy="209526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spc="-150" dirty="0">
              <a:gradFill flip="none" rotWithShape="1">
                <a:gsLst>
                  <a:gs pos="0">
                    <a:srgbClr val="0070C0">
                      <a:lumMod val="84000"/>
                      <a:lumOff val="16000"/>
                    </a:srgbClr>
                  </a:gs>
                  <a:gs pos="100000">
                    <a:schemeClr val="bg2">
                      <a:lumMod val="76000"/>
                    </a:schemeClr>
                  </a:gs>
                </a:gsLst>
                <a:lin ang="0" scaled="1"/>
                <a:tileRect/>
              </a:gra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67750" y="3169997"/>
            <a:ext cx="208823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dist"/>
            <a:r>
              <a:rPr lang="ko-KR" altLang="en-US" sz="1200" spc="-150" dirty="0">
                <a:ln>
                  <a:solidFill>
                    <a:schemeClr val="accent3">
                      <a:lumMod val="50000"/>
                      <a:alpha val="4000"/>
                    </a:schemeClr>
                  </a:solidFill>
                </a:ln>
                <a:solidFill>
                  <a:srgbClr val="3D2E17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한국산업기술대학교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450024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2016180011 </a:t>
            </a:r>
            <a:r>
              <a:rPr kumimoji="1" lang="ko-KR" altLang="en-US" sz="2000" spc="300" dirty="0" err="1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김연지</a:t>
            </a:r>
            <a:endParaRPr kumimoji="1" lang="en-US" altLang="ko-KR" sz="20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ea typeface="Noto Sans CJK KR DemiLight" panose="020B0400000000000000" pitchFamily="34" charset="-127"/>
            </a:endParaRPr>
          </a:p>
          <a:p>
            <a:pPr algn="ctr"/>
            <a:r>
              <a:rPr kumimoji="1" lang="en-US" altLang="ko-KR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2016180038 </a:t>
            </a:r>
            <a:r>
              <a:rPr kumimoji="1" lang="ko-KR" altLang="en-US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장은선</a:t>
            </a:r>
            <a:endParaRPr kumimoji="1" lang="en-US" altLang="ko-KR" sz="20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ea typeface="Noto Sans CJK KR DemiLight" panose="020B0400000000000000" pitchFamily="34" charset="-127"/>
            </a:endParaRPr>
          </a:p>
          <a:p>
            <a:pPr algn="ctr"/>
            <a:r>
              <a:rPr kumimoji="1" lang="en-US" altLang="ko-KR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2016184009 </a:t>
            </a:r>
            <a:r>
              <a:rPr kumimoji="1" lang="ko-KR" altLang="en-US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김하은</a:t>
            </a:r>
            <a:endParaRPr kumimoji="1" lang="en-US" altLang="ko-KR" sz="20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31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ED4E89-6FEE-48F5-A5C6-F28E45ACD8B7}"/>
              </a:ext>
            </a:extLst>
          </p:cNvPr>
          <p:cNvSpPr/>
          <p:nvPr/>
        </p:nvSpPr>
        <p:spPr>
          <a:xfrm>
            <a:off x="3741342" y="2051029"/>
            <a:ext cx="6730584" cy="1157424"/>
          </a:xfrm>
          <a:prstGeom prst="roundRect">
            <a:avLst/>
          </a:prstGeom>
          <a:solidFill>
            <a:srgbClr val="CEC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제목을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667749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" y="2772884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" y="357793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3124" y="868572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8133E43-C662-4436-9685-5468022C5777}"/>
              </a:ext>
            </a:extLst>
          </p:cNvPr>
          <p:cNvGrpSpPr/>
          <p:nvPr/>
        </p:nvGrpSpPr>
        <p:grpSpPr>
          <a:xfrm>
            <a:off x="2061029" y="859015"/>
            <a:ext cx="10130971" cy="542137"/>
            <a:chOff x="2061029" y="887969"/>
            <a:chExt cx="10130971" cy="542137"/>
          </a:xfrm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C4DD3A6D-0510-4E8D-84F1-2086AF7BC591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6" name="Text Placeholder 1">
              <a:extLst>
                <a:ext uri="{FF2B5EF4-FFF2-40B4-BE49-F238E27FC236}">
                  <a16:creationId xmlns:a16="http://schemas.microsoft.com/office/drawing/2014/main" id="{875750D5-5810-4811-9E5A-62070DB6559F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소제목을 입력해주세요</a:t>
              </a:r>
              <a:r>
                <a:rPr lang="en-US" altLang="ko-KR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43" name="평행 사변형 42">
            <a:extLst>
              <a:ext uri="{FF2B5EF4-FFF2-40B4-BE49-F238E27FC236}">
                <a16:creationId xmlns:a16="http://schemas.microsoft.com/office/drawing/2014/main" id="{C7E96ACC-B86C-49C4-8C37-3E159C16530B}"/>
              </a:ext>
            </a:extLst>
          </p:cNvPr>
          <p:cNvSpPr/>
          <p:nvPr/>
        </p:nvSpPr>
        <p:spPr>
          <a:xfrm>
            <a:off x="8850569" y="4827432"/>
            <a:ext cx="2259516" cy="182625"/>
          </a:xfrm>
          <a:prstGeom prst="parallelogram">
            <a:avLst/>
          </a:prstGeom>
          <a:solidFill>
            <a:srgbClr val="A58DA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479D2F-A96B-4AE9-982D-C99B92536CC6}"/>
              </a:ext>
            </a:extLst>
          </p:cNvPr>
          <p:cNvSpPr txBox="1"/>
          <p:nvPr/>
        </p:nvSpPr>
        <p:spPr>
          <a:xfrm>
            <a:off x="2061030" y="2337353"/>
            <a:ext cx="10130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입력해주세요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	</a:t>
            </a:r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입력해주세요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sz="1600" dirty="0">
              <a:ln>
                <a:solidFill>
                  <a:srgbClr val="213B69">
                    <a:alpha val="0"/>
                  </a:srgb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입력해주세요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	</a:t>
            </a:r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입력해주세요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sz="1600" dirty="0">
              <a:ln>
                <a:solidFill>
                  <a:srgbClr val="213B69">
                    <a:alpha val="0"/>
                  </a:srgb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7648E9-E360-4AC1-B833-A18EF9F67A48}"/>
              </a:ext>
            </a:extLst>
          </p:cNvPr>
          <p:cNvSpPr txBox="1"/>
          <p:nvPr/>
        </p:nvSpPr>
        <p:spPr>
          <a:xfrm>
            <a:off x="8850570" y="4596599"/>
            <a:ext cx="225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 입력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ECB027D-5C67-4718-A2AD-5CAA3740A2ED}"/>
              </a:ext>
            </a:extLst>
          </p:cNvPr>
          <p:cNvSpPr/>
          <p:nvPr/>
        </p:nvSpPr>
        <p:spPr>
          <a:xfrm>
            <a:off x="3544006" y="4167084"/>
            <a:ext cx="1551398" cy="1533071"/>
          </a:xfrm>
          <a:prstGeom prst="ellipse">
            <a:avLst/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내용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내용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22AFC0F-36E7-471E-91EE-9F67E630FD79}"/>
              </a:ext>
            </a:extLst>
          </p:cNvPr>
          <p:cNvSpPr/>
          <p:nvPr/>
        </p:nvSpPr>
        <p:spPr>
          <a:xfrm>
            <a:off x="6348505" y="4167084"/>
            <a:ext cx="1551398" cy="1533071"/>
          </a:xfrm>
          <a:prstGeom prst="ellipse">
            <a:avLst/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내용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내용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25FAF8-C3EA-4652-9D7F-A7E644F9C825}"/>
              </a:ext>
            </a:extLst>
          </p:cNvPr>
          <p:cNvSpPr txBox="1"/>
          <p:nvPr/>
        </p:nvSpPr>
        <p:spPr>
          <a:xfrm>
            <a:off x="5316787" y="4484540"/>
            <a:ext cx="359595" cy="10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+</a:t>
            </a:r>
            <a:endParaRPr lang="ko-KR" altLang="en-US" sz="6000" dirty="0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85E9CB-3E5E-48DB-80F4-AA3D76F1F5E8}"/>
              </a:ext>
            </a:extLst>
          </p:cNvPr>
          <p:cNvSpPr txBox="1"/>
          <p:nvPr/>
        </p:nvSpPr>
        <p:spPr>
          <a:xfrm>
            <a:off x="8121286" y="4486050"/>
            <a:ext cx="359595" cy="10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=</a:t>
            </a:r>
            <a:endParaRPr lang="ko-KR" altLang="en-US" sz="6000" dirty="0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3" name="양쪽 대괄호 52">
            <a:extLst>
              <a:ext uri="{FF2B5EF4-FFF2-40B4-BE49-F238E27FC236}">
                <a16:creationId xmlns:a16="http://schemas.microsoft.com/office/drawing/2014/main" id="{E68CA35C-6CA9-4CCB-A97B-E4815DE0B10A}"/>
              </a:ext>
            </a:extLst>
          </p:cNvPr>
          <p:cNvSpPr/>
          <p:nvPr/>
        </p:nvSpPr>
        <p:spPr>
          <a:xfrm>
            <a:off x="3071398" y="3894807"/>
            <a:ext cx="8244172" cy="2047874"/>
          </a:xfrm>
          <a:prstGeom prst="bracketPair">
            <a:avLst>
              <a:gd name="adj" fmla="val 22406"/>
            </a:avLst>
          </a:prstGeom>
          <a:ln w="88900">
            <a:solidFill>
              <a:srgbClr val="A7A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40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제목을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674180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" y="2772884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" y="357793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3124" y="868572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5C96350-89E3-4B06-BCED-634813CF8A43}"/>
              </a:ext>
            </a:extLst>
          </p:cNvPr>
          <p:cNvGrpSpPr/>
          <p:nvPr/>
        </p:nvGrpSpPr>
        <p:grpSpPr>
          <a:xfrm>
            <a:off x="2061029" y="887969"/>
            <a:ext cx="10130971" cy="542137"/>
            <a:chOff x="2061029" y="887969"/>
            <a:chExt cx="10130971" cy="542137"/>
          </a:xfrm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F86E9B7F-9543-4DE6-AD57-6DF46ABC64F4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9" name="Text Placeholder 1">
              <a:extLst>
                <a:ext uri="{FF2B5EF4-FFF2-40B4-BE49-F238E27FC236}">
                  <a16:creationId xmlns:a16="http://schemas.microsoft.com/office/drawing/2014/main" id="{C4128DDF-795D-416B-8750-87F0EF2A0D2A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소제목을 입력해주세요</a:t>
              </a:r>
              <a:r>
                <a:rPr lang="en-US" altLang="ko-KR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641E0295-9252-4120-B00F-3D61184DE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785" y="2295274"/>
            <a:ext cx="1386086" cy="13860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67D2676-1145-4571-8756-EB8AC6AA3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29" y="1946095"/>
            <a:ext cx="1711770" cy="171177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71032CF-0FA1-45B9-B42B-5C6B9E28D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157" y="2154919"/>
            <a:ext cx="1526441" cy="1526441"/>
          </a:xfrm>
          <a:prstGeom prst="rect">
            <a:avLst/>
          </a:prstGeom>
        </p:spPr>
      </p:pic>
      <p:sp>
        <p:nvSpPr>
          <p:cNvPr id="45" name="모서리가 둥근 직사각형 22">
            <a:extLst>
              <a:ext uri="{FF2B5EF4-FFF2-40B4-BE49-F238E27FC236}">
                <a16:creationId xmlns:a16="http://schemas.microsoft.com/office/drawing/2014/main" id="{26A6D3B1-A49C-4035-BF4E-E4F974AB6C4C}"/>
              </a:ext>
            </a:extLst>
          </p:cNvPr>
          <p:cNvSpPr/>
          <p:nvPr/>
        </p:nvSpPr>
        <p:spPr>
          <a:xfrm>
            <a:off x="2928103" y="4317168"/>
            <a:ext cx="2475452" cy="1558976"/>
          </a:xfrm>
          <a:prstGeom prst="roundRect">
            <a:avLst>
              <a:gd name="adj" fmla="val 11569"/>
            </a:avLst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7" name="모서리가 둥근 직사각형 22">
            <a:extLst>
              <a:ext uri="{FF2B5EF4-FFF2-40B4-BE49-F238E27FC236}">
                <a16:creationId xmlns:a16="http://schemas.microsoft.com/office/drawing/2014/main" id="{09DAC729-A1BF-465D-BD92-DC8059C39E0D}"/>
              </a:ext>
            </a:extLst>
          </p:cNvPr>
          <p:cNvSpPr/>
          <p:nvPr/>
        </p:nvSpPr>
        <p:spPr>
          <a:xfrm>
            <a:off x="5888788" y="4317168"/>
            <a:ext cx="2475452" cy="1558976"/>
          </a:xfrm>
          <a:prstGeom prst="roundRect">
            <a:avLst>
              <a:gd name="adj" fmla="val 11569"/>
            </a:avLst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모서리가 둥근 직사각형 22">
            <a:extLst>
              <a:ext uri="{FF2B5EF4-FFF2-40B4-BE49-F238E27FC236}">
                <a16:creationId xmlns:a16="http://schemas.microsoft.com/office/drawing/2014/main" id="{D530A1B9-11FE-4049-9F7E-FCD8180AC47F}"/>
              </a:ext>
            </a:extLst>
          </p:cNvPr>
          <p:cNvSpPr/>
          <p:nvPr/>
        </p:nvSpPr>
        <p:spPr>
          <a:xfrm>
            <a:off x="8849473" y="4317168"/>
            <a:ext cx="2475452" cy="1558976"/>
          </a:xfrm>
          <a:prstGeom prst="roundRect">
            <a:avLst>
              <a:gd name="adj" fmla="val 11569"/>
            </a:avLst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18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제목을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3487628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" y="2772884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" y="357793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3124" y="868572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10EE38-D3EC-47D8-95F3-EA26234E4389}"/>
              </a:ext>
            </a:extLst>
          </p:cNvPr>
          <p:cNvGrpSpPr/>
          <p:nvPr/>
        </p:nvGrpSpPr>
        <p:grpSpPr>
          <a:xfrm>
            <a:off x="2061029" y="1376954"/>
            <a:ext cx="10130971" cy="542137"/>
            <a:chOff x="2061029" y="887969"/>
            <a:chExt cx="10130971" cy="542137"/>
          </a:xfrm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F86E9B7F-9543-4DE6-AD57-6DF46ABC64F4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9" name="Text Placeholder 1">
              <a:extLst>
                <a:ext uri="{FF2B5EF4-FFF2-40B4-BE49-F238E27FC236}">
                  <a16:creationId xmlns:a16="http://schemas.microsoft.com/office/drawing/2014/main" id="{C4128DDF-795D-416B-8750-87F0EF2A0D2A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소제목을 입력해주세요</a:t>
              </a:r>
              <a:r>
                <a:rPr lang="en-US" altLang="ko-KR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4B51BF9D-41E0-45DE-8A81-0836E38543D4}"/>
              </a:ext>
            </a:extLst>
          </p:cNvPr>
          <p:cNvSpPr/>
          <p:nvPr/>
        </p:nvSpPr>
        <p:spPr>
          <a:xfrm>
            <a:off x="3347864" y="2783217"/>
            <a:ext cx="3674949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3DCB6FB3-A693-45D0-BBCA-2C166F41F699}"/>
              </a:ext>
            </a:extLst>
          </p:cNvPr>
          <p:cNvSpPr/>
          <p:nvPr/>
        </p:nvSpPr>
        <p:spPr>
          <a:xfrm>
            <a:off x="7673288" y="2772884"/>
            <a:ext cx="3674949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CEB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747A8A4C-5864-4EE4-A4DC-7975949E8BB9}"/>
              </a:ext>
            </a:extLst>
          </p:cNvPr>
          <p:cNvSpPr/>
          <p:nvPr/>
        </p:nvSpPr>
        <p:spPr>
          <a:xfrm>
            <a:off x="4027976" y="4526351"/>
            <a:ext cx="2989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생존을 위해 또는 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게임 클리어를 위해서 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물건들을 얻어야 한다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</a:p>
        </p:txBody>
      </p:sp>
      <p:sp>
        <p:nvSpPr>
          <p:cNvPr id="46" name="Sev02">
            <a:extLst>
              <a:ext uri="{FF2B5EF4-FFF2-40B4-BE49-F238E27FC236}">
                <a16:creationId xmlns:a16="http://schemas.microsoft.com/office/drawing/2014/main" id="{74FE8494-9F3A-4E06-B18B-249DAD6D2A1F}"/>
              </a:ext>
            </a:extLst>
          </p:cNvPr>
          <p:cNvSpPr/>
          <p:nvPr/>
        </p:nvSpPr>
        <p:spPr>
          <a:xfrm>
            <a:off x="10665318" y="2877650"/>
            <a:ext cx="1330585" cy="1100056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accent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7" name="Sev01">
            <a:extLst>
              <a:ext uri="{FF2B5EF4-FFF2-40B4-BE49-F238E27FC236}">
                <a16:creationId xmlns:a16="http://schemas.microsoft.com/office/drawing/2014/main" id="{6A4EDBD1-70C0-4E0B-A341-9BB06C0CB83E}"/>
              </a:ext>
            </a:extLst>
          </p:cNvPr>
          <p:cNvSpPr/>
          <p:nvPr/>
        </p:nvSpPr>
        <p:spPr>
          <a:xfrm>
            <a:off x="2720143" y="2887984"/>
            <a:ext cx="1330585" cy="1100056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D2569C-F38C-4E23-AD0E-02D0F371FB42}"/>
              </a:ext>
            </a:extLst>
          </p:cNvPr>
          <p:cNvSpPr txBox="1"/>
          <p:nvPr/>
        </p:nvSpPr>
        <p:spPr>
          <a:xfrm>
            <a:off x="2638018" y="3093555"/>
            <a:ext cx="14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01</a:t>
            </a:r>
          </a:p>
          <a:p>
            <a:pPr algn="ctr"/>
            <a:r>
              <a:rPr lang="ko-KR" altLang="en-US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생존</a:t>
            </a:r>
            <a:endParaRPr lang="en-US" altLang="ko-KR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1" name="Rounded Rectangle 12">
            <a:extLst>
              <a:ext uri="{FF2B5EF4-FFF2-40B4-BE49-F238E27FC236}">
                <a16:creationId xmlns:a16="http://schemas.microsoft.com/office/drawing/2014/main" id="{B11F5F9F-6359-4827-9EEF-0DD9D27EBBFD}"/>
              </a:ext>
            </a:extLst>
          </p:cNvPr>
          <p:cNvSpPr/>
          <p:nvPr/>
        </p:nvSpPr>
        <p:spPr>
          <a:xfrm>
            <a:off x="3325111" y="4271455"/>
            <a:ext cx="3674949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CEB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2" name="Rounded Rectangle 14">
            <a:extLst>
              <a:ext uri="{FF2B5EF4-FFF2-40B4-BE49-F238E27FC236}">
                <a16:creationId xmlns:a16="http://schemas.microsoft.com/office/drawing/2014/main" id="{72B194B9-23BA-4F07-A71C-B1557D37A10A}"/>
              </a:ext>
            </a:extLst>
          </p:cNvPr>
          <p:cNvSpPr/>
          <p:nvPr/>
        </p:nvSpPr>
        <p:spPr>
          <a:xfrm>
            <a:off x="7650534" y="4286309"/>
            <a:ext cx="3674949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4B2D9D3D-72C5-4149-9062-79A7D108CB3A}"/>
              </a:ext>
            </a:extLst>
          </p:cNvPr>
          <p:cNvSpPr/>
          <p:nvPr/>
        </p:nvSpPr>
        <p:spPr>
          <a:xfrm>
            <a:off x="4042258" y="4666889"/>
            <a:ext cx="28199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</p:txBody>
      </p:sp>
      <p:sp>
        <p:nvSpPr>
          <p:cNvPr id="55" name="Sev03">
            <a:extLst>
              <a:ext uri="{FF2B5EF4-FFF2-40B4-BE49-F238E27FC236}">
                <a16:creationId xmlns:a16="http://schemas.microsoft.com/office/drawing/2014/main" id="{465A6A31-A3C7-4511-AC9E-6B3EF1C15298}"/>
              </a:ext>
            </a:extLst>
          </p:cNvPr>
          <p:cNvSpPr/>
          <p:nvPr/>
        </p:nvSpPr>
        <p:spPr>
          <a:xfrm>
            <a:off x="2697390" y="4393152"/>
            <a:ext cx="1330585" cy="1100056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3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56" name="Sev04">
            <a:extLst>
              <a:ext uri="{FF2B5EF4-FFF2-40B4-BE49-F238E27FC236}">
                <a16:creationId xmlns:a16="http://schemas.microsoft.com/office/drawing/2014/main" id="{914D3029-B85B-4FFB-B1D9-B9D4805AE570}"/>
              </a:ext>
            </a:extLst>
          </p:cNvPr>
          <p:cNvSpPr/>
          <p:nvPr/>
        </p:nvSpPr>
        <p:spPr>
          <a:xfrm>
            <a:off x="10645759" y="4386825"/>
            <a:ext cx="1330585" cy="1100056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F2B765-9C0D-4B8A-835B-64EFEBB5B6D8}"/>
              </a:ext>
            </a:extLst>
          </p:cNvPr>
          <p:cNvSpPr txBox="1"/>
          <p:nvPr/>
        </p:nvSpPr>
        <p:spPr>
          <a:xfrm>
            <a:off x="10665318" y="3095293"/>
            <a:ext cx="131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03</a:t>
            </a: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제작</a:t>
            </a:r>
            <a:endParaRPr lang="ko-KR" altLang="en-US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9107F6-3ABD-427F-93F1-99D8BB6B190E}"/>
              </a:ext>
            </a:extLst>
          </p:cNvPr>
          <p:cNvSpPr txBox="1"/>
          <p:nvPr/>
        </p:nvSpPr>
        <p:spPr>
          <a:xfrm>
            <a:off x="10629236" y="4583215"/>
            <a:ext cx="133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04</a:t>
            </a: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내용입력</a:t>
            </a:r>
            <a:endParaRPr lang="ko-KR" altLang="en-US" sz="24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60A6AF-F211-477D-AFBC-312E21422AFE}"/>
              </a:ext>
            </a:extLst>
          </p:cNvPr>
          <p:cNvSpPr txBox="1"/>
          <p:nvPr/>
        </p:nvSpPr>
        <p:spPr>
          <a:xfrm>
            <a:off x="2607852" y="4617224"/>
            <a:ext cx="14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02</a:t>
            </a:r>
          </a:p>
          <a:p>
            <a:pPr algn="ctr"/>
            <a:r>
              <a:rPr lang="ko-KR" altLang="en-US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습득</a:t>
            </a:r>
            <a:endParaRPr lang="en-US" altLang="ko-KR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7" name="Rectangle 45">
            <a:extLst>
              <a:ext uri="{FF2B5EF4-FFF2-40B4-BE49-F238E27FC236}">
                <a16:creationId xmlns:a16="http://schemas.microsoft.com/office/drawing/2014/main" id="{DDA44A89-02E9-4565-BC71-E47CAE7C5AAA}"/>
              </a:ext>
            </a:extLst>
          </p:cNvPr>
          <p:cNvSpPr/>
          <p:nvPr/>
        </p:nvSpPr>
        <p:spPr>
          <a:xfrm>
            <a:off x="4027976" y="3001221"/>
            <a:ext cx="2989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미세먼지와 여러가지 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장애물로부터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게임이 끝날 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때까지 살아남아야 한다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</a:t>
            </a:r>
            <a:endParaRPr lang="en-US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</p:txBody>
      </p:sp>
      <p:sp>
        <p:nvSpPr>
          <p:cNvPr id="68" name="Rectangle 45">
            <a:extLst>
              <a:ext uri="{FF2B5EF4-FFF2-40B4-BE49-F238E27FC236}">
                <a16:creationId xmlns:a16="http://schemas.microsoft.com/office/drawing/2014/main" id="{361C8254-4290-4211-BBBD-CEB191CC97A6}"/>
              </a:ext>
            </a:extLst>
          </p:cNvPr>
          <p:cNvSpPr/>
          <p:nvPr/>
        </p:nvSpPr>
        <p:spPr>
          <a:xfrm>
            <a:off x="7713973" y="3001221"/>
            <a:ext cx="2989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게임 클리어를 위해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습득한 물품들로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인공구름을 만들어야 한다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</a:p>
        </p:txBody>
      </p:sp>
      <p:sp>
        <p:nvSpPr>
          <p:cNvPr id="69" name="Rectangle 45">
            <a:extLst>
              <a:ext uri="{FF2B5EF4-FFF2-40B4-BE49-F238E27FC236}">
                <a16:creationId xmlns:a16="http://schemas.microsoft.com/office/drawing/2014/main" id="{8B92B0CD-18A6-41A8-9039-A599B9A4B8A1}"/>
              </a:ext>
            </a:extLst>
          </p:cNvPr>
          <p:cNvSpPr/>
          <p:nvPr/>
        </p:nvSpPr>
        <p:spPr>
          <a:xfrm>
            <a:off x="7713973" y="4526351"/>
            <a:ext cx="2989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내용을 입력해주세요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중요한 부분은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굵게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or 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rgbClr val="C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포인트 색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사용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9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CFE95E-2276-4DA6-B6E2-300C3D6763CE}"/>
              </a:ext>
            </a:extLst>
          </p:cNvPr>
          <p:cNvSpPr/>
          <p:nvPr/>
        </p:nvSpPr>
        <p:spPr>
          <a:xfrm>
            <a:off x="0" y="3487628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제목을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" y="2772884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" y="357793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3124" y="868572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8133E43-C662-4436-9685-5468022C5777}"/>
              </a:ext>
            </a:extLst>
          </p:cNvPr>
          <p:cNvGrpSpPr/>
          <p:nvPr/>
        </p:nvGrpSpPr>
        <p:grpSpPr>
          <a:xfrm>
            <a:off x="2061029" y="859015"/>
            <a:ext cx="10130971" cy="542137"/>
            <a:chOff x="2061029" y="887969"/>
            <a:chExt cx="10130971" cy="542137"/>
          </a:xfrm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C4DD3A6D-0510-4E8D-84F1-2086AF7BC591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6" name="Text Placeholder 1">
              <a:extLst>
                <a:ext uri="{FF2B5EF4-FFF2-40B4-BE49-F238E27FC236}">
                  <a16:creationId xmlns:a16="http://schemas.microsoft.com/office/drawing/2014/main" id="{875750D5-5810-4811-9E5A-62070DB6559F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소제목을 입력해주세요</a:t>
              </a:r>
              <a:r>
                <a:rPr lang="en-US" altLang="ko-KR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8B7A4C-B31E-4F7F-A2E5-52F106659A07}"/>
              </a:ext>
            </a:extLst>
          </p:cNvPr>
          <p:cNvSpPr/>
          <p:nvPr/>
        </p:nvSpPr>
        <p:spPr>
          <a:xfrm>
            <a:off x="4057789" y="2458252"/>
            <a:ext cx="2655667" cy="1016046"/>
          </a:xfrm>
          <a:prstGeom prst="rect">
            <a:avLst/>
          </a:prstGeom>
          <a:noFill/>
          <a:ln w="28575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Nanum Myeongjo" charset="-127"/>
              </a:rPr>
              <a:t>텍스트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451EC9-EFC9-4DB3-881B-51E6A2626040}"/>
              </a:ext>
            </a:extLst>
          </p:cNvPr>
          <p:cNvSpPr/>
          <p:nvPr/>
        </p:nvSpPr>
        <p:spPr>
          <a:xfrm>
            <a:off x="7963632" y="2458250"/>
            <a:ext cx="2660635" cy="1016046"/>
          </a:xfrm>
          <a:prstGeom prst="rect">
            <a:avLst/>
          </a:prstGeom>
          <a:noFill/>
          <a:ln w="28575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Nanum Myeongjo" charset="-127"/>
              </a:rPr>
              <a:t>텍스트 입력</a:t>
            </a:r>
          </a:p>
        </p:txBody>
      </p:sp>
      <p:sp>
        <p:nvSpPr>
          <p:cNvPr id="19" name="십자형[C] 12">
            <a:extLst>
              <a:ext uri="{FF2B5EF4-FFF2-40B4-BE49-F238E27FC236}">
                <a16:creationId xmlns:a16="http://schemas.microsoft.com/office/drawing/2014/main" id="{B8BB0576-8A7C-43E8-9B42-2A76717A65A1}"/>
              </a:ext>
            </a:extLst>
          </p:cNvPr>
          <p:cNvSpPr/>
          <p:nvPr/>
        </p:nvSpPr>
        <p:spPr>
          <a:xfrm>
            <a:off x="7210530" y="2839970"/>
            <a:ext cx="333024" cy="333024"/>
          </a:xfrm>
          <a:prstGeom prst="plus">
            <a:avLst>
              <a:gd name="adj" fmla="val 3809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kumimoji="1" lang="ko-KR" altLang="en-US" sz="240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2C66111B-4A99-425B-88DE-A51415E4F2C3}"/>
              </a:ext>
            </a:extLst>
          </p:cNvPr>
          <p:cNvSpPr/>
          <p:nvPr/>
        </p:nvSpPr>
        <p:spPr>
          <a:xfrm>
            <a:off x="3027902" y="4044553"/>
            <a:ext cx="2109816" cy="1534853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모서리가 둥근 직사각형 23">
            <a:extLst>
              <a:ext uri="{FF2B5EF4-FFF2-40B4-BE49-F238E27FC236}">
                <a16:creationId xmlns:a16="http://schemas.microsoft.com/office/drawing/2014/main" id="{AAA37FD9-BC56-477D-9C2B-169BFCD82B5B}"/>
              </a:ext>
            </a:extLst>
          </p:cNvPr>
          <p:cNvSpPr/>
          <p:nvPr/>
        </p:nvSpPr>
        <p:spPr>
          <a:xfrm>
            <a:off x="5176978" y="4044553"/>
            <a:ext cx="2109816" cy="1534853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모서리가 둥근 직사각형 24">
            <a:extLst>
              <a:ext uri="{FF2B5EF4-FFF2-40B4-BE49-F238E27FC236}">
                <a16:creationId xmlns:a16="http://schemas.microsoft.com/office/drawing/2014/main" id="{FBC3815E-1ADB-4899-B4DA-66962FE722DE}"/>
              </a:ext>
            </a:extLst>
          </p:cNvPr>
          <p:cNvSpPr/>
          <p:nvPr/>
        </p:nvSpPr>
        <p:spPr>
          <a:xfrm>
            <a:off x="7322920" y="4044553"/>
            <a:ext cx="2109816" cy="1534853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6" name="모서리가 둥근 직사각형 24">
            <a:extLst>
              <a:ext uri="{FF2B5EF4-FFF2-40B4-BE49-F238E27FC236}">
                <a16:creationId xmlns:a16="http://schemas.microsoft.com/office/drawing/2014/main" id="{86C30842-6D93-44D8-9C8B-BBA2F809C74F}"/>
              </a:ext>
            </a:extLst>
          </p:cNvPr>
          <p:cNvSpPr/>
          <p:nvPr/>
        </p:nvSpPr>
        <p:spPr>
          <a:xfrm>
            <a:off x="9486439" y="4044553"/>
            <a:ext cx="2109816" cy="1534853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69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92870" y="2876107"/>
            <a:ext cx="4516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400" spc="-15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Thank you</a:t>
            </a:r>
            <a:endParaRPr lang="ko-KR" altLang="en-US" sz="5400" spc="-15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52930" y="2684371"/>
            <a:ext cx="6172828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446126" y="4018791"/>
            <a:ext cx="6060533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975625" y="3234540"/>
            <a:ext cx="0" cy="967468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320468" y="2398481"/>
            <a:ext cx="6354" cy="1400956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4276510" y="3914028"/>
            <a:ext cx="3616885" cy="209526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spc="-150" dirty="0">
              <a:gradFill flip="none" rotWithShape="1">
                <a:gsLst>
                  <a:gs pos="0">
                    <a:srgbClr val="0070C0">
                      <a:lumMod val="84000"/>
                      <a:lumOff val="16000"/>
                    </a:srgbClr>
                  </a:gs>
                  <a:gs pos="100000">
                    <a:schemeClr val="bg2">
                      <a:lumMod val="76000"/>
                    </a:schemeClr>
                  </a:gs>
                </a:gsLst>
                <a:lin ang="0" scaled="1"/>
                <a:tileRect/>
              </a:gra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57691" y="3872924"/>
            <a:ext cx="208823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en-US" altLang="ko-KR" sz="12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#</a:t>
            </a:r>
            <a:r>
              <a:rPr kumimoji="1" lang="ko-KR" altLang="en-US" sz="1200" spc="300" dirty="0" err="1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토뇽의</a:t>
            </a:r>
            <a:r>
              <a:rPr kumimoji="1" lang="ko-KR" altLang="en-US" sz="12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1200" spc="300" dirty="0" err="1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녕토피아</a:t>
            </a:r>
            <a:endParaRPr kumimoji="1" lang="en-US" altLang="ko-KR" sz="12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16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6">
            <a:extLst>
              <a:ext uri="{FF2B5EF4-FFF2-40B4-BE49-F238E27FC236}">
                <a16:creationId xmlns:a16="http://schemas.microsoft.com/office/drawing/2014/main" id="{D98EB5E3-5D49-4753-B49F-229D05275790}"/>
              </a:ext>
            </a:extLst>
          </p:cNvPr>
          <p:cNvSpPr txBox="1"/>
          <p:nvPr/>
        </p:nvSpPr>
        <p:spPr>
          <a:xfrm>
            <a:off x="4276837" y="3187999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게임 방법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DA4741B-D6FA-403C-9209-583EC589524C}"/>
              </a:ext>
            </a:extLst>
          </p:cNvPr>
          <p:cNvCxnSpPr>
            <a:cxnSpLocks/>
          </p:cNvCxnSpPr>
          <p:nvPr/>
        </p:nvCxnSpPr>
        <p:spPr>
          <a:xfrm flipV="1">
            <a:off x="5791569" y="5300749"/>
            <a:ext cx="628147" cy="18384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2866CBF-31CE-428A-A08A-C9A2C71327A8}"/>
              </a:ext>
            </a:extLst>
          </p:cNvPr>
          <p:cNvCxnSpPr/>
          <p:nvPr/>
        </p:nvCxnSpPr>
        <p:spPr>
          <a:xfrm flipV="1">
            <a:off x="5776654" y="1373404"/>
            <a:ext cx="628147" cy="18384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95D9E19-050B-4994-982E-B856DC7F6305}"/>
              </a:ext>
            </a:extLst>
          </p:cNvPr>
          <p:cNvCxnSpPr/>
          <p:nvPr/>
        </p:nvCxnSpPr>
        <p:spPr>
          <a:xfrm>
            <a:off x="1935159" y="942361"/>
            <a:ext cx="3272246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1E7AF4-DAF0-4327-A953-DBFA6D70E91F}"/>
              </a:ext>
            </a:extLst>
          </p:cNvPr>
          <p:cNvCxnSpPr/>
          <p:nvPr/>
        </p:nvCxnSpPr>
        <p:spPr>
          <a:xfrm>
            <a:off x="7053392" y="5864952"/>
            <a:ext cx="3212717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9A69C90-B911-42F9-9DAA-614BF99A14D7}"/>
              </a:ext>
            </a:extLst>
          </p:cNvPr>
          <p:cNvCxnSpPr>
            <a:cxnSpLocks/>
          </p:cNvCxnSpPr>
          <p:nvPr/>
        </p:nvCxnSpPr>
        <p:spPr>
          <a:xfrm>
            <a:off x="9999120" y="3763580"/>
            <a:ext cx="0" cy="2438192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8A0A432-C38B-4BC0-B2AE-C82E354A700C}"/>
              </a:ext>
            </a:extLst>
          </p:cNvPr>
          <p:cNvCxnSpPr>
            <a:cxnSpLocks/>
          </p:cNvCxnSpPr>
          <p:nvPr/>
        </p:nvCxnSpPr>
        <p:spPr>
          <a:xfrm>
            <a:off x="2212167" y="637928"/>
            <a:ext cx="0" cy="3373994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6">
            <a:extLst>
              <a:ext uri="{FF2B5EF4-FFF2-40B4-BE49-F238E27FC236}">
                <a16:creationId xmlns:a16="http://schemas.microsoft.com/office/drawing/2014/main" id="{645CEB21-2E04-4F2A-8946-FDA1E43A5D38}"/>
              </a:ext>
            </a:extLst>
          </p:cNvPr>
          <p:cNvSpPr txBox="1"/>
          <p:nvPr/>
        </p:nvSpPr>
        <p:spPr>
          <a:xfrm>
            <a:off x="4282109" y="3654300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개발 환경</a:t>
            </a: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FFA0F69B-2FE4-42B5-92DD-09394E4D70E0}"/>
              </a:ext>
            </a:extLst>
          </p:cNvPr>
          <p:cNvSpPr txBox="1"/>
          <p:nvPr/>
        </p:nvSpPr>
        <p:spPr>
          <a:xfrm>
            <a:off x="4282109" y="4120114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기술적 요소</a:t>
            </a:r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55A4E8AA-3582-40E6-BC1F-9DA771EDCA7E}"/>
              </a:ext>
            </a:extLst>
          </p:cNvPr>
          <p:cNvSpPr txBox="1"/>
          <p:nvPr/>
        </p:nvSpPr>
        <p:spPr>
          <a:xfrm>
            <a:off x="3909822" y="4583692"/>
            <a:ext cx="4391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개발 일정 및 구성원 역할 분담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B9ADEF32-6B80-4F24-ADAC-CFCABE820797}"/>
              </a:ext>
            </a:extLst>
          </p:cNvPr>
          <p:cNvSpPr txBox="1"/>
          <p:nvPr/>
        </p:nvSpPr>
        <p:spPr>
          <a:xfrm>
            <a:off x="4284295" y="1817921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연구 목적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699CC1C7-3CAB-4B0E-A4DF-B962EFA99945}"/>
              </a:ext>
            </a:extLst>
          </p:cNvPr>
          <p:cNvSpPr txBox="1"/>
          <p:nvPr/>
        </p:nvSpPr>
        <p:spPr>
          <a:xfrm>
            <a:off x="4276837" y="2265794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게임 소개 및 특징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CD8AD963-7928-4941-BFB5-98C76212A826}"/>
              </a:ext>
            </a:extLst>
          </p:cNvPr>
          <p:cNvSpPr txBox="1"/>
          <p:nvPr/>
        </p:nvSpPr>
        <p:spPr>
          <a:xfrm>
            <a:off x="4291752" y="2729777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기존 게임과의 차이점</a:t>
            </a:r>
          </a:p>
        </p:txBody>
      </p:sp>
    </p:spTree>
    <p:extLst>
      <p:ext uri="{BB962C8B-B14F-4D97-AF65-F5344CB8AC3E}">
        <p14:creationId xmlns:p14="http://schemas.microsoft.com/office/powerpoint/2010/main" val="398332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ED4E89-6FEE-48F5-A5C6-F28E45ACD8B7}"/>
              </a:ext>
            </a:extLst>
          </p:cNvPr>
          <p:cNvSpPr/>
          <p:nvPr/>
        </p:nvSpPr>
        <p:spPr>
          <a:xfrm>
            <a:off x="3741342" y="2051029"/>
            <a:ext cx="6730584" cy="1157424"/>
          </a:xfrm>
          <a:prstGeom prst="roundRect">
            <a:avLst/>
          </a:prstGeom>
          <a:solidFill>
            <a:srgbClr val="CEC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제목을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1834049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" y="2772884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" y="357793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3124" y="868572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8133E43-C662-4436-9685-5468022C5777}"/>
              </a:ext>
            </a:extLst>
          </p:cNvPr>
          <p:cNvGrpSpPr/>
          <p:nvPr/>
        </p:nvGrpSpPr>
        <p:grpSpPr>
          <a:xfrm>
            <a:off x="2061029" y="859015"/>
            <a:ext cx="10130971" cy="542137"/>
            <a:chOff x="2061029" y="887969"/>
            <a:chExt cx="10130971" cy="542137"/>
          </a:xfrm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C4DD3A6D-0510-4E8D-84F1-2086AF7BC591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미 세 먼 지</a:t>
              </a:r>
            </a:p>
          </p:txBody>
        </p:sp>
        <p:sp>
          <p:nvSpPr>
            <p:cNvPr id="36" name="Text Placeholder 1">
              <a:extLst>
                <a:ext uri="{FF2B5EF4-FFF2-40B4-BE49-F238E27FC236}">
                  <a16:creationId xmlns:a16="http://schemas.microsoft.com/office/drawing/2014/main" id="{875750D5-5810-4811-9E5A-62070DB6559F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B479D2F-A96B-4AE9-982D-C99B92536CC6}"/>
              </a:ext>
            </a:extLst>
          </p:cNvPr>
          <p:cNvSpPr txBox="1"/>
          <p:nvPr/>
        </p:nvSpPr>
        <p:spPr>
          <a:xfrm>
            <a:off x="2041149" y="2452859"/>
            <a:ext cx="1013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유니티 엔진 기반의 시점 전환이 가능한 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3D </a:t>
            </a:r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개발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ECB027D-5C67-4718-A2AD-5CAA3740A2ED}"/>
              </a:ext>
            </a:extLst>
          </p:cNvPr>
          <p:cNvSpPr/>
          <p:nvPr/>
        </p:nvSpPr>
        <p:spPr>
          <a:xfrm>
            <a:off x="3544006" y="4167084"/>
            <a:ext cx="1551398" cy="1533071"/>
          </a:xfrm>
          <a:prstGeom prst="ellipse">
            <a:avLst/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테마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22AFC0F-36E7-471E-91EE-9F67E630FD79}"/>
              </a:ext>
            </a:extLst>
          </p:cNvPr>
          <p:cNvSpPr/>
          <p:nvPr/>
        </p:nvSpPr>
        <p:spPr>
          <a:xfrm>
            <a:off x="6445951" y="4167084"/>
            <a:ext cx="1551398" cy="1533071"/>
          </a:xfrm>
          <a:prstGeom prst="ellipse">
            <a:avLst/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시뮬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레이션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25FAF8-C3EA-4652-9D7F-A7E644F9C825}"/>
              </a:ext>
            </a:extLst>
          </p:cNvPr>
          <p:cNvSpPr txBox="1"/>
          <p:nvPr/>
        </p:nvSpPr>
        <p:spPr>
          <a:xfrm>
            <a:off x="5414233" y="4484540"/>
            <a:ext cx="359595" cy="10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+</a:t>
            </a:r>
            <a:endParaRPr lang="ko-KR" altLang="en-US" sz="6000" dirty="0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3" name="양쪽 대괄호 52">
            <a:extLst>
              <a:ext uri="{FF2B5EF4-FFF2-40B4-BE49-F238E27FC236}">
                <a16:creationId xmlns:a16="http://schemas.microsoft.com/office/drawing/2014/main" id="{E68CA35C-6CA9-4CCB-A97B-E4815DE0B10A}"/>
              </a:ext>
            </a:extLst>
          </p:cNvPr>
          <p:cNvSpPr/>
          <p:nvPr/>
        </p:nvSpPr>
        <p:spPr>
          <a:xfrm>
            <a:off x="3071398" y="3894807"/>
            <a:ext cx="8244172" cy="2047874"/>
          </a:xfrm>
          <a:prstGeom prst="bracketPair">
            <a:avLst>
              <a:gd name="adj" fmla="val 22406"/>
            </a:avLst>
          </a:prstGeom>
          <a:ln w="88900">
            <a:solidFill>
              <a:srgbClr val="A7A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5DB4CB6-8C28-489B-AC03-B19F4777CE96}"/>
              </a:ext>
            </a:extLst>
          </p:cNvPr>
          <p:cNvSpPr/>
          <p:nvPr/>
        </p:nvSpPr>
        <p:spPr>
          <a:xfrm>
            <a:off x="9347896" y="4167084"/>
            <a:ext cx="1551398" cy="1533071"/>
          </a:xfrm>
          <a:prstGeom prst="ellipse">
            <a:avLst/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멀티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플레이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F73CD4-1001-4473-A688-959BF7C83846}"/>
              </a:ext>
            </a:extLst>
          </p:cNvPr>
          <p:cNvSpPr txBox="1"/>
          <p:nvPr/>
        </p:nvSpPr>
        <p:spPr>
          <a:xfrm>
            <a:off x="8316178" y="4484540"/>
            <a:ext cx="359595" cy="10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+</a:t>
            </a:r>
            <a:endParaRPr lang="ko-KR" altLang="en-US" sz="6000" dirty="0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83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제목을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3487628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" y="2772884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" y="357793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3124" y="868572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4B51BF9D-41E0-45DE-8A81-0836E38543D4}"/>
              </a:ext>
            </a:extLst>
          </p:cNvPr>
          <p:cNvSpPr/>
          <p:nvPr/>
        </p:nvSpPr>
        <p:spPr>
          <a:xfrm>
            <a:off x="4633368" y="1863406"/>
            <a:ext cx="5363111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747A8A4C-5864-4EE4-A4DC-7975949E8BB9}"/>
              </a:ext>
            </a:extLst>
          </p:cNvPr>
          <p:cNvSpPr/>
          <p:nvPr/>
        </p:nvSpPr>
        <p:spPr>
          <a:xfrm>
            <a:off x="5313479" y="3721495"/>
            <a:ext cx="4362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생존을 위해 또는 게임 클리어를 위해서 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물건들을 얻어야 한다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</a:p>
        </p:txBody>
      </p:sp>
      <p:sp>
        <p:nvSpPr>
          <p:cNvPr id="47" name="Sev01">
            <a:extLst>
              <a:ext uri="{FF2B5EF4-FFF2-40B4-BE49-F238E27FC236}">
                <a16:creationId xmlns:a16="http://schemas.microsoft.com/office/drawing/2014/main" id="{6A4EDBD1-70C0-4E0B-A341-9BB06C0CB83E}"/>
              </a:ext>
            </a:extLst>
          </p:cNvPr>
          <p:cNvSpPr/>
          <p:nvPr/>
        </p:nvSpPr>
        <p:spPr>
          <a:xfrm>
            <a:off x="4005647" y="1968173"/>
            <a:ext cx="1330585" cy="1100056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D2569C-F38C-4E23-AD0E-02D0F371FB42}"/>
              </a:ext>
            </a:extLst>
          </p:cNvPr>
          <p:cNvSpPr txBox="1"/>
          <p:nvPr/>
        </p:nvSpPr>
        <p:spPr>
          <a:xfrm>
            <a:off x="3923522" y="2173744"/>
            <a:ext cx="14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01</a:t>
            </a:r>
          </a:p>
          <a:p>
            <a:pPr algn="ctr"/>
            <a:r>
              <a:rPr lang="ko-KR" altLang="en-US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생존</a:t>
            </a:r>
            <a:endParaRPr lang="en-US" altLang="ko-KR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1" name="Rounded Rectangle 12">
            <a:extLst>
              <a:ext uri="{FF2B5EF4-FFF2-40B4-BE49-F238E27FC236}">
                <a16:creationId xmlns:a16="http://schemas.microsoft.com/office/drawing/2014/main" id="{B11F5F9F-6359-4827-9EEF-0DD9D27EBBFD}"/>
              </a:ext>
            </a:extLst>
          </p:cNvPr>
          <p:cNvSpPr/>
          <p:nvPr/>
        </p:nvSpPr>
        <p:spPr>
          <a:xfrm>
            <a:off x="4610615" y="3351644"/>
            <a:ext cx="5363111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CEB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5" name="Sev03">
            <a:extLst>
              <a:ext uri="{FF2B5EF4-FFF2-40B4-BE49-F238E27FC236}">
                <a16:creationId xmlns:a16="http://schemas.microsoft.com/office/drawing/2014/main" id="{465A6A31-A3C7-4511-AC9E-6B3EF1C15298}"/>
              </a:ext>
            </a:extLst>
          </p:cNvPr>
          <p:cNvSpPr/>
          <p:nvPr/>
        </p:nvSpPr>
        <p:spPr>
          <a:xfrm>
            <a:off x="3982894" y="3473341"/>
            <a:ext cx="1330585" cy="1100056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3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60A6AF-F211-477D-AFBC-312E21422AFE}"/>
              </a:ext>
            </a:extLst>
          </p:cNvPr>
          <p:cNvSpPr txBox="1"/>
          <p:nvPr/>
        </p:nvSpPr>
        <p:spPr>
          <a:xfrm>
            <a:off x="3893356" y="3697413"/>
            <a:ext cx="14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02</a:t>
            </a:r>
          </a:p>
          <a:p>
            <a:pPr algn="ctr"/>
            <a:r>
              <a:rPr lang="ko-KR" altLang="en-US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습득</a:t>
            </a:r>
            <a:endParaRPr lang="en-US" altLang="ko-KR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7" name="Rectangle 45">
            <a:extLst>
              <a:ext uri="{FF2B5EF4-FFF2-40B4-BE49-F238E27FC236}">
                <a16:creationId xmlns:a16="http://schemas.microsoft.com/office/drawing/2014/main" id="{DDA44A89-02E9-4565-BC71-E47CAE7C5AAA}"/>
              </a:ext>
            </a:extLst>
          </p:cNvPr>
          <p:cNvSpPr/>
          <p:nvPr/>
        </p:nvSpPr>
        <p:spPr>
          <a:xfrm>
            <a:off x="5313480" y="2213155"/>
            <a:ext cx="4362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미세먼지와 여러가지 장애물로부터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게임이 끝날 때까지 살아남아야 한다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</a:t>
            </a:r>
            <a:endParaRPr lang="en-US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</p:txBody>
      </p:sp>
      <p:sp>
        <p:nvSpPr>
          <p:cNvPr id="37" name="Rounded Rectangle 5">
            <a:extLst>
              <a:ext uri="{FF2B5EF4-FFF2-40B4-BE49-F238E27FC236}">
                <a16:creationId xmlns:a16="http://schemas.microsoft.com/office/drawing/2014/main" id="{2071B786-A624-4049-9652-14BA2F799CFF}"/>
              </a:ext>
            </a:extLst>
          </p:cNvPr>
          <p:cNvSpPr/>
          <p:nvPr/>
        </p:nvSpPr>
        <p:spPr>
          <a:xfrm>
            <a:off x="4633368" y="4823813"/>
            <a:ext cx="5363111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1" name="Sev01">
            <a:extLst>
              <a:ext uri="{FF2B5EF4-FFF2-40B4-BE49-F238E27FC236}">
                <a16:creationId xmlns:a16="http://schemas.microsoft.com/office/drawing/2014/main" id="{88BA7FE2-1350-40B9-8D8B-E11E8F488AC6}"/>
              </a:ext>
            </a:extLst>
          </p:cNvPr>
          <p:cNvSpPr/>
          <p:nvPr/>
        </p:nvSpPr>
        <p:spPr>
          <a:xfrm>
            <a:off x="4005647" y="4928580"/>
            <a:ext cx="1330585" cy="1100056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CF458F-5116-4035-8A73-1A4852A76018}"/>
              </a:ext>
            </a:extLst>
          </p:cNvPr>
          <p:cNvSpPr txBox="1"/>
          <p:nvPr/>
        </p:nvSpPr>
        <p:spPr>
          <a:xfrm>
            <a:off x="3923522" y="5134151"/>
            <a:ext cx="14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03</a:t>
            </a: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제작</a:t>
            </a:r>
            <a:endParaRPr lang="en-US" altLang="ko-KR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A272FE37-1906-4864-8A73-0D6AD75BB0C6}"/>
              </a:ext>
            </a:extLst>
          </p:cNvPr>
          <p:cNvSpPr/>
          <p:nvPr/>
        </p:nvSpPr>
        <p:spPr>
          <a:xfrm>
            <a:off x="5313479" y="5221082"/>
            <a:ext cx="4362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게임 클리어를 위해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습득한 물품들로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인공구름을 만들어야 한다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A055DBA-D8BA-481F-A14C-2AF51EFAA82E}"/>
              </a:ext>
            </a:extLst>
          </p:cNvPr>
          <p:cNvGrpSpPr/>
          <p:nvPr/>
        </p:nvGrpSpPr>
        <p:grpSpPr>
          <a:xfrm>
            <a:off x="2061029" y="859015"/>
            <a:ext cx="10130971" cy="542137"/>
            <a:chOff x="2061029" y="887969"/>
            <a:chExt cx="10130971" cy="542137"/>
          </a:xfrm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97C45FB2-19A8-49DA-9D1E-CDE4F06AB438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미 세 먼 지</a:t>
              </a:r>
            </a:p>
          </p:txBody>
        </p:sp>
        <p:sp>
          <p:nvSpPr>
            <p:cNvPr id="53" name="Text Placeholder 1">
              <a:extLst>
                <a:ext uri="{FF2B5EF4-FFF2-40B4-BE49-F238E27FC236}">
                  <a16:creationId xmlns:a16="http://schemas.microsoft.com/office/drawing/2014/main" id="{9A9C9668-88D2-438D-A658-781A1B07A1FE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2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CFE95E-2276-4DA6-B6E2-300C3D6763CE}"/>
              </a:ext>
            </a:extLst>
          </p:cNvPr>
          <p:cNvSpPr/>
          <p:nvPr/>
        </p:nvSpPr>
        <p:spPr>
          <a:xfrm>
            <a:off x="0" y="3487628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제목을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" y="2772884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" y="357793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3124" y="868572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8133E43-C662-4436-9685-5468022C5777}"/>
              </a:ext>
            </a:extLst>
          </p:cNvPr>
          <p:cNvGrpSpPr/>
          <p:nvPr/>
        </p:nvGrpSpPr>
        <p:grpSpPr>
          <a:xfrm>
            <a:off x="2061029" y="859015"/>
            <a:ext cx="10130971" cy="542137"/>
            <a:chOff x="2061029" y="887969"/>
            <a:chExt cx="10130971" cy="542137"/>
          </a:xfrm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C4DD3A6D-0510-4E8D-84F1-2086AF7BC591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6" name="Text Placeholder 1">
              <a:extLst>
                <a:ext uri="{FF2B5EF4-FFF2-40B4-BE49-F238E27FC236}">
                  <a16:creationId xmlns:a16="http://schemas.microsoft.com/office/drawing/2014/main" id="{875750D5-5810-4811-9E5A-62070DB6559F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소제목을 입력해주세요</a:t>
              </a:r>
              <a:r>
                <a:rPr lang="en-US" altLang="ko-KR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8B7A4C-B31E-4F7F-A2E5-52F106659A07}"/>
              </a:ext>
            </a:extLst>
          </p:cNvPr>
          <p:cNvSpPr/>
          <p:nvPr/>
        </p:nvSpPr>
        <p:spPr>
          <a:xfrm>
            <a:off x="4057789" y="2458252"/>
            <a:ext cx="2655667" cy="1016046"/>
          </a:xfrm>
          <a:prstGeom prst="rect">
            <a:avLst/>
          </a:prstGeom>
          <a:noFill/>
          <a:ln w="28575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Nanum Myeongjo" charset="-127"/>
              </a:rPr>
              <a:t>텍스트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451EC9-EFC9-4DB3-881B-51E6A2626040}"/>
              </a:ext>
            </a:extLst>
          </p:cNvPr>
          <p:cNvSpPr/>
          <p:nvPr/>
        </p:nvSpPr>
        <p:spPr>
          <a:xfrm>
            <a:off x="7963632" y="2458250"/>
            <a:ext cx="2660635" cy="1016046"/>
          </a:xfrm>
          <a:prstGeom prst="rect">
            <a:avLst/>
          </a:prstGeom>
          <a:noFill/>
          <a:ln w="28575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Nanum Myeongjo" charset="-127"/>
              </a:rPr>
              <a:t>텍스트 입력</a:t>
            </a:r>
          </a:p>
        </p:txBody>
      </p:sp>
      <p:sp>
        <p:nvSpPr>
          <p:cNvPr id="19" name="십자형[C] 12">
            <a:extLst>
              <a:ext uri="{FF2B5EF4-FFF2-40B4-BE49-F238E27FC236}">
                <a16:creationId xmlns:a16="http://schemas.microsoft.com/office/drawing/2014/main" id="{B8BB0576-8A7C-43E8-9B42-2A76717A65A1}"/>
              </a:ext>
            </a:extLst>
          </p:cNvPr>
          <p:cNvSpPr/>
          <p:nvPr/>
        </p:nvSpPr>
        <p:spPr>
          <a:xfrm>
            <a:off x="7210530" y="2839970"/>
            <a:ext cx="333024" cy="333024"/>
          </a:xfrm>
          <a:prstGeom prst="plus">
            <a:avLst>
              <a:gd name="adj" fmla="val 3809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kumimoji="1" lang="ko-KR" altLang="en-US" sz="240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2C66111B-4A99-425B-88DE-A51415E4F2C3}"/>
              </a:ext>
            </a:extLst>
          </p:cNvPr>
          <p:cNvSpPr/>
          <p:nvPr/>
        </p:nvSpPr>
        <p:spPr>
          <a:xfrm>
            <a:off x="3027902" y="4044553"/>
            <a:ext cx="2109816" cy="1534853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모서리가 둥근 직사각형 23">
            <a:extLst>
              <a:ext uri="{FF2B5EF4-FFF2-40B4-BE49-F238E27FC236}">
                <a16:creationId xmlns:a16="http://schemas.microsoft.com/office/drawing/2014/main" id="{AAA37FD9-BC56-477D-9C2B-169BFCD82B5B}"/>
              </a:ext>
            </a:extLst>
          </p:cNvPr>
          <p:cNvSpPr/>
          <p:nvPr/>
        </p:nvSpPr>
        <p:spPr>
          <a:xfrm>
            <a:off x="5176978" y="4044553"/>
            <a:ext cx="2109816" cy="1534853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모서리가 둥근 직사각형 24">
            <a:extLst>
              <a:ext uri="{FF2B5EF4-FFF2-40B4-BE49-F238E27FC236}">
                <a16:creationId xmlns:a16="http://schemas.microsoft.com/office/drawing/2014/main" id="{FBC3815E-1ADB-4899-B4DA-66962FE722DE}"/>
              </a:ext>
            </a:extLst>
          </p:cNvPr>
          <p:cNvSpPr/>
          <p:nvPr/>
        </p:nvSpPr>
        <p:spPr>
          <a:xfrm>
            <a:off x="7322920" y="4044553"/>
            <a:ext cx="2109816" cy="1534853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6" name="모서리가 둥근 직사각형 24">
            <a:extLst>
              <a:ext uri="{FF2B5EF4-FFF2-40B4-BE49-F238E27FC236}">
                <a16:creationId xmlns:a16="http://schemas.microsoft.com/office/drawing/2014/main" id="{86C30842-6D93-44D8-9C8B-BBA2F809C74F}"/>
              </a:ext>
            </a:extLst>
          </p:cNvPr>
          <p:cNvSpPr/>
          <p:nvPr/>
        </p:nvSpPr>
        <p:spPr>
          <a:xfrm>
            <a:off x="9486439" y="4044553"/>
            <a:ext cx="2109816" cy="1534853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30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-9772" y="2192940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타게임과 차이점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42" y="2896243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방법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8585" y="3605535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환경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BF5B09-BC58-4705-9EE2-82B2A1570645}"/>
              </a:ext>
            </a:extLst>
          </p:cNvPr>
          <p:cNvSpPr/>
          <p:nvPr/>
        </p:nvSpPr>
        <p:spPr>
          <a:xfrm>
            <a:off x="-9772" y="1333879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43" y="1461314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및 특징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764BDE-C705-40A8-93A1-E551D07E58B5}"/>
              </a:ext>
            </a:extLst>
          </p:cNvPr>
          <p:cNvSpPr/>
          <p:nvPr/>
        </p:nvSpPr>
        <p:spPr>
          <a:xfrm>
            <a:off x="59243" y="703303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 목적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011353-2051-42B2-844E-BBE023202361}"/>
              </a:ext>
            </a:extLst>
          </p:cNvPr>
          <p:cNvSpPr/>
          <p:nvPr/>
        </p:nvSpPr>
        <p:spPr>
          <a:xfrm>
            <a:off x="-9772" y="4327526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E2693D-B59C-4C9D-BB81-534225D4E988}"/>
              </a:ext>
            </a:extLst>
          </p:cNvPr>
          <p:cNvSpPr/>
          <p:nvPr/>
        </p:nvSpPr>
        <p:spPr>
          <a:xfrm>
            <a:off x="-9772" y="5047101"/>
            <a:ext cx="2061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 분담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E2A9B-D119-42E9-A31E-FEFE8A2ACA7B}"/>
              </a:ext>
            </a:extLst>
          </p:cNvPr>
          <p:cNvSpPr txBox="1"/>
          <p:nvPr/>
        </p:nvSpPr>
        <p:spPr>
          <a:xfrm>
            <a:off x="2921000" y="1211028"/>
            <a:ext cx="1569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</a:t>
            </a:r>
            <a:endParaRPr lang="en-US" altLang="ko-KR" sz="2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930F2D8-2201-44DD-93B7-2EBBFFFFA8FD}"/>
              </a:ext>
            </a:extLst>
          </p:cNvPr>
          <p:cNvSpPr/>
          <p:nvPr/>
        </p:nvSpPr>
        <p:spPr>
          <a:xfrm>
            <a:off x="3208713" y="2192940"/>
            <a:ext cx="3600000" cy="36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B6D927-8C89-4351-AF7E-0F33FA0A3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1" y="3757584"/>
            <a:ext cx="3048006" cy="30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1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-9772" y="2192940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타게임과 차이점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BF5B09-BC58-4705-9EE2-82B2A1570645}"/>
              </a:ext>
            </a:extLst>
          </p:cNvPr>
          <p:cNvSpPr/>
          <p:nvPr/>
        </p:nvSpPr>
        <p:spPr>
          <a:xfrm>
            <a:off x="0" y="1339196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42" y="2896243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방법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8585" y="3605535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243" y="1461314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및 특징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764BDE-C705-40A8-93A1-E551D07E58B5}"/>
              </a:ext>
            </a:extLst>
          </p:cNvPr>
          <p:cNvSpPr/>
          <p:nvPr/>
        </p:nvSpPr>
        <p:spPr>
          <a:xfrm>
            <a:off x="59243" y="703303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 목적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011353-2051-42B2-844E-BBE023202361}"/>
              </a:ext>
            </a:extLst>
          </p:cNvPr>
          <p:cNvSpPr/>
          <p:nvPr/>
        </p:nvSpPr>
        <p:spPr>
          <a:xfrm>
            <a:off x="-9772" y="4327526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E2693D-B59C-4C9D-BB81-534225D4E988}"/>
              </a:ext>
            </a:extLst>
          </p:cNvPr>
          <p:cNvSpPr/>
          <p:nvPr/>
        </p:nvSpPr>
        <p:spPr>
          <a:xfrm>
            <a:off x="-9772" y="5047101"/>
            <a:ext cx="2061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 분담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9A1D0-57B2-4F61-851D-AEC8F9C1BA9C}"/>
              </a:ext>
            </a:extLst>
          </p:cNvPr>
          <p:cNvSpPr txBox="1"/>
          <p:nvPr/>
        </p:nvSpPr>
        <p:spPr>
          <a:xfrm>
            <a:off x="2921000" y="1211028"/>
            <a:ext cx="855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 및 특징</a:t>
            </a:r>
            <a:endParaRPr lang="en-US" altLang="ko-KR" sz="2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17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BF5B09-BC58-4705-9EE2-82B2A1570645}"/>
              </a:ext>
            </a:extLst>
          </p:cNvPr>
          <p:cNvSpPr/>
          <p:nvPr/>
        </p:nvSpPr>
        <p:spPr>
          <a:xfrm>
            <a:off x="0" y="2039010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9772" y="2192940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타게임과 차이점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42" y="2896243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방법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8585" y="3605535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243" y="1461314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및 특징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764BDE-C705-40A8-93A1-E551D07E58B5}"/>
              </a:ext>
            </a:extLst>
          </p:cNvPr>
          <p:cNvSpPr/>
          <p:nvPr/>
        </p:nvSpPr>
        <p:spPr>
          <a:xfrm>
            <a:off x="59243" y="703303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 목적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011353-2051-42B2-844E-BBE023202361}"/>
              </a:ext>
            </a:extLst>
          </p:cNvPr>
          <p:cNvSpPr/>
          <p:nvPr/>
        </p:nvSpPr>
        <p:spPr>
          <a:xfrm>
            <a:off x="-9772" y="4327526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E2693D-B59C-4C9D-BB81-534225D4E988}"/>
              </a:ext>
            </a:extLst>
          </p:cNvPr>
          <p:cNvSpPr/>
          <p:nvPr/>
        </p:nvSpPr>
        <p:spPr>
          <a:xfrm>
            <a:off x="-9772" y="5047101"/>
            <a:ext cx="2061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 분담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9A1D0-57B2-4F61-851D-AEC8F9C1BA9C}"/>
              </a:ext>
            </a:extLst>
          </p:cNvPr>
          <p:cNvSpPr txBox="1"/>
          <p:nvPr/>
        </p:nvSpPr>
        <p:spPr>
          <a:xfrm>
            <a:off x="2921000" y="1211028"/>
            <a:ext cx="855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타게임과 차이점</a:t>
            </a:r>
            <a:endParaRPr lang="en-US" altLang="ko-KR" sz="2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66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-9772" y="2192940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타게임과 차이점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BF5B09-BC58-4705-9EE2-82B2A1570645}"/>
              </a:ext>
            </a:extLst>
          </p:cNvPr>
          <p:cNvSpPr/>
          <p:nvPr/>
        </p:nvSpPr>
        <p:spPr>
          <a:xfrm>
            <a:off x="-9772" y="2768808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42" y="2896243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방법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8585" y="3605535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243" y="1461314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및 특징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764BDE-C705-40A8-93A1-E551D07E58B5}"/>
              </a:ext>
            </a:extLst>
          </p:cNvPr>
          <p:cNvSpPr/>
          <p:nvPr/>
        </p:nvSpPr>
        <p:spPr>
          <a:xfrm>
            <a:off x="59243" y="703303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 목적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011353-2051-42B2-844E-BBE023202361}"/>
              </a:ext>
            </a:extLst>
          </p:cNvPr>
          <p:cNvSpPr/>
          <p:nvPr/>
        </p:nvSpPr>
        <p:spPr>
          <a:xfrm>
            <a:off x="-9772" y="4327526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E2693D-B59C-4C9D-BB81-534225D4E988}"/>
              </a:ext>
            </a:extLst>
          </p:cNvPr>
          <p:cNvSpPr/>
          <p:nvPr/>
        </p:nvSpPr>
        <p:spPr>
          <a:xfrm>
            <a:off x="-9772" y="5047101"/>
            <a:ext cx="2061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 분담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9A1D0-57B2-4F61-851D-AEC8F9C1BA9C}"/>
              </a:ext>
            </a:extLst>
          </p:cNvPr>
          <p:cNvSpPr txBox="1"/>
          <p:nvPr/>
        </p:nvSpPr>
        <p:spPr>
          <a:xfrm>
            <a:off x="2921000" y="1211028"/>
            <a:ext cx="8559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플레이</a:t>
            </a:r>
            <a:endParaRPr lang="en-US" altLang="ko-KR" sz="2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sz="10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dirty="0"/>
              <a:t>12</a:t>
            </a:r>
            <a:r>
              <a:rPr lang="ko-KR" altLang="en-US" dirty="0"/>
              <a:t>개중 랜덤 </a:t>
            </a:r>
            <a:r>
              <a:rPr lang="en-US" altLang="ko-KR" dirty="0"/>
              <a:t>5</a:t>
            </a:r>
            <a:r>
              <a:rPr lang="ko-KR" altLang="en-US" dirty="0"/>
              <a:t>개의 연구소 안에는 인공구름의 부품 제조법과 기술환경이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외의 연구소와 섬 안에서 재료를 찾아 부품을 완성하자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개를 모두 만든 후 돔으로 돌아가 인공구름을 완성해 살아남자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785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372</Words>
  <Application>Microsoft Office PowerPoint</Application>
  <PresentationFormat>와이드스크린</PresentationFormat>
  <Paragraphs>173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210 옴니고딕 030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윤소녕</dc:creator>
  <cp:lastModifiedBy>연지 김</cp:lastModifiedBy>
  <cp:revision>47</cp:revision>
  <dcterms:created xsi:type="dcterms:W3CDTF">2017-10-16T11:43:05Z</dcterms:created>
  <dcterms:modified xsi:type="dcterms:W3CDTF">2018-12-05T14:22:50Z</dcterms:modified>
</cp:coreProperties>
</file>