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4" r:id="rId5"/>
    <p:sldId id="266" r:id="rId6"/>
    <p:sldId id="262" r:id="rId7"/>
    <p:sldId id="267" r:id="rId8"/>
    <p:sldId id="261" r:id="rId9"/>
    <p:sldId id="269" r:id="rId10"/>
    <p:sldId id="270" r:id="rId11"/>
    <p:sldId id="271" r:id="rId12"/>
    <p:sldId id="272" r:id="rId13"/>
    <p:sldId id="268" r:id="rId14"/>
    <p:sldId id="265" r:id="rId15"/>
  </p:sldIdLst>
  <p:sldSz cx="9144000" cy="6858000" type="screen4x3"/>
  <p:notesSz cx="6858000" cy="9144000"/>
  <p:embeddedFontLst>
    <p:embeddedFont>
      <p:font typeface="나눔명조" panose="02020603020101020101" pitchFamily="18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아리따-돋움(TTF)-Bold" panose="02020603020101020101" pitchFamily="18" charset="-127"/>
      <p:regular r:id="rId21"/>
    </p:embeddedFont>
    <p:embeddedFont>
      <p:font typeface="나눔바른고딕" panose="020B0603020101020101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AA7"/>
    <a:srgbClr val="3399FF"/>
    <a:srgbClr val="7030A0"/>
    <a:srgbClr val="1F497D"/>
    <a:srgbClr val="E46C0A"/>
    <a:srgbClr val="111111"/>
    <a:srgbClr val="12363A"/>
    <a:srgbClr val="FA5400"/>
    <a:srgbClr val="331A1E"/>
    <a:srgbClr val="FFE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72199-72E8-4629-9694-1B62959DF061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B7A-FEC5-47E8-9F4C-821B74D9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5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B7A-FEC5-47E8-9F4C-821B74D99F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1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8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전문가들의 관심사 엿보기</a:t>
            </a:r>
            <a:endParaRPr lang="en-US" altLang="ko-KR" sz="4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38610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그리고 기술의 </a:t>
            </a:r>
            <a:r>
              <a:rPr lang="ko-KR" altLang="en-US" sz="20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보편성</a:t>
            </a:r>
            <a:endParaRPr lang="en-US" altLang="ko-KR" sz="2000" dirty="0">
              <a:solidFill>
                <a:srgbClr val="2DBAA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좋은 건 </a:t>
            </a:r>
            <a:r>
              <a:rPr lang="ko-KR" altLang="en-US" sz="20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나누라고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배웠습니다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징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D016720-58EB-415E-A982-C4679CC1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3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징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5A2298B1-AFC3-44EB-BE06-19AC4B0FA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04" y="0"/>
            <a:ext cx="3875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징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모니터, 노트북, 스크린샷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EF778AF5-252F-44AF-81C9-12CC2A1E7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067"/>
            <a:ext cx="914400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개선노력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‘03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개선</a:t>
            </a:r>
            <a:endParaRPr lang="en-US" altLang="ko-KR" sz="1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노력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3F7601-3AE4-452F-85EF-718C05573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1" r="22714"/>
          <a:stretch/>
        </p:blipFill>
        <p:spPr>
          <a:xfrm>
            <a:off x="323528" y="1648124"/>
            <a:ext cx="1872209" cy="14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6FFA2E-1EE1-4203-ADA2-974CEE4C8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" r="23770"/>
          <a:stretch/>
        </p:blipFill>
        <p:spPr>
          <a:xfrm>
            <a:off x="312363" y="3429000"/>
            <a:ext cx="1883374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E88AAD-F6E2-4298-BD39-0468A720F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07" t="16779" r="21266" b="26592"/>
          <a:stretch/>
        </p:blipFill>
        <p:spPr>
          <a:xfrm>
            <a:off x="2411760" y="1648124"/>
            <a:ext cx="1872209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D8B50-EDF1-428D-B86A-A12B5316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085184"/>
            <a:ext cx="3960441" cy="14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AF121-205E-4EFC-8528-5123A87D88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65" r="17361"/>
          <a:stretch/>
        </p:blipFill>
        <p:spPr>
          <a:xfrm>
            <a:off x="2411760" y="3429000"/>
            <a:ext cx="1872209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1F7D9A-541B-49AE-8CE9-8AF7AF9128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38" t="2751" r="6005" b="4850"/>
          <a:stretch/>
        </p:blipFill>
        <p:spPr>
          <a:xfrm>
            <a:off x="4482640" y="1646265"/>
            <a:ext cx="4267428" cy="48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1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YeonJung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Kim</a:t>
            </a:r>
          </a:p>
        </p:txBody>
      </p:sp>
      <p:pic>
        <p:nvPicPr>
          <p:cNvPr id="1026" name="Picture 2" descr="https://chart.googleapis.com/chart?cht=qr&amp;chs=150x150&amp;choe=UTF-8&amp;chld=H&amp;chl=https://goo.gl/geX6pc">
            <a:extLst>
              <a:ext uri="{FF2B5EF4-FFF2-40B4-BE49-F238E27FC236}">
                <a16:creationId xmlns:a16="http://schemas.microsoft.com/office/drawing/2014/main" id="{A78FDB10-C701-4E03-8AE1-4C17F9AD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14908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기술을 배울 때 가장 </a:t>
            </a:r>
            <a:r>
              <a:rPr lang="ko-KR" altLang="en-US" sz="28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어려운 점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691678" y="2564904"/>
            <a:ext cx="5933070" cy="1348425"/>
            <a:chOff x="7020272" y="5517232"/>
            <a:chExt cx="1584176" cy="360040"/>
          </a:xfrm>
        </p:grpSpPr>
        <p:sp>
          <p:nvSpPr>
            <p:cNvPr id="17" name="직사각형 16"/>
            <p:cNvSpPr/>
            <p:nvPr/>
          </p:nvSpPr>
          <p:spPr>
            <a:xfrm>
              <a:off x="7020272" y="5517232"/>
              <a:ext cx="1584176" cy="360040"/>
            </a:xfrm>
            <a:prstGeom prst="rect">
              <a:avLst/>
            </a:prstGeom>
            <a:noFill/>
            <a:ln w="920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27688" y="5542632"/>
              <a:ext cx="234883" cy="295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6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▼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45B980C-BE15-4273-B489-3041DCEE4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8639"/>
            <a:ext cx="425807" cy="425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CA100-EAD3-4645-A727-F7BFD70185D1}"/>
              </a:ext>
            </a:extLst>
          </p:cNvPr>
          <p:cNvSpPr txBox="1"/>
          <p:nvPr/>
        </p:nvSpPr>
        <p:spPr>
          <a:xfrm>
            <a:off x="2836036" y="2681045"/>
            <a:ext cx="2949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검 색 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03A2-288E-46ED-91D1-D05170D61947}"/>
              </a:ext>
            </a:extLst>
          </p:cNvPr>
          <p:cNvSpPr txBox="1"/>
          <p:nvPr/>
        </p:nvSpPr>
        <p:spPr>
          <a:xfrm>
            <a:off x="2816929" y="4221089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요즘 기업들이 관심을 가지는 기술은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도대체 어떤 키워드로 검색을 하지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이런 분야를 뭐라고 하는 걸까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85FEE1-50EB-4293-9C4F-EDDFE8A8CF68}"/>
              </a:ext>
            </a:extLst>
          </p:cNvPr>
          <p:cNvSpPr txBox="1"/>
          <p:nvPr/>
        </p:nvSpPr>
        <p:spPr>
          <a:xfrm>
            <a:off x="2227389" y="4269675"/>
            <a:ext cx="5030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기술은 많고 그 기술에</a:t>
            </a:r>
            <a:endParaRPr lang="en-US" altLang="ko-KR" sz="3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관심있는 기업은 더 많다</a:t>
            </a:r>
            <a:r>
              <a:rPr lang="en-US" altLang="ko-KR" sz="36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C7CF18-54D5-4C5F-8971-E82393BE29D4}"/>
              </a:ext>
            </a:extLst>
          </p:cNvPr>
          <p:cNvGrpSpPr/>
          <p:nvPr/>
        </p:nvGrpSpPr>
        <p:grpSpPr>
          <a:xfrm>
            <a:off x="1043608" y="1556792"/>
            <a:ext cx="7267851" cy="2077259"/>
            <a:chOff x="611560" y="476672"/>
            <a:chExt cx="7267851" cy="20772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33DB7C0-B4BA-4458-8E14-BBEF8EFB829E}"/>
                </a:ext>
              </a:extLst>
            </p:cNvPr>
            <p:cNvGrpSpPr/>
            <p:nvPr/>
          </p:nvGrpSpPr>
          <p:grpSpPr>
            <a:xfrm>
              <a:off x="611560" y="476672"/>
              <a:ext cx="2088232" cy="792088"/>
              <a:chOff x="539552" y="548680"/>
              <a:chExt cx="2088232" cy="792088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539552" y="548680"/>
                <a:ext cx="2088232" cy="792088"/>
                <a:chOff x="7020272" y="5517232"/>
                <a:chExt cx="1588949" cy="360040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7020272" y="5517232"/>
                  <a:ext cx="1584176" cy="360040"/>
                </a:xfrm>
                <a:prstGeom prst="rect">
                  <a:avLst/>
                </a:prstGeom>
                <a:noFill/>
                <a:ln w="92075">
                  <a:solidFill>
                    <a:srgbClr val="2D9A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105165" y="5549963"/>
                  <a:ext cx="504056" cy="265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2D9A0D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A1BA9-20CC-4FC2-97C3-DECDCC052BE7}"/>
                  </a:ext>
                </a:extLst>
              </p:cNvPr>
              <p:cNvSpPr txBox="1"/>
              <p:nvPr/>
            </p:nvSpPr>
            <p:spPr>
              <a:xfrm>
                <a:off x="870827" y="689929"/>
                <a:ext cx="1169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네이버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E31C68C-AA4E-4142-8F9E-02E7245CFD11}"/>
                </a:ext>
              </a:extLst>
            </p:cNvPr>
            <p:cNvGrpSpPr/>
            <p:nvPr/>
          </p:nvGrpSpPr>
          <p:grpSpPr>
            <a:xfrm>
              <a:off x="611560" y="1761843"/>
              <a:ext cx="2088232" cy="792088"/>
              <a:chOff x="539552" y="548680"/>
              <a:chExt cx="2088232" cy="792088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731D01C-D605-4616-880F-EC5C56D75AC6}"/>
                  </a:ext>
                </a:extLst>
              </p:cNvPr>
              <p:cNvGrpSpPr/>
              <p:nvPr/>
            </p:nvGrpSpPr>
            <p:grpSpPr>
              <a:xfrm>
                <a:off x="539552" y="548680"/>
                <a:ext cx="2088232" cy="792088"/>
                <a:chOff x="7020272" y="5517232"/>
                <a:chExt cx="1588949" cy="36004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2A77518E-6826-4827-8850-D71EB7D60294}"/>
                    </a:ext>
                  </a:extLst>
                </p:cNvPr>
                <p:cNvSpPr/>
                <p:nvPr/>
              </p:nvSpPr>
              <p:spPr>
                <a:xfrm>
                  <a:off x="7020272" y="5517232"/>
                  <a:ext cx="1584176" cy="360040"/>
                </a:xfrm>
                <a:prstGeom prst="rect">
                  <a:avLst/>
                </a:prstGeom>
                <a:noFill/>
                <a:ln w="920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E927AAB-C9F5-4D93-82B8-861CFA9A5721}"/>
                    </a:ext>
                  </a:extLst>
                </p:cNvPr>
                <p:cNvSpPr txBox="1"/>
                <p:nvPr/>
              </p:nvSpPr>
              <p:spPr>
                <a:xfrm>
                  <a:off x="8105165" y="5549963"/>
                  <a:ext cx="504056" cy="265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1F497D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249033-385A-41B3-9A39-6686011D2EB7}"/>
                  </a:ext>
                </a:extLst>
              </p:cNvPr>
              <p:cNvSpPr txBox="1"/>
              <p:nvPr/>
            </p:nvSpPr>
            <p:spPr>
              <a:xfrm>
                <a:off x="870827" y="689929"/>
                <a:ext cx="1169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구글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99B2AE7-54D0-4E1D-90C1-75A0C1198D8E}"/>
                </a:ext>
              </a:extLst>
            </p:cNvPr>
            <p:cNvGrpSpPr/>
            <p:nvPr/>
          </p:nvGrpSpPr>
          <p:grpSpPr>
            <a:xfrm>
              <a:off x="3206564" y="476672"/>
              <a:ext cx="2088232" cy="792088"/>
              <a:chOff x="539552" y="548680"/>
              <a:chExt cx="2088232" cy="792088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815CED3-0D78-4525-8C22-DF813E39495D}"/>
                  </a:ext>
                </a:extLst>
              </p:cNvPr>
              <p:cNvGrpSpPr/>
              <p:nvPr/>
            </p:nvGrpSpPr>
            <p:grpSpPr>
              <a:xfrm>
                <a:off x="539552" y="548680"/>
                <a:ext cx="2088232" cy="792088"/>
                <a:chOff x="7020272" y="5517232"/>
                <a:chExt cx="1588949" cy="36004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D380A23-6E45-4703-B227-A8C664332A0D}"/>
                    </a:ext>
                  </a:extLst>
                </p:cNvPr>
                <p:cNvSpPr/>
                <p:nvPr/>
              </p:nvSpPr>
              <p:spPr>
                <a:xfrm>
                  <a:off x="7020272" y="5517232"/>
                  <a:ext cx="1584176" cy="360040"/>
                </a:xfrm>
                <a:prstGeom prst="rect">
                  <a:avLst/>
                </a:prstGeom>
                <a:noFill/>
                <a:ln w="920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7959C0-113E-4177-B228-393820153B33}"/>
                    </a:ext>
                  </a:extLst>
                </p:cNvPr>
                <p:cNvSpPr txBox="1"/>
                <p:nvPr/>
              </p:nvSpPr>
              <p:spPr>
                <a:xfrm>
                  <a:off x="8105165" y="5549963"/>
                  <a:ext cx="504056" cy="265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E46C0A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8FA6ED-2086-42E9-8D95-27AA528EFC3B}"/>
                  </a:ext>
                </a:extLst>
              </p:cNvPr>
              <p:cNvSpPr txBox="1"/>
              <p:nvPr/>
            </p:nvSpPr>
            <p:spPr>
              <a:xfrm>
                <a:off x="870827" y="689929"/>
                <a:ext cx="1169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AWS</a:t>
                </a:r>
                <a:endParaRPr lang="ko-KR" altLang="en-US" sz="2400" dirty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82B6E-65EA-4DE2-B541-D0A65946C846}"/>
                </a:ext>
              </a:extLst>
            </p:cNvPr>
            <p:cNvGrpSpPr/>
            <p:nvPr/>
          </p:nvGrpSpPr>
          <p:grpSpPr>
            <a:xfrm>
              <a:off x="3206564" y="1694356"/>
              <a:ext cx="2088232" cy="792088"/>
              <a:chOff x="539552" y="3789040"/>
              <a:chExt cx="2088232" cy="79208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6328926-5CEA-4E44-81C3-71CDFB342A71}"/>
                  </a:ext>
                </a:extLst>
              </p:cNvPr>
              <p:cNvGrpSpPr/>
              <p:nvPr/>
            </p:nvGrpSpPr>
            <p:grpSpPr>
              <a:xfrm>
                <a:off x="539552" y="3789040"/>
                <a:ext cx="2088232" cy="792088"/>
                <a:chOff x="7020272" y="5517232"/>
                <a:chExt cx="1588949" cy="36004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8E369BF-04C3-4883-989E-54B6B05B94E6}"/>
                    </a:ext>
                  </a:extLst>
                </p:cNvPr>
                <p:cNvSpPr/>
                <p:nvPr/>
              </p:nvSpPr>
              <p:spPr>
                <a:xfrm>
                  <a:off x="7020272" y="5517232"/>
                  <a:ext cx="1584176" cy="360040"/>
                </a:xfrm>
                <a:prstGeom prst="rect">
                  <a:avLst/>
                </a:prstGeom>
                <a:noFill/>
                <a:ln w="920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E6FECF-D5ED-4944-B994-87C87604E01B}"/>
                    </a:ext>
                  </a:extLst>
                </p:cNvPr>
                <p:cNvSpPr txBox="1"/>
                <p:nvPr/>
              </p:nvSpPr>
              <p:spPr>
                <a:xfrm>
                  <a:off x="8105165" y="5549963"/>
                  <a:ext cx="504056" cy="2658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FFFF00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28D4C8-EACA-4434-A480-754C19A083C6}"/>
                  </a:ext>
                </a:extLst>
              </p:cNvPr>
              <p:cNvSpPr txBox="1"/>
              <p:nvPr/>
            </p:nvSpPr>
            <p:spPr>
              <a:xfrm>
                <a:off x="870827" y="3930289"/>
                <a:ext cx="1169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KAKAO</a:t>
                </a:r>
                <a:endParaRPr lang="ko-KR" altLang="en-US" sz="2400" dirty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31F30E0-854C-499F-8A80-44D0476EE29F}"/>
                </a:ext>
              </a:extLst>
            </p:cNvPr>
            <p:cNvGrpSpPr/>
            <p:nvPr/>
          </p:nvGrpSpPr>
          <p:grpSpPr>
            <a:xfrm>
              <a:off x="5791179" y="476672"/>
              <a:ext cx="2088232" cy="792088"/>
              <a:chOff x="539552" y="4821235"/>
              <a:chExt cx="2088232" cy="79208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B5C9B60-B569-4F85-BF21-3DEE31F17162}"/>
                  </a:ext>
                </a:extLst>
              </p:cNvPr>
              <p:cNvGrpSpPr/>
              <p:nvPr/>
            </p:nvGrpSpPr>
            <p:grpSpPr>
              <a:xfrm>
                <a:off x="539552" y="4821235"/>
                <a:ext cx="2088232" cy="792088"/>
                <a:chOff x="7020272" y="5517232"/>
                <a:chExt cx="1588949" cy="360040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CA13435D-3A38-4ED8-82B6-ADD904B8B854}"/>
                    </a:ext>
                  </a:extLst>
                </p:cNvPr>
                <p:cNvSpPr/>
                <p:nvPr/>
              </p:nvSpPr>
              <p:spPr>
                <a:xfrm>
                  <a:off x="7020272" y="5517232"/>
                  <a:ext cx="1584176" cy="360040"/>
                </a:xfrm>
                <a:prstGeom prst="rect">
                  <a:avLst/>
                </a:prstGeom>
                <a:noFill/>
                <a:ln w="92075">
                  <a:solidFill>
                    <a:srgbClr val="33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B1AD07C-33A9-46AD-8CC2-136FCA2C227A}"/>
                    </a:ext>
                  </a:extLst>
                </p:cNvPr>
                <p:cNvSpPr txBox="1"/>
                <p:nvPr/>
              </p:nvSpPr>
              <p:spPr>
                <a:xfrm>
                  <a:off x="8105165" y="5549963"/>
                  <a:ext cx="504056" cy="2658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3399FF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87A4B4-51C8-4627-8FB7-6022B1C1BC83}"/>
                  </a:ext>
                </a:extLst>
              </p:cNvPr>
              <p:cNvSpPr txBox="1"/>
              <p:nvPr/>
            </p:nvSpPr>
            <p:spPr>
              <a:xfrm>
                <a:off x="870827" y="4962484"/>
                <a:ext cx="1169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MS</a:t>
                </a:r>
                <a:endParaRPr lang="ko-KR" altLang="en-US" sz="2400" dirty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6CECE3-BA81-45E4-81E9-AC5463D45B18}"/>
                </a:ext>
              </a:extLst>
            </p:cNvPr>
            <p:cNvGrpSpPr/>
            <p:nvPr/>
          </p:nvGrpSpPr>
          <p:grpSpPr>
            <a:xfrm>
              <a:off x="5784906" y="1694356"/>
              <a:ext cx="2088232" cy="792088"/>
              <a:chOff x="539552" y="3789040"/>
              <a:chExt cx="2088232" cy="79208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F8BA56C-46F5-4C2A-BFD6-AD15DE197F57}"/>
                  </a:ext>
                </a:extLst>
              </p:cNvPr>
              <p:cNvGrpSpPr/>
              <p:nvPr/>
            </p:nvGrpSpPr>
            <p:grpSpPr>
              <a:xfrm>
                <a:off x="539552" y="3789040"/>
                <a:ext cx="2088232" cy="792088"/>
                <a:chOff x="7020272" y="5517232"/>
                <a:chExt cx="1588949" cy="36004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77E2B33-C48F-4708-A6AF-01C53A258AD7}"/>
                    </a:ext>
                  </a:extLst>
                </p:cNvPr>
                <p:cNvSpPr/>
                <p:nvPr/>
              </p:nvSpPr>
              <p:spPr>
                <a:xfrm>
                  <a:off x="7020272" y="5517232"/>
                  <a:ext cx="1584176" cy="360040"/>
                </a:xfrm>
                <a:prstGeom prst="rect">
                  <a:avLst/>
                </a:prstGeom>
                <a:noFill/>
                <a:ln w="920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D75249-86D7-4E80-8617-B72BF4005523}"/>
                    </a:ext>
                  </a:extLst>
                </p:cNvPr>
                <p:cNvSpPr txBox="1"/>
                <p:nvPr/>
              </p:nvSpPr>
              <p:spPr>
                <a:xfrm>
                  <a:off x="8105165" y="5549963"/>
                  <a:ext cx="504056" cy="2658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7030A0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6E1F91-411A-4943-B245-339E9240EDB6}"/>
                  </a:ext>
                </a:extLst>
              </p:cNvPr>
              <p:cNvSpPr txBox="1"/>
              <p:nvPr/>
            </p:nvSpPr>
            <p:spPr>
              <a:xfrm>
                <a:off x="870827" y="3930289"/>
                <a:ext cx="116921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제니퍼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788B71C-1BF3-4D49-845A-71AFC1927E99}"/>
              </a:ext>
            </a:extLst>
          </p:cNvPr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그러면 </a:t>
            </a:r>
            <a:r>
              <a:rPr lang="ko-KR" altLang="en-US" sz="28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키워드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만 알면 </a:t>
            </a:r>
            <a:r>
              <a:rPr lang="ko-KR" altLang="en-US" sz="28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끝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220FC41-591E-456F-9273-7A13AC26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21" y="188640"/>
            <a:ext cx="425807" cy="425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8800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인생은 짧고 기술은 </a:t>
            </a:r>
            <a:r>
              <a:rPr lang="ko-KR" altLang="en-US" sz="20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다양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하다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 붙들고 찾아보기에도 시간은 </a:t>
            </a:r>
            <a:r>
              <a:rPr lang="ko-KR" altLang="en-US" sz="20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부족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하다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검색엔진이 아무리 좋다고 해도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여전히 </a:t>
            </a:r>
            <a:r>
              <a:rPr lang="ko-KR" altLang="en-US" sz="2000" dirty="0">
                <a:solidFill>
                  <a:srgbClr val="2DBAA7"/>
                </a:solidFill>
                <a:latin typeface="나눔바른고딕" pitchFamily="50" charset="-127"/>
                <a:ea typeface="나눔바른고딕" pitchFamily="50" charset="-127"/>
              </a:rPr>
              <a:t>검색하는 시간은 존재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한다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그렇다면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3399FF"/>
                </a:solidFill>
                <a:latin typeface="나눔바른고딕" pitchFamily="50" charset="-127"/>
                <a:ea typeface="나눔바른고딕" pitchFamily="50" charset="-127"/>
              </a:rPr>
              <a:t>모아서 보여주면</a:t>
            </a:r>
            <a:endParaRPr lang="en-US" altLang="ko-KR" sz="3200" dirty="0">
              <a:solidFill>
                <a:srgbClr val="3399F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안되나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C10750-3EA2-4B37-B04F-98DE2EBD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556370"/>
            <a:ext cx="295275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63D16-E956-4C73-8DF7-FD1FE3F7E17F}"/>
              </a:ext>
            </a:extLst>
          </p:cNvPr>
          <p:cNvSpPr txBox="1"/>
          <p:nvPr/>
        </p:nvSpPr>
        <p:spPr>
          <a:xfrm>
            <a:off x="0" y="836712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그래서 만들었습니다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1C813-B633-41FD-A27F-9A1311CB5C79}"/>
              </a:ext>
            </a:extLst>
          </p:cNvPr>
          <p:cNvSpPr txBox="1"/>
          <p:nvPr/>
        </p:nvSpPr>
        <p:spPr>
          <a:xfrm>
            <a:off x="1" y="5229200"/>
            <a:ext cx="918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공대는 심심하면 무언가를 만든다</a:t>
            </a:r>
            <a:endParaRPr lang="en-US" altLang="ko-KR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파이썬도</a:t>
            </a:r>
            <a:r>
              <a:rPr lang="ko-KR" altLang="en-US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심심해서 만들어진 작품</a:t>
            </a:r>
            <a:endParaRPr lang="en-US" altLang="ko-KR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엄청난 것 은 못 만들어도 나도 한번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AA28-7963-4828-96A4-ED10678FA854}"/>
              </a:ext>
            </a:extLst>
          </p:cNvPr>
          <p:cNvSpPr txBox="1"/>
          <p:nvPr/>
        </p:nvSpPr>
        <p:spPr>
          <a:xfrm>
            <a:off x="0" y="45091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Trend Reader</a:t>
            </a:r>
            <a:endParaRPr lang="ko-KR" altLang="en-US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3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47664" y="227687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‘01</a:t>
            </a:r>
            <a:endParaRPr lang="ko-KR" altLang="en-US" sz="60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27687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60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27687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‘03</a:t>
            </a:r>
            <a:endParaRPr lang="ko-KR" altLang="en-US" sz="60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56992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기술</a:t>
            </a:r>
            <a:endParaRPr lang="en-US" altLang="ko-KR" sz="36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스택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3928" y="33569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3356992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개선</a:t>
            </a:r>
            <a:endParaRPr lang="en-US" altLang="ko-KR" sz="36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노력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419872" y="2132856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24128" y="2132856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Index.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8001945" y="4143173"/>
            <a:ext cx="11785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Back</a:t>
            </a:r>
            <a:endParaRPr lang="en-US" altLang="ko-KR" sz="3200" b="1" dirty="0">
              <a:solidFill>
                <a:srgbClr val="2DBAA7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7" y="188640"/>
            <a:ext cx="351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Trend Reader</a:t>
            </a:r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구조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01FD59-5F43-4E7C-8549-7A50D466FD6F}"/>
              </a:ext>
            </a:extLst>
          </p:cNvPr>
          <p:cNvGrpSpPr/>
          <p:nvPr/>
        </p:nvGrpSpPr>
        <p:grpSpPr>
          <a:xfrm rot="5400000">
            <a:off x="580623" y="2626055"/>
            <a:ext cx="1396729" cy="353182"/>
            <a:chOff x="1331640" y="4408537"/>
            <a:chExt cx="4032448" cy="21602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331640" y="4509120"/>
              <a:ext cx="4032448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331640" y="4408537"/>
              <a:ext cx="0" cy="216024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364088" y="4408537"/>
              <a:ext cx="0" cy="216024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ECEA5F-9273-43EB-99BC-9C3973CC4BD7}"/>
              </a:ext>
            </a:extLst>
          </p:cNvPr>
          <p:cNvGrpSpPr/>
          <p:nvPr/>
        </p:nvGrpSpPr>
        <p:grpSpPr>
          <a:xfrm rot="5400000">
            <a:off x="6796896" y="4251225"/>
            <a:ext cx="2544550" cy="324036"/>
            <a:chOff x="6084168" y="4413362"/>
            <a:chExt cx="1944216" cy="216024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84168" y="4513945"/>
              <a:ext cx="1944216" cy="0"/>
            </a:xfrm>
            <a:prstGeom prst="line">
              <a:avLst/>
            </a:prstGeom>
            <a:ln>
              <a:solidFill>
                <a:srgbClr val="2DBAA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084168" y="4413362"/>
              <a:ext cx="0" cy="216024"/>
            </a:xfrm>
            <a:prstGeom prst="line">
              <a:avLst/>
            </a:prstGeom>
            <a:ln>
              <a:solidFill>
                <a:srgbClr val="2DBAA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028384" y="4413362"/>
              <a:ext cx="0" cy="216024"/>
            </a:xfrm>
            <a:prstGeom prst="line">
              <a:avLst/>
            </a:prstGeom>
            <a:ln>
              <a:solidFill>
                <a:srgbClr val="2DBAA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166293" y="2473732"/>
            <a:ext cx="1124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Front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‘01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기술</a:t>
            </a:r>
            <a:endParaRPr lang="en-US" altLang="ko-KR" sz="1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스택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57BD8-C3AF-4141-82A0-F1F8BF250994}"/>
              </a:ext>
            </a:extLst>
          </p:cNvPr>
          <p:cNvSpPr/>
          <p:nvPr/>
        </p:nvSpPr>
        <p:spPr>
          <a:xfrm>
            <a:off x="1606453" y="4428828"/>
            <a:ext cx="2016224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399FF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Node.js</a:t>
            </a:r>
            <a:endParaRPr lang="ko-KR" altLang="en-US" sz="2400" dirty="0">
              <a:solidFill>
                <a:srgbClr val="3399FF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46C7D4-1806-47B5-ACA2-C8782CAD6D88}"/>
              </a:ext>
            </a:extLst>
          </p:cNvPr>
          <p:cNvSpPr/>
          <p:nvPr/>
        </p:nvSpPr>
        <p:spPr>
          <a:xfrm>
            <a:off x="1606454" y="3708748"/>
            <a:ext cx="2772139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99FF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Express</a:t>
            </a:r>
            <a:r>
              <a:rPr lang="en-US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(&amp; middleware)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BBB000-E82F-467F-8A84-366065ECCB0F}"/>
              </a:ext>
            </a:extLst>
          </p:cNvPr>
          <p:cNvSpPr/>
          <p:nvPr/>
        </p:nvSpPr>
        <p:spPr>
          <a:xfrm>
            <a:off x="5867525" y="3671889"/>
            <a:ext cx="1781069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MongoDB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323F06-6ABB-4ED6-8CA0-258BB497FBDE}"/>
              </a:ext>
            </a:extLst>
          </p:cNvPr>
          <p:cNvSpPr/>
          <p:nvPr/>
        </p:nvSpPr>
        <p:spPr>
          <a:xfrm>
            <a:off x="5874056" y="4428828"/>
            <a:ext cx="1781069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mLab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EA3991-A447-4406-B23D-337738CD7E2B}"/>
              </a:ext>
            </a:extLst>
          </p:cNvPr>
          <p:cNvSpPr/>
          <p:nvPr/>
        </p:nvSpPr>
        <p:spPr>
          <a:xfrm>
            <a:off x="1606453" y="5157192"/>
            <a:ext cx="6048672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399FF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Heroku</a:t>
            </a:r>
            <a:endParaRPr lang="ko-KR" altLang="en-US" sz="2400" dirty="0">
              <a:solidFill>
                <a:srgbClr val="3399FF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DDBCEDE-A9B3-454E-BB7F-44F706B13D7B}"/>
              </a:ext>
            </a:extLst>
          </p:cNvPr>
          <p:cNvSpPr/>
          <p:nvPr/>
        </p:nvSpPr>
        <p:spPr>
          <a:xfrm>
            <a:off x="4408415" y="2988668"/>
            <a:ext cx="3233992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399FF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Parse Platform</a:t>
            </a:r>
            <a:endParaRPr lang="ko-KR" altLang="en-US" sz="2400" dirty="0">
              <a:solidFill>
                <a:srgbClr val="3399FF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010C89-6A39-4E57-8D0F-EC15EF305A20}"/>
              </a:ext>
            </a:extLst>
          </p:cNvPr>
          <p:cNvSpPr/>
          <p:nvPr/>
        </p:nvSpPr>
        <p:spPr>
          <a:xfrm>
            <a:off x="1606453" y="2268588"/>
            <a:ext cx="6035954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Bootstrap + HTML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1EEC2-7BE4-4029-A10E-572A34D5678C}"/>
              </a:ext>
            </a:extLst>
          </p:cNvPr>
          <p:cNvSpPr/>
          <p:nvPr/>
        </p:nvSpPr>
        <p:spPr>
          <a:xfrm>
            <a:off x="3838701" y="4428828"/>
            <a:ext cx="1779055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NPM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453812-B72A-4608-AD5B-97941FC348B8}"/>
              </a:ext>
            </a:extLst>
          </p:cNvPr>
          <p:cNvSpPr/>
          <p:nvPr/>
        </p:nvSpPr>
        <p:spPr>
          <a:xfrm>
            <a:off x="1606453" y="2984213"/>
            <a:ext cx="2628800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Angular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0E4308-63F9-49C5-80DD-994D25A67BA0}"/>
              </a:ext>
            </a:extLst>
          </p:cNvPr>
          <p:cNvSpPr/>
          <p:nvPr/>
        </p:nvSpPr>
        <p:spPr>
          <a:xfrm>
            <a:off x="4551755" y="3696097"/>
            <a:ext cx="1066001" cy="512340"/>
          </a:xfrm>
          <a:prstGeom prst="rect">
            <a:avLst/>
          </a:pr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Realm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4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징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3DE8833B-9834-440A-B178-ECC0818CC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50578"/>
            <a:ext cx="1800000" cy="1800000"/>
          </a:xfrm>
          <a:prstGeom prst="rect">
            <a:avLst/>
          </a:prstGeom>
        </p:spPr>
      </p:pic>
      <p:pic>
        <p:nvPicPr>
          <p:cNvPr id="7" name="그림 6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00807C5C-B0A1-49EA-A961-99A9B8E27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86" y="2266838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EEFC96-85C1-4C49-B427-08874E895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76" y="2348880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11AC87-5C2D-419C-B17B-4947D6140B9D}"/>
              </a:ext>
            </a:extLst>
          </p:cNvPr>
          <p:cNvSpPr txBox="1"/>
          <p:nvPr/>
        </p:nvSpPr>
        <p:spPr>
          <a:xfrm>
            <a:off x="1433565" y="4293096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접근성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B0E70-9926-4CD6-8309-74A371684DC6}"/>
              </a:ext>
            </a:extLst>
          </p:cNvPr>
          <p:cNvSpPr txBox="1"/>
          <p:nvPr/>
        </p:nvSpPr>
        <p:spPr>
          <a:xfrm>
            <a:off x="3957535" y="4293096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D7FCF-17D6-4E40-8E16-2A01B4D01854}"/>
              </a:ext>
            </a:extLst>
          </p:cNvPr>
          <p:cNvSpPr txBox="1"/>
          <p:nvPr/>
        </p:nvSpPr>
        <p:spPr>
          <a:xfrm>
            <a:off x="6481505" y="4293096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자동화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6416" y="69269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특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징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11AC87-5C2D-419C-B17B-4947D6140B9D}"/>
              </a:ext>
            </a:extLst>
          </p:cNvPr>
          <p:cNvSpPr txBox="1"/>
          <p:nvPr/>
        </p:nvSpPr>
        <p:spPr>
          <a:xfrm>
            <a:off x="1433565" y="429309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메일링</a:t>
            </a:r>
            <a:endParaRPr lang="ko-KR" altLang="en-US" sz="2800" dirty="0">
              <a:solidFill>
                <a:srgbClr val="2DBAA7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B0E70-9926-4CD6-8309-74A371684DC6}"/>
              </a:ext>
            </a:extLst>
          </p:cNvPr>
          <p:cNvSpPr txBox="1"/>
          <p:nvPr/>
        </p:nvSpPr>
        <p:spPr>
          <a:xfrm>
            <a:off x="3814868" y="4293096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 </a:t>
            </a:r>
            <a:r>
              <a:rPr lang="ko-KR" altLang="en-US" sz="2800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공개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D7FCF-17D6-4E40-8E16-2A01B4D01854}"/>
              </a:ext>
            </a:extLst>
          </p:cNvPr>
          <p:cNvSpPr txBox="1"/>
          <p:nvPr/>
        </p:nvSpPr>
        <p:spPr>
          <a:xfrm>
            <a:off x="6365506" y="4293096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DBAA7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오픈소스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44EB81-A06C-4A87-A590-946721444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75" y="2300534"/>
            <a:ext cx="1748480" cy="17484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D39185-4925-4923-ACEE-40A351262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65" y="2239122"/>
            <a:ext cx="1871303" cy="1871303"/>
          </a:xfrm>
          <a:prstGeom prst="rect">
            <a:avLst/>
          </a:prstGeom>
        </p:spPr>
      </p:pic>
      <p:pic>
        <p:nvPicPr>
          <p:cNvPr id="23" name="그림 22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A96C2467-E8C3-45A6-B8C0-B7CC22532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43916"/>
            <a:ext cx="1904964" cy="19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189</Words>
  <Application>Microsoft Office PowerPoint</Application>
  <PresentationFormat>화면 슬라이드 쇼(4:3)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나눔명조</vt:lpstr>
      <vt:lpstr>맑은 고딕</vt:lpstr>
      <vt:lpstr>아리따-돋움(TTF)-Bold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YeonJung Kim</cp:lastModifiedBy>
  <cp:revision>92</cp:revision>
  <dcterms:created xsi:type="dcterms:W3CDTF">2014-04-03T07:49:51Z</dcterms:created>
  <dcterms:modified xsi:type="dcterms:W3CDTF">2017-11-07T14:37:39Z</dcterms:modified>
</cp:coreProperties>
</file>