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  <p:sldMasterId id="2147483658" r:id="rId3"/>
    <p:sldMasterId id="2147483660" r:id="rId4"/>
    <p:sldMasterId id="2147483664" r:id="rId5"/>
    <p:sldMasterId id="2147483666" r:id="rId6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23"/>
    </p:embeddedFont>
    <p:embeddedFont>
      <p:font typeface="나눔스퀘어 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스퀘어" panose="020B0600000101010101" pitchFamily="50" charset="-127"/>
      <p:regular r:id="rId27"/>
    </p:embeddedFont>
    <p:embeddedFont>
      <p:font typeface="나눔스퀘어 Light" panose="020B0600000101010101" pitchFamily="50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>
        <p:scale>
          <a:sx n="75" d="100"/>
          <a:sy n="75" d="100"/>
        </p:scale>
        <p:origin x="152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82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96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9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73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46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2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93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658745" y="1815453"/>
            <a:ext cx="7026910" cy="3227095"/>
            <a:chOff x="2582545" y="2348594"/>
            <a:chExt cx="7026910" cy="3227095"/>
          </a:xfrm>
        </p:grpSpPr>
        <p:grpSp>
          <p:nvGrpSpPr>
            <p:cNvPr id="3" name="그룹 2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21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이등변 삼각형 21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17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이등변 삼각형 17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현 8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796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 userDrawn="1"/>
        </p:nvGrpSpPr>
        <p:grpSpPr>
          <a:xfrm>
            <a:off x="1930400" y="1475128"/>
            <a:ext cx="8509000" cy="3907744"/>
            <a:chOff x="2582545" y="2348594"/>
            <a:chExt cx="7026910" cy="3227095"/>
          </a:xfrm>
        </p:grpSpPr>
        <p:grpSp>
          <p:nvGrpSpPr>
            <p:cNvPr id="42" name="그룹 41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60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5" name="그룹 44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5" name="그룹 54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56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이등변 삼각형 56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현 47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6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 userDrawn="1"/>
        </p:nvSpPr>
        <p:spPr>
          <a:xfrm>
            <a:off x="260350" y="1081564"/>
            <a:ext cx="11671300" cy="5497036"/>
          </a:xfrm>
          <a:prstGeom prst="rect">
            <a:avLst/>
          </a:prstGeom>
          <a:noFill/>
          <a:ln w="19050">
            <a:solidFill>
              <a:srgbClr val="073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658745" y="1815453"/>
            <a:ext cx="7026910" cy="3227095"/>
            <a:chOff x="2582545" y="2348594"/>
            <a:chExt cx="7026910" cy="3227095"/>
          </a:xfrm>
        </p:grpSpPr>
        <p:grpSp>
          <p:nvGrpSpPr>
            <p:cNvPr id="3" name="그룹 2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21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이등변 삼각형 21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17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이등변 삼각형 17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현 8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1955800" y="1257300"/>
            <a:ext cx="8470900" cy="4343400"/>
          </a:xfrm>
          <a:prstGeom prst="rect">
            <a:avLst/>
          </a:prstGeom>
          <a:solidFill>
            <a:srgbClr val="FFFCE1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 userDrawn="1"/>
        </p:nvGrpSpPr>
        <p:grpSpPr>
          <a:xfrm>
            <a:off x="1930400" y="1475128"/>
            <a:ext cx="8509000" cy="3907744"/>
            <a:chOff x="2582545" y="2348594"/>
            <a:chExt cx="7026910" cy="3227095"/>
          </a:xfrm>
        </p:grpSpPr>
        <p:grpSp>
          <p:nvGrpSpPr>
            <p:cNvPr id="42" name="그룹 41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60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5" name="그룹 44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5" name="그룹 54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56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이등변 삼각형 56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현 47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/>
          <p:cNvSpPr/>
          <p:nvPr userDrawn="1"/>
        </p:nvSpPr>
        <p:spPr>
          <a:xfrm>
            <a:off x="1955800" y="1257300"/>
            <a:ext cx="8470900" cy="4343400"/>
          </a:xfrm>
          <a:prstGeom prst="rect">
            <a:avLst/>
          </a:prstGeom>
          <a:solidFill>
            <a:srgbClr val="FFFCE1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7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87287" y="3013502"/>
            <a:ext cx="3366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600" dirty="0" err="1" smtClean="0">
                <a:solidFill>
                  <a:srgbClr val="153800"/>
                </a:solidFill>
                <a:latin typeface="+mj-ea"/>
                <a:ea typeface="+mj-ea"/>
              </a:rPr>
              <a:t>포니부하곰</a:t>
            </a:r>
            <a:endParaRPr lang="ko-KR" altLang="en-US" sz="4800" spc="600" dirty="0">
              <a:solidFill>
                <a:srgbClr val="153800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0179" y="3859144"/>
            <a:ext cx="28408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Ponybuhagom.tistory.com/number</a:t>
            </a:r>
          </a:p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 </a:t>
            </a:r>
            <a:r>
              <a:rPr lang="en-US" altLang="ko-KR" sz="1100" dirty="0" smtClean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design</a:t>
            </a:r>
          </a:p>
          <a:p>
            <a:pPr algn="ctr"/>
            <a:r>
              <a:rPr lang="ko-KR" altLang="en-US" sz="1100" b="1" dirty="0" smtClean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배경 아이콘 수정</a:t>
            </a:r>
            <a:r>
              <a:rPr lang="en-US" altLang="ko-KR" sz="1100" b="1" dirty="0" smtClean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b="1" dirty="0" smtClean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상단 보기 </a:t>
            </a:r>
            <a:r>
              <a:rPr lang="en-US" altLang="ko-KR" sz="1100" b="1" dirty="0" smtClean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b="1" dirty="0" smtClean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슬라이드 마스터</a:t>
            </a:r>
            <a:endParaRPr lang="en-US" altLang="ko-KR" sz="1100" b="1" dirty="0">
              <a:ln w="22225">
                <a:noFill/>
              </a:ln>
              <a:solidFill>
                <a:srgbClr val="57812D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87286" y="2644170"/>
            <a:ext cx="1966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n w="22225">
                  <a:noFill/>
                </a:ln>
                <a:solidFill>
                  <a:srgbClr val="9CAE24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  <a:endParaRPr lang="en-US" altLang="ko-KR" sz="1400" b="1" dirty="0">
              <a:ln w="22225">
                <a:noFill/>
              </a:ln>
              <a:solidFill>
                <a:srgbClr val="9CAE24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1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ko-KR" altLang="en-US" sz="2000" dirty="0">
              <a:solidFill>
                <a:srgbClr val="073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827" y="666066"/>
            <a:ext cx="2243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Ponybuhagom.tistory.com</a:t>
            </a:r>
            <a:endParaRPr lang="ko-KR" altLang="en-US" sz="1400" dirty="0">
              <a:solidFill>
                <a:srgbClr val="385D4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59554" y="666066"/>
            <a:ext cx="265810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3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ko-KR" altLang="en-US" sz="2000" dirty="0">
              <a:solidFill>
                <a:srgbClr val="073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827" y="666066"/>
            <a:ext cx="2243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Ponybuhagom.tistory.com</a:t>
            </a:r>
            <a:endParaRPr lang="ko-KR" altLang="en-US" sz="1400" dirty="0">
              <a:solidFill>
                <a:srgbClr val="385D4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59554" y="666066"/>
            <a:ext cx="265810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ko-KR" altLang="en-US" sz="2000" dirty="0">
              <a:solidFill>
                <a:srgbClr val="073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827" y="666066"/>
            <a:ext cx="2243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Ponybuhagom.tistory.com</a:t>
            </a:r>
            <a:endParaRPr lang="ko-KR" altLang="en-US" sz="1400" dirty="0">
              <a:solidFill>
                <a:srgbClr val="385D4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59554" y="666066"/>
            <a:ext cx="265810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5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ko-KR" altLang="en-US" sz="2000" dirty="0">
              <a:solidFill>
                <a:srgbClr val="073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827" y="666066"/>
            <a:ext cx="2243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Ponybuhagom.tistory.com</a:t>
            </a:r>
            <a:endParaRPr lang="ko-KR" altLang="en-US" sz="1400" dirty="0">
              <a:solidFill>
                <a:srgbClr val="385D4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59554" y="666066"/>
            <a:ext cx="265810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ko-KR" altLang="en-US" sz="2000" dirty="0">
              <a:solidFill>
                <a:srgbClr val="073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827" y="666066"/>
            <a:ext cx="2243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Ponybuhagom.tistory.com</a:t>
            </a:r>
            <a:endParaRPr lang="ko-KR" altLang="en-US" sz="1400" dirty="0">
              <a:solidFill>
                <a:srgbClr val="385D4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59554" y="666066"/>
            <a:ext cx="265810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3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90902" y="3013502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THANK YOU</a:t>
            </a:r>
            <a:endParaRPr lang="ko-KR" altLang="en-US" sz="4800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35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3672062" y="3038902"/>
            <a:ext cx="4797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600" dirty="0" smtClean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THANK YOU</a:t>
            </a:r>
            <a:endParaRPr lang="ko-KR" altLang="en-US" sz="5400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98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4210957" y="3038902"/>
            <a:ext cx="3719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600" dirty="0" err="1" smtClean="0">
                <a:solidFill>
                  <a:srgbClr val="153800"/>
                </a:solidFill>
                <a:latin typeface="+mj-ea"/>
                <a:ea typeface="+mj-ea"/>
              </a:rPr>
              <a:t>포니부하곰</a:t>
            </a:r>
            <a:endParaRPr lang="ko-KR" altLang="en-US" sz="5400" spc="600" dirty="0">
              <a:solidFill>
                <a:srgbClr val="153800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87286" y="2644170"/>
            <a:ext cx="1966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n w="22225">
                  <a:noFill/>
                </a:ln>
                <a:solidFill>
                  <a:srgbClr val="9CAE24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  <a:endParaRPr lang="en-US" altLang="ko-KR" sz="1400" b="1" dirty="0">
              <a:ln w="22225">
                <a:noFill/>
              </a:ln>
              <a:solidFill>
                <a:srgbClr val="9CAE24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50179" y="4049644"/>
            <a:ext cx="28408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Ponybuhagom.tistory.com/number</a:t>
            </a:r>
          </a:p>
          <a:p>
            <a:pPr algn="ctr"/>
            <a:r>
              <a:rPr lang="en-US" altLang="ko-KR" sz="1100" dirty="0" smtClean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 design</a:t>
            </a:r>
          </a:p>
          <a:p>
            <a:pPr algn="ctr"/>
            <a:r>
              <a:rPr lang="ko-KR" altLang="en-US" sz="1100" b="1" dirty="0" smtClean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배경 아이콘 수정</a:t>
            </a:r>
            <a:r>
              <a:rPr lang="en-US" altLang="ko-KR" sz="1100" b="1" dirty="0" smtClean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b="1" dirty="0" smtClean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상단 보기 </a:t>
            </a:r>
            <a:r>
              <a:rPr lang="en-US" altLang="ko-KR" sz="1100" b="1" dirty="0" smtClean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100" b="1" dirty="0" smtClean="0">
                <a:ln w="22225">
                  <a:noFill/>
                </a:ln>
                <a:solidFill>
                  <a:srgbClr val="57812D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슬라이드 마스터</a:t>
            </a:r>
            <a:endParaRPr lang="en-US" altLang="ko-KR" sz="1100" b="1" dirty="0">
              <a:ln w="22225">
                <a:noFill/>
              </a:ln>
              <a:solidFill>
                <a:srgbClr val="57812D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3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28271" y="2180584"/>
            <a:ext cx="630301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3847" y="2180584"/>
            <a:ext cx="16798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8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8270" y="2750187"/>
            <a:ext cx="630301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3848" y="2750187"/>
            <a:ext cx="16798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 smtClean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8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8270" y="3319790"/>
            <a:ext cx="630301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3846" y="3319790"/>
            <a:ext cx="16798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8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8270" y="3889393"/>
            <a:ext cx="630301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3846" y="3889393"/>
            <a:ext cx="16798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8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8270" y="4458996"/>
            <a:ext cx="630301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3846" y="4458996"/>
            <a:ext cx="16798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8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2862" y="1257564"/>
            <a:ext cx="2326278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spc="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8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3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9874" y="2435054"/>
            <a:ext cx="16722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001/     Title </a:t>
            </a:r>
            <a:endParaRPr lang="ko-KR" altLang="en-US" sz="20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9874" y="2959000"/>
            <a:ext cx="16722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002/     Title </a:t>
            </a:r>
            <a:endParaRPr lang="ko-KR" altLang="en-US" sz="20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9874" y="3482946"/>
            <a:ext cx="16722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003/     Title </a:t>
            </a:r>
            <a:endParaRPr lang="ko-KR" altLang="en-US" sz="20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9874" y="4006892"/>
            <a:ext cx="16722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004/     Title </a:t>
            </a:r>
            <a:endParaRPr lang="ko-KR" altLang="en-US" sz="20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9874" y="4530836"/>
            <a:ext cx="16722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005/     Title </a:t>
            </a:r>
            <a:endParaRPr lang="ko-KR" altLang="en-US" sz="20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1903" y="1572077"/>
            <a:ext cx="2068195" cy="461665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spc="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4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ko-KR" altLang="en-US" sz="2000" dirty="0">
              <a:solidFill>
                <a:srgbClr val="073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827" y="666066"/>
            <a:ext cx="2243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Ponybuhagom.tistory.com</a:t>
            </a:r>
            <a:endParaRPr lang="ko-KR" altLang="en-US" sz="1400" dirty="0">
              <a:solidFill>
                <a:srgbClr val="385D4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59554" y="666066"/>
            <a:ext cx="265810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ko-KR" altLang="en-US" sz="2000" dirty="0">
              <a:solidFill>
                <a:srgbClr val="073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827" y="666066"/>
            <a:ext cx="2243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Ponybuhagom.tistory.com</a:t>
            </a:r>
            <a:endParaRPr lang="ko-KR" altLang="en-US" sz="1400" dirty="0">
              <a:solidFill>
                <a:srgbClr val="385D4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59554" y="666066"/>
            <a:ext cx="265810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0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ko-KR" altLang="en-US" sz="2000" dirty="0">
              <a:solidFill>
                <a:srgbClr val="073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827" y="666066"/>
            <a:ext cx="2243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Ponybuhagom.tistory.com</a:t>
            </a:r>
            <a:endParaRPr lang="ko-KR" altLang="en-US" sz="1400" dirty="0">
              <a:solidFill>
                <a:srgbClr val="385D4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59554" y="666066"/>
            <a:ext cx="265810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5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ko-KR" altLang="en-US" sz="2000" dirty="0">
              <a:solidFill>
                <a:srgbClr val="073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827" y="666066"/>
            <a:ext cx="2243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Ponybuhagom.tistory.com</a:t>
            </a:r>
            <a:endParaRPr lang="ko-KR" altLang="en-US" sz="1400" dirty="0">
              <a:solidFill>
                <a:srgbClr val="385D4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59554" y="666066"/>
            <a:ext cx="265810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 smtClean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ko-KR" altLang="en-US" sz="2000" dirty="0">
              <a:solidFill>
                <a:srgbClr val="073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827" y="666066"/>
            <a:ext cx="2243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385D4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Ponybuhagom.tistory.com</a:t>
            </a:r>
            <a:endParaRPr lang="ko-KR" altLang="en-US" sz="1400" dirty="0">
              <a:solidFill>
                <a:srgbClr val="385D4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59554" y="666066"/>
            <a:ext cx="265810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_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메인_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ANK YOU_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117</Words>
  <Application>Microsoft Office PowerPoint</Application>
  <PresentationFormat>와이드스크린</PresentationFormat>
  <Paragraphs>59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나눔스퀘어 ExtraBold</vt:lpstr>
      <vt:lpstr>Arial</vt:lpstr>
      <vt:lpstr>나눔스퀘어 Bold</vt:lpstr>
      <vt:lpstr>맑은 고딕</vt:lpstr>
      <vt:lpstr>나눔스퀘어</vt:lpstr>
      <vt:lpstr>나눔스퀘어 Light</vt:lpstr>
      <vt:lpstr>Office 테마</vt:lpstr>
      <vt:lpstr>메인_01</vt:lpstr>
      <vt:lpstr>메인_02</vt:lpstr>
      <vt:lpstr>내용</vt:lpstr>
      <vt:lpstr>THANK YOU</vt:lpstr>
      <vt:lpstr>THANK YOU_02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2017-11-12T12:10:38Z</dcterms:created>
  <dcterms:modified xsi:type="dcterms:W3CDTF">2017-11-12T12:11:53Z</dcterms:modified>
</cp:coreProperties>
</file>