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800"/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01" y="115865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7" y="2003225"/>
            <a:ext cx="17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 </a:t>
            </a:r>
            <a:r>
              <a:rPr lang="en-US" altLang="zh-CN" sz="1600" dirty="0" smtClean="0"/>
              <a:t>Preprocessing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320" y="2853295"/>
            <a:ext cx="155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Build </a:t>
            </a:r>
            <a:r>
              <a:rPr lang="en-US" altLang="zh-CN" sz="1600" dirty="0" smtClean="0"/>
              <a:t>Neural Net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368325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6883" y="3772258"/>
            <a:ext cx="154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 Neural Net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5100" y="45226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06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1377750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377750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77750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77750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4"/>
          <p:cNvSpPr txBox="1"/>
          <p:nvPr/>
        </p:nvSpPr>
        <p:spPr>
          <a:xfrm>
            <a:off x="2621908" y="2851537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DNN Model</a:t>
            </a:r>
            <a:endParaRPr lang="zh-CN" altLang="en-US" sz="1600" b="1" dirty="0"/>
          </a:p>
        </p:txBody>
      </p:sp>
      <p:sp>
        <p:nvSpPr>
          <p:cNvPr id="43" name="矩形 42"/>
          <p:cNvSpPr/>
          <p:nvPr/>
        </p:nvSpPr>
        <p:spPr>
          <a:xfrm>
            <a:off x="2657288" y="3768209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tf.GradientTape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903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7546" y="44616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7728" y="332656"/>
            <a:ext cx="148606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9671" y="44616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 NORM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5078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3721" y="446162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RELU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5" idx="1"/>
          </p:cNvCxnSpPr>
          <p:nvPr/>
        </p:nvCxnSpPr>
        <p:spPr>
          <a:xfrm>
            <a:off x="2105047" y="620688"/>
            <a:ext cx="73268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323792" y="620688"/>
            <a:ext cx="6712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1600" y="1484784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7898" y="1553344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models.Sequential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1600" y="240870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247726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21" idx="0"/>
          </p:cNvCxnSpPr>
          <p:nvPr/>
        </p:nvCxnSpPr>
        <p:spPr>
          <a:xfrm>
            <a:off x="2159732" y="1990725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1600" y="334215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41071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71600" y="422108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22177" y="4289648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>
          <a:xfrm>
            <a:off x="2159732" y="3848100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7652" y="2924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1600" y="5088632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69576" y="5157192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0"/>
          </p:cNvCxnSpPr>
          <p:nvPr/>
        </p:nvCxnSpPr>
        <p:spPr>
          <a:xfrm>
            <a:off x="2159732" y="4715644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6723" y="15841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序列模型初始化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9148" y="298429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91880" y="2661679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428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516" y="534957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159" y="638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9732" y="99986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8421" y="137713"/>
            <a:ext cx="133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CONV(size=3x3,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159732" y="980728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48421" y="1018455"/>
            <a:ext cx="130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POOL(size=3x3,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463987" y="534957"/>
            <a:ext cx="1558825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3988" y="638323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CONCATENATE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3" idx="3"/>
            <a:endCxn id="6" idx="1"/>
          </p:cNvCxnSpPr>
          <p:nvPr/>
        </p:nvCxnSpPr>
        <p:spPr>
          <a:xfrm flipV="1">
            <a:off x="1511660" y="388018"/>
            <a:ext cx="648072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8" idx="1"/>
          </p:cNvCxnSpPr>
          <p:nvPr/>
        </p:nvCxnSpPr>
        <p:spPr>
          <a:xfrm>
            <a:off x="1511660" y="822989"/>
            <a:ext cx="648072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1" idx="1"/>
          </p:cNvCxnSpPr>
          <p:nvPr/>
        </p:nvCxnSpPr>
        <p:spPr>
          <a:xfrm>
            <a:off x="3671900" y="388018"/>
            <a:ext cx="792088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0" idx="1"/>
          </p:cNvCxnSpPr>
          <p:nvPr/>
        </p:nvCxnSpPr>
        <p:spPr>
          <a:xfrm flipV="1">
            <a:off x="3671900" y="822989"/>
            <a:ext cx="792087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1202" y="170080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054" y="1769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1202" y="262473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7854" y="316954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Function1 … </a:t>
            </a:r>
            <a:r>
              <a:rPr lang="en-US" altLang="zh-CN" dirty="0" err="1" smtClean="0"/>
              <a:t>FunctionN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2149334" y="2206749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1202" y="355818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01914" y="36267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1202" y="5374037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1779" y="5442597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2" idx="2"/>
            <a:endCxn id="27" idx="0"/>
          </p:cNvCxnSpPr>
          <p:nvPr/>
        </p:nvCxnSpPr>
        <p:spPr>
          <a:xfrm>
            <a:off x="2149334" y="4946501"/>
            <a:ext cx="0" cy="427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61202" y="6241581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59178" y="6310141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7" idx="2"/>
            <a:endCxn id="31" idx="0"/>
          </p:cNvCxnSpPr>
          <p:nvPr/>
        </p:nvCxnSpPr>
        <p:spPr>
          <a:xfrm>
            <a:off x="2149334" y="5879978"/>
            <a:ext cx="0" cy="361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768" y="18001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创建输入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750" y="32003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81482" y="2877703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81482" y="54425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1482" y="63101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909" y="2693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61202" y="4440560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43608" y="450912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Model(inputs</a:t>
            </a:r>
            <a:r>
              <a:rPr lang="en-US" altLang="zh-CN" dirty="0"/>
              <a:t>, </a:t>
            </a:r>
            <a:r>
              <a:rPr lang="en-US" altLang="zh-CN" dirty="0" smtClean="0"/>
              <a:t>outputs)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2149334" y="4067572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5091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卡片 2"/>
          <p:cNvSpPr/>
          <p:nvPr/>
        </p:nvSpPr>
        <p:spPr>
          <a:xfrm flipH="1">
            <a:off x="1187624" y="478236"/>
            <a:ext cx="4740168" cy="5759076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8906" y="1760132"/>
            <a:ext cx="4553272" cy="1205864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8906" y="3112186"/>
            <a:ext cx="4553272" cy="2240545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8906" y="5497158"/>
            <a:ext cx="4553272" cy="576337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8906" y="5545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模型类定义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124744"/>
            <a:ext cx="409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（继承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Tensorflow.Keras.Engine.Model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597" y="1842905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构造函数（初始化模型所需的层）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4672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6545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1597" y="3219884"/>
            <a:ext cx="453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模型调用（重载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call( 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方法，描述输入数据如何通过各种层而得到输出）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34672" y="4005064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86980" y="4005064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2267744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939440" y="4005064"/>
            <a:ext cx="604589" cy="115212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20052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434672" y="4719348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86980" y="4719348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24" idx="1"/>
          </p:cNvCxnSpPr>
          <p:nvPr/>
        </p:nvCxnSpPr>
        <p:spPr>
          <a:xfrm>
            <a:off x="2267744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20052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952591" y="4365104"/>
            <a:ext cx="795039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33355" y="458521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1597" y="5616049"/>
            <a:ext cx="453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 自定义方法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 (                         ×               +                ) = 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>
          <a:xfrm>
            <a:off x="1547664" y="991486"/>
            <a:ext cx="1368152" cy="76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066035" y="631446"/>
            <a:ext cx="648072" cy="14807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08104" y="1151623"/>
            <a:ext cx="792088" cy="440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96336" y="826792"/>
            <a:ext cx="648072" cy="109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939" y="115235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906719" y="1120082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kernel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543381" y="114159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bias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1301" y="59295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input_dim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391845" y="113084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8082" y="3025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8751" y="77583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1795" y="4638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6142" y="1173871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859517" y="1163114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12849" y="11200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nput_dim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2233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4441" y="1008491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Prepare Data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Normal Mode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1547041"/>
            <a:ext cx="112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Read Data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3674" y="197896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15616" y="2564904"/>
            <a:ext cx="77048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2492896"/>
            <a:ext cx="11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Process Time</a:t>
            </a:r>
            <a:endParaRPr lang="zh-CN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54441" y="3240739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Prepare Data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Parallel Mode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779289"/>
            <a:ext cx="112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Read Data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211215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 Kernel 1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3154441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95936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19038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0533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87522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9017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82233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23728" y="4112349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12691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54186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87358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54186" y="4546774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4608909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 Kernel 2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45" name="矩形 44"/>
          <p:cNvSpPr/>
          <p:nvPr/>
        </p:nvSpPr>
        <p:spPr>
          <a:xfrm>
            <a:off x="3787358" y="4112349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47862" y="4546774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115616" y="5157192"/>
            <a:ext cx="77048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1920" y="5085184"/>
            <a:ext cx="11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Process Time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520" y="1297400"/>
            <a:ext cx="216024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C# Code 1#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94520" y="1873464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Code 1#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94520" y="2449528"/>
            <a:ext cx="216024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C# Code </a:t>
            </a:r>
            <a:r>
              <a:rPr lang="en-US" altLang="zh-CN" sz="1600" dirty="0" smtClean="0"/>
              <a:t>2#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94520" y="3025592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2#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94520" y="4465752"/>
            <a:ext cx="216024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C# Code </a:t>
            </a:r>
            <a:r>
              <a:rPr lang="en-US" altLang="zh-CN" sz="1600" dirty="0" smtClean="0"/>
              <a:t>N#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94520" y="5041816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N#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56560" y="505312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First Run</a:t>
            </a:r>
            <a:endParaRPr lang="zh-CN" altLang="en-US" b="1" dirty="0"/>
          </a:p>
        </p:txBody>
      </p:sp>
      <p:sp>
        <p:nvSpPr>
          <p:cNvPr id="10" name="下箭头 9"/>
          <p:cNvSpPr/>
          <p:nvPr/>
        </p:nvSpPr>
        <p:spPr>
          <a:xfrm>
            <a:off x="2360580" y="1153384"/>
            <a:ext cx="216024" cy="446449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环形箭头 10"/>
          <p:cNvSpPr/>
          <p:nvPr/>
        </p:nvSpPr>
        <p:spPr>
          <a:xfrm rot="19901838">
            <a:off x="2426257" y="2367954"/>
            <a:ext cx="864096" cy="6480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210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62872" y="1873464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Code 1#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62872" y="2483340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2#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262872" y="3529648"/>
            <a:ext cx="216024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r>
              <a:rPr lang="en-US" altLang="zh-CN" sz="1600" dirty="0"/>
              <a:t> Code </a:t>
            </a:r>
            <a:r>
              <a:rPr lang="en-US" altLang="zh-CN" sz="1600" dirty="0" smtClean="0"/>
              <a:t>N#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86608" y="37770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6968" y="30569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环形箭头 17"/>
          <p:cNvSpPr/>
          <p:nvPr/>
        </p:nvSpPr>
        <p:spPr>
          <a:xfrm rot="19901838">
            <a:off x="5453090" y="2375328"/>
            <a:ext cx="864096" cy="6480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210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1565636" y="3661082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Code Tracing Run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6300192" y="1873464"/>
            <a:ext cx="2160240" cy="21605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Graph</a:t>
            </a:r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69493" y="505312"/>
            <a:ext cx="106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Next Run</a:t>
            </a:r>
            <a:endParaRPr lang="zh-CN" altLang="en-US" b="1" dirty="0"/>
          </a:p>
        </p:txBody>
      </p:sp>
      <p:sp>
        <p:nvSpPr>
          <p:cNvPr id="22" name="下箭头 21"/>
          <p:cNvSpPr/>
          <p:nvPr/>
        </p:nvSpPr>
        <p:spPr>
          <a:xfrm>
            <a:off x="8460432" y="1153384"/>
            <a:ext cx="216024" cy="446449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8174122" y="289823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Graph </a:t>
            </a:r>
            <a:r>
              <a:rPr lang="en-US" altLang="zh-CN" b="1" dirty="0"/>
              <a:t>Run</a:t>
            </a:r>
            <a:endParaRPr lang="zh-CN" altLang="en-US" b="1" dirty="0"/>
          </a:p>
        </p:txBody>
      </p:sp>
      <p:pic>
        <p:nvPicPr>
          <p:cNvPr id="1026" name="Picture 2" descr="https://timgsa.baidu.com/timg?image&amp;quality=80&amp;size=b9999_10000&amp;sec=1606562072209&amp;di=4c10a7bea08c6eb8eed8da1993ac38f3&amp;imgtype=0&amp;src=http%3A%2F%2Fstatic.open-open.com%2Flib%2FuploadImg%2F20171208%2F20171208205010_61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75" y="2244636"/>
            <a:ext cx="1465654" cy="18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576837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7062" y="1158652"/>
            <a:ext cx="1272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Prepare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576837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842" y="200322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Build Model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576837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8944" y="28532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Compile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655100" y="3683255"/>
            <a:ext cx="1576837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148053" y="3772258"/>
            <a:ext cx="590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4522633"/>
            <a:ext cx="1576837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999679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12" name="下箭头 11"/>
          <p:cNvSpPr/>
          <p:nvPr/>
        </p:nvSpPr>
        <p:spPr>
          <a:xfrm>
            <a:off x="1299502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299502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299502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299502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56" y="1045600"/>
            <a:ext cx="1374356" cy="56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49677"/>
            <a:ext cx="1512168" cy="37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5436096" y="1131046"/>
            <a:ext cx="2016224" cy="391959"/>
          </a:xfrm>
          <a:prstGeom prst="rect">
            <a:avLst/>
          </a:prstGeom>
          <a:solidFill>
            <a:srgbClr val="D2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keras.preprocessing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9197" y="1594074"/>
            <a:ext cx="2223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Sequential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Functional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Subclassing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2379973" y="1834658"/>
            <a:ext cx="144016" cy="1204098"/>
          </a:xfrm>
          <a:prstGeom prst="leftBrace">
            <a:avLst>
              <a:gd name="adj1" fmla="val 50475"/>
              <a:gd name="adj2" fmla="val 30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92" y="1785474"/>
            <a:ext cx="2332616" cy="122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左大括号 31"/>
          <p:cNvSpPr/>
          <p:nvPr/>
        </p:nvSpPr>
        <p:spPr>
          <a:xfrm>
            <a:off x="2379973" y="3598930"/>
            <a:ext cx="144016" cy="1204098"/>
          </a:xfrm>
          <a:prstGeom prst="leftBrace">
            <a:avLst>
              <a:gd name="adj1" fmla="val 50475"/>
              <a:gd name="adj2" fmla="val 30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49197" y="3375689"/>
            <a:ext cx="36391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model.fit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train_on_batch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custom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optimizer.apply_gradients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57397"/>
            <a:ext cx="1747503" cy="111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17848</TotalTime>
  <Words>1255</Words>
  <Application>Microsoft Office PowerPoint</Application>
  <PresentationFormat>全屏显示(4:3)</PresentationFormat>
  <Paragraphs>515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AAICON</cp:lastModifiedBy>
  <cp:revision>56</cp:revision>
  <dcterms:created xsi:type="dcterms:W3CDTF">2020-03-17T07:09:13Z</dcterms:created>
  <dcterms:modified xsi:type="dcterms:W3CDTF">2021-01-13T01:51:09Z</dcterms:modified>
</cp:coreProperties>
</file>