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672"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E651BA-8207-44B2-ADC4-CDE7E7FA0F55}" type="datetimeFigureOut">
              <a:rPr lang="zh-CN" altLang="en-US" smtClean="0"/>
              <a:pPr/>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2DA9DC-1CBF-45F5-AB7E-300580215E1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E651BA-8207-44B2-ADC4-CDE7E7FA0F55}" type="datetimeFigureOut">
              <a:rPr lang="zh-CN" altLang="en-US" smtClean="0"/>
              <a:pPr/>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2DA9DC-1CBF-45F5-AB7E-300580215E1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E651BA-8207-44B2-ADC4-CDE7E7FA0F55}" type="datetimeFigureOut">
              <a:rPr lang="zh-CN" altLang="en-US" smtClean="0"/>
              <a:pPr/>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2DA9DC-1CBF-45F5-AB7E-300580215E1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E651BA-8207-44B2-ADC4-CDE7E7FA0F55}" type="datetimeFigureOut">
              <a:rPr lang="zh-CN" altLang="en-US" smtClean="0"/>
              <a:pPr/>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2DA9DC-1CBF-45F5-AB7E-300580215E1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E651BA-8207-44B2-ADC4-CDE7E7FA0F55}" type="datetimeFigureOut">
              <a:rPr lang="zh-CN" altLang="en-US" smtClean="0"/>
              <a:pPr/>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2DA9DC-1CBF-45F5-AB7E-300580215E1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E651BA-8207-44B2-ADC4-CDE7E7FA0F55}" type="datetimeFigureOut">
              <a:rPr lang="zh-CN" altLang="en-US" smtClean="0"/>
              <a:pPr/>
              <a:t>2015/5/8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2DA9DC-1CBF-45F5-AB7E-300580215E1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E651BA-8207-44B2-ADC4-CDE7E7FA0F55}" type="datetimeFigureOut">
              <a:rPr lang="zh-CN" altLang="en-US" smtClean="0"/>
              <a:pPr/>
              <a:t>2015/5/8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2DA9DC-1CBF-45F5-AB7E-300580215E1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E651BA-8207-44B2-ADC4-CDE7E7FA0F55}" type="datetimeFigureOut">
              <a:rPr lang="zh-CN" altLang="en-US" smtClean="0"/>
              <a:pPr/>
              <a:t>2015/5/8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2DA9DC-1CBF-45F5-AB7E-300580215E1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E651BA-8207-44B2-ADC4-CDE7E7FA0F55}" type="datetimeFigureOut">
              <a:rPr lang="zh-CN" altLang="en-US" smtClean="0"/>
              <a:pPr/>
              <a:t>2015/5/8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2DA9DC-1CBF-45F5-AB7E-300580215E1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E651BA-8207-44B2-ADC4-CDE7E7FA0F55}" type="datetimeFigureOut">
              <a:rPr lang="zh-CN" altLang="en-US" smtClean="0"/>
              <a:pPr/>
              <a:t>2015/5/8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2DA9DC-1CBF-45F5-AB7E-300580215E1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E651BA-8207-44B2-ADC4-CDE7E7FA0F55}" type="datetimeFigureOut">
              <a:rPr lang="zh-CN" altLang="en-US" smtClean="0"/>
              <a:pPr/>
              <a:t>2015/5/8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2DA9DC-1CBF-45F5-AB7E-300580215E1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651BA-8207-44B2-ADC4-CDE7E7FA0F55}" type="datetimeFigureOut">
              <a:rPr lang="zh-CN" altLang="en-US" smtClean="0"/>
              <a:pPr/>
              <a:t>2015/5/8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DA9DC-1CBF-45F5-AB7E-300580215E1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igai.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百万同题英文写作活动</a:t>
            </a:r>
            <a:endParaRPr lang="zh-CN" altLang="en-US"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内容占位符 2"/>
          <p:cNvSpPr>
            <a:spLocks noGrp="1"/>
          </p:cNvSpPr>
          <p:nvPr>
            <p:ph idx="1"/>
          </p:nvPr>
        </p:nvSpPr>
        <p:spPr>
          <a:xfrm>
            <a:off x="214282" y="1089027"/>
            <a:ext cx="8715436" cy="5626121"/>
          </a:xfrm>
        </p:spPr>
        <p:txBody>
          <a:bodyPr>
            <a:normAutofit fontScale="85000" lnSpcReduction="10000"/>
          </a:bodyPr>
          <a:lstStyle/>
          <a:p>
            <a:r>
              <a:rPr lang="zh-CN" altLang="en-US" b="1" dirty="0" smtClean="0">
                <a:latin typeface="微软雅黑" pitchFamily="34" charset="-122"/>
                <a:ea typeface="微软雅黑" pitchFamily="34" charset="-122"/>
              </a:rPr>
              <a:t>批改网</a:t>
            </a:r>
            <a:r>
              <a:rPr lang="en-US" altLang="zh-CN" b="1" dirty="0" smtClean="0">
                <a:latin typeface="微软雅黑" pitchFamily="34" charset="-122"/>
                <a:ea typeface="微软雅黑" pitchFamily="34" charset="-122"/>
              </a:rPr>
              <a:t>(</a:t>
            </a:r>
            <a:r>
              <a:rPr lang="en-US" dirty="0" smtClean="0">
                <a:hlinkClick r:id="rId2"/>
              </a:rPr>
              <a:t>www.pigai.org</a:t>
            </a:r>
            <a:r>
              <a:rPr lang="en-US" altLang="zh-CN" b="1" dirty="0" smtClean="0">
                <a:latin typeface="微软雅黑" pitchFamily="34" charset="-122"/>
                <a:ea typeface="微软雅黑" pitchFamily="34" charset="-122"/>
              </a:rPr>
              <a:t> )</a:t>
            </a:r>
            <a:r>
              <a:rPr lang="en-US" dirty="0" smtClean="0"/>
              <a:t> </a:t>
            </a:r>
            <a:r>
              <a:rPr lang="zh-CN" altLang="en-US" b="1" dirty="0" smtClean="0">
                <a:latin typeface="微软雅黑" pitchFamily="34" charset="-122"/>
                <a:ea typeface="微软雅黑" pitchFamily="34" charset="-122"/>
              </a:rPr>
              <a:t>举办“百万同题英文写作活动”</a:t>
            </a:r>
            <a:endParaRPr lang="en-US" altLang="zh-CN" b="1" dirty="0" smtClean="0">
              <a:latin typeface="微软雅黑" pitchFamily="34" charset="-122"/>
              <a:ea typeface="微软雅黑" pitchFamily="34" charset="-122"/>
            </a:endParaRPr>
          </a:p>
          <a:p>
            <a:r>
              <a:rPr lang="zh-CN" altLang="en-US" b="1" dirty="0" smtClean="0">
                <a:latin typeface="微软雅黑" pitchFamily="34" charset="-122"/>
                <a:ea typeface="微软雅黑" pitchFamily="34" charset="-122"/>
              </a:rPr>
              <a:t>截止</a:t>
            </a:r>
            <a:r>
              <a:rPr lang="zh-CN" altLang="en-US" b="1" dirty="0">
                <a:latin typeface="微软雅黑" pitchFamily="34" charset="-122"/>
                <a:ea typeface="微软雅黑" pitchFamily="34" charset="-122"/>
              </a:rPr>
              <a:t>日期：</a:t>
            </a:r>
            <a:r>
              <a:rPr lang="en-US" b="1" dirty="0">
                <a:latin typeface="微软雅黑" pitchFamily="34" charset="-122"/>
                <a:ea typeface="微软雅黑" pitchFamily="34" charset="-122"/>
              </a:rPr>
              <a:t>2015-05-31</a:t>
            </a:r>
            <a:endParaRPr lang="en-US" altLang="zh-CN" b="1" dirty="0">
              <a:latin typeface="微软雅黑" pitchFamily="34" charset="-122"/>
              <a:ea typeface="微软雅黑" pitchFamily="34" charset="-122"/>
            </a:endParaRPr>
          </a:p>
          <a:p>
            <a:r>
              <a:rPr lang="zh-CN" altLang="en-US" b="1" dirty="0" smtClean="0">
                <a:latin typeface="微软雅黑" pitchFamily="34" charset="-122"/>
                <a:ea typeface="微软雅黑" pitchFamily="34" charset="-122"/>
              </a:rPr>
              <a:t>标题</a:t>
            </a:r>
            <a:r>
              <a:rPr lang="zh-CN" altLang="en-US" b="1" dirty="0">
                <a:latin typeface="微软雅黑" pitchFamily="34" charset="-122"/>
                <a:ea typeface="微软雅黑" pitchFamily="34" charset="-122"/>
              </a:rPr>
              <a:t>：</a:t>
            </a:r>
            <a:r>
              <a:rPr lang="en-US" b="1" dirty="0">
                <a:latin typeface="微软雅黑" pitchFamily="34" charset="-122"/>
                <a:ea typeface="微软雅黑" pitchFamily="34" charset="-122"/>
              </a:rPr>
              <a:t>We Are What We Read</a:t>
            </a:r>
            <a:endParaRPr lang="zh-CN" altLang="en-US" dirty="0">
              <a:latin typeface="微软雅黑" pitchFamily="34" charset="-122"/>
              <a:ea typeface="微软雅黑" pitchFamily="34" charset="-122"/>
            </a:endParaRPr>
          </a:p>
          <a:p>
            <a:r>
              <a:rPr lang="en-US" dirty="0" smtClean="0"/>
              <a:t>Some people believe that reading is a critical part of learning and growth. Finding the right book at the right time can light an emotional spark within us that motivates us to read more, understand more, and read joyfully. When that happens, the world opens. Everything becomes possible. However, others believe we learn by doing, and learn best from first-hand and concrete experiences, using our senses, exploring our environment of people, things, places and events. What is your view on this issue? Write an essay in response to this issue and give reasons to support your position. </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144</Words>
  <Application>Microsoft Office PowerPoint</Application>
  <PresentationFormat>全屏显示(4:3)</PresentationFormat>
  <Paragraphs>5</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微软雅黑</vt:lpstr>
      <vt:lpstr>Arial</vt:lpstr>
      <vt:lpstr>Calibri</vt:lpstr>
      <vt:lpstr>Office 主题</vt:lpstr>
      <vt:lpstr>百万同题英文写作活动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百万同题英文写作活动 </dc:title>
  <dc:creator>晓东</dc:creator>
  <cp:lastModifiedBy>SFS</cp:lastModifiedBy>
  <cp:revision>7</cp:revision>
  <dcterms:created xsi:type="dcterms:W3CDTF">2015-05-04T03:40:37Z</dcterms:created>
  <dcterms:modified xsi:type="dcterms:W3CDTF">2015-05-08T00:16:41Z</dcterms:modified>
</cp:coreProperties>
</file>