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2"/>
  </p:notesMasterIdLst>
  <p:handoutMasterIdLst>
    <p:handoutMasterId r:id="rId13"/>
  </p:handoutMasterIdLst>
  <p:sldIdLst>
    <p:sldId id="259" r:id="rId2"/>
    <p:sldId id="446" r:id="rId3"/>
    <p:sldId id="505" r:id="rId4"/>
    <p:sldId id="507" r:id="rId5"/>
    <p:sldId id="508" r:id="rId6"/>
    <p:sldId id="509" r:id="rId7"/>
    <p:sldId id="504" r:id="rId8"/>
    <p:sldId id="506" r:id="rId9"/>
    <p:sldId id="485" r:id="rId10"/>
    <p:sldId id="31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0EC02-E1BD-44C7-988B-66839EEEA8E5}" v="1234" dt="2018-10-08T15:54:15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 autoAdjust="0"/>
    <p:restoredTop sz="94660"/>
  </p:normalViewPr>
  <p:slideViewPr>
    <p:cSldViewPr snapToGrid="0">
      <p:cViewPr>
        <p:scale>
          <a:sx n="104" d="100"/>
          <a:sy n="104" d="100"/>
        </p:scale>
        <p:origin x="32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cheng YANG" userId="66346b2d10575ca6" providerId="LiveId" clId="{7F36975C-883C-40E4-BD51-C531AB76F44D}"/>
  </pc:docChgLst>
  <pc:docChgLst>
    <pc:chgData name="YANG Jiancheng" userId="66346b2d10575ca6" providerId="LiveId" clId="{F80E273E-C4B3-4B50-9B5F-DF9678529359}"/>
  </pc:docChgLst>
  <pc:docChgLst>
    <pc:chgData name="YANG Jiancheng" userId="66346b2d10575ca6" providerId="LiveId" clId="{5AEBEF2E-35D3-425C-B5C9-2B16B3DB382A}"/>
  </pc:docChgLst>
  <pc:docChgLst>
    <pc:chgData name="Jiancheng YANG" userId="66346b2d10575ca6" providerId="LiveId" clId="{A8F40992-313E-4A4B-8E68-F71361E056E1}"/>
  </pc:docChgLst>
  <pc:docChgLst>
    <pc:chgData name="Jiancheng YANG" userId="66346b2d10575ca6" providerId="LiveId" clId="{A1B7BF9A-0AA1-45D0-936E-6A5471A6755F}"/>
  </pc:docChgLst>
  <pc:docChgLst>
    <pc:chgData name="YANG Jiancheng" userId="66346b2d10575ca6" providerId="LiveId" clId="{C0B6AB65-CC33-4028-BDE8-4813A435F40B}"/>
    <pc:docChg chg="undo custSel addSld delSld modSld sldOrd">
      <pc:chgData name="YANG Jiancheng" userId="66346b2d10575ca6" providerId="LiveId" clId="{C0B6AB65-CC33-4028-BDE8-4813A435F40B}" dt="2018-08-06T06:16:17.729" v="3495" actId="20577"/>
      <pc:docMkLst>
        <pc:docMk/>
      </pc:docMkLst>
      <pc:sldChg chg="modSp">
        <pc:chgData name="YANG Jiancheng" userId="66346b2d10575ca6" providerId="LiveId" clId="{C0B6AB65-CC33-4028-BDE8-4813A435F40B}" dt="2018-08-06T02:26:27.478" v="71" actId="404"/>
        <pc:sldMkLst>
          <pc:docMk/>
          <pc:sldMk cId="2049770824" sldId="259"/>
        </pc:sldMkLst>
        <pc:spChg chg="mod">
          <ac:chgData name="YANG Jiancheng" userId="66346b2d10575ca6" providerId="LiveId" clId="{C0B6AB65-CC33-4028-BDE8-4813A435F40B}" dt="2018-08-06T02:26:27.478" v="71" actId="404"/>
          <ac:spMkLst>
            <pc:docMk/>
            <pc:sldMk cId="2049770824" sldId="259"/>
            <ac:spMk id="4" creationId="{00000000-0000-0000-0000-000000000000}"/>
          </ac:spMkLst>
        </pc:spChg>
        <pc:spChg chg="mod">
          <ac:chgData name="YANG Jiancheng" userId="66346b2d10575ca6" providerId="LiveId" clId="{C0B6AB65-CC33-4028-BDE8-4813A435F40B}" dt="2018-08-06T02:26:15.854" v="68" actId="20577"/>
          <ac:spMkLst>
            <pc:docMk/>
            <pc:sldMk cId="2049770824" sldId="259"/>
            <ac:spMk id="6" creationId="{00000000-0000-0000-0000-000000000000}"/>
          </ac:spMkLst>
        </pc:spChg>
      </pc:sldChg>
      <pc:sldChg chg="addSp delSp modSp">
        <pc:chgData name="YANG Jiancheng" userId="66346b2d10575ca6" providerId="LiveId" clId="{C0B6AB65-CC33-4028-BDE8-4813A435F40B}" dt="2018-08-06T02:50:23.272" v="760" actId="1076"/>
        <pc:sldMkLst>
          <pc:docMk/>
          <pc:sldMk cId="3733487715" sldId="446"/>
        </pc:sldMkLst>
        <pc:spChg chg="mod">
          <ac:chgData name="YANG Jiancheng" userId="66346b2d10575ca6" providerId="LiveId" clId="{C0B6AB65-CC33-4028-BDE8-4813A435F40B}" dt="2018-08-06T02:43:43.151" v="478" actId="20577"/>
          <ac:spMkLst>
            <pc:docMk/>
            <pc:sldMk cId="3733487715" sldId="446"/>
            <ac:spMk id="3" creationId="{00000000-0000-0000-0000-000000000000}"/>
          </ac:spMkLst>
        </pc:spChg>
        <pc:spChg chg="del">
          <ac:chgData name="YANG Jiancheng" userId="66346b2d10575ca6" providerId="LiveId" clId="{C0B6AB65-CC33-4028-BDE8-4813A435F40B}" dt="2018-08-06T02:43:47.127" v="479" actId="478"/>
          <ac:spMkLst>
            <pc:docMk/>
            <pc:sldMk cId="3733487715" sldId="446"/>
            <ac:spMk id="6" creationId="{44300119-04F0-420C-9051-09E4AAD567C2}"/>
          </ac:spMkLst>
        </pc:spChg>
        <pc:spChg chg="add mod">
          <ac:chgData name="YANG Jiancheng" userId="66346b2d10575ca6" providerId="LiveId" clId="{C0B6AB65-CC33-4028-BDE8-4813A435F40B}" dt="2018-08-06T02:50:02.822" v="759" actId="20577"/>
          <ac:spMkLst>
            <pc:docMk/>
            <pc:sldMk cId="3733487715" sldId="446"/>
            <ac:spMk id="9" creationId="{8878FA17-566F-45BA-B26B-1A2A29EF3312}"/>
          </ac:spMkLst>
        </pc:spChg>
        <pc:picChg chg="del">
          <ac:chgData name="YANG Jiancheng" userId="66346b2d10575ca6" providerId="LiveId" clId="{C0B6AB65-CC33-4028-BDE8-4813A435F40B}" dt="2018-08-06T02:43:47.127" v="479" actId="478"/>
          <ac:picMkLst>
            <pc:docMk/>
            <pc:sldMk cId="3733487715" sldId="446"/>
            <ac:picMk id="2" creationId="{41D9EE86-6AB7-4F17-93EE-A49931A57E19}"/>
          </ac:picMkLst>
        </pc:picChg>
        <pc:picChg chg="del">
          <ac:chgData name="YANG Jiancheng" userId="66346b2d10575ca6" providerId="LiveId" clId="{C0B6AB65-CC33-4028-BDE8-4813A435F40B}" dt="2018-08-06T02:43:47.127" v="479" actId="478"/>
          <ac:picMkLst>
            <pc:docMk/>
            <pc:sldMk cId="3733487715" sldId="446"/>
            <ac:picMk id="4" creationId="{53B8C8B6-F548-436E-A4AA-3AB74DBA95F5}"/>
          </ac:picMkLst>
        </pc:picChg>
        <pc:picChg chg="del">
          <ac:chgData name="YANG Jiancheng" userId="66346b2d10575ca6" providerId="LiveId" clId="{C0B6AB65-CC33-4028-BDE8-4813A435F40B}" dt="2018-08-06T02:43:47.127" v="479" actId="478"/>
          <ac:picMkLst>
            <pc:docMk/>
            <pc:sldMk cId="3733487715" sldId="446"/>
            <ac:picMk id="5" creationId="{725C3CAC-C9A9-4232-B795-193AAF49B0D0}"/>
          </ac:picMkLst>
        </pc:picChg>
        <pc:picChg chg="add mod">
          <ac:chgData name="YANG Jiancheng" userId="66346b2d10575ca6" providerId="LiveId" clId="{C0B6AB65-CC33-4028-BDE8-4813A435F40B}" dt="2018-08-06T02:50:23.272" v="760" actId="1076"/>
          <ac:picMkLst>
            <pc:docMk/>
            <pc:sldMk cId="3733487715" sldId="446"/>
            <ac:picMk id="7" creationId="{8B2FDA92-ECDC-4846-8B00-6FF653EC9458}"/>
          </ac:picMkLst>
        </pc:picChg>
        <pc:picChg chg="del">
          <ac:chgData name="YANG Jiancheng" userId="66346b2d10575ca6" providerId="LiveId" clId="{C0B6AB65-CC33-4028-BDE8-4813A435F40B}" dt="2018-08-06T02:43:47.127" v="479" actId="478"/>
          <ac:picMkLst>
            <pc:docMk/>
            <pc:sldMk cId="3733487715" sldId="446"/>
            <ac:picMk id="1026" creationId="{87818B0C-F146-4A83-B100-83485E86C7FB}"/>
          </ac:picMkLst>
        </pc:picChg>
      </pc:sldChg>
    </pc:docChg>
  </pc:docChgLst>
  <pc:docChgLst>
    <pc:chgData name="Jiancheng YANG" userId="66346b2d10575ca6" providerId="LiveId" clId="{4697750F-CA4D-432D-A28D-AB8E3BBFF013}"/>
  </pc:docChgLst>
  <pc:docChgLst>
    <pc:chgData name="YANG Jiancheng" userId="66346b2d10575ca6" providerId="LiveId" clId="{E190EC02-E1BD-44C7-988B-66839EEEA8E5}"/>
    <pc:docChg chg="undo redo custSel addSld delSld modSld sldOrd">
      <pc:chgData name="YANG Jiancheng" userId="66346b2d10575ca6" providerId="LiveId" clId="{E190EC02-E1BD-44C7-988B-66839EEEA8E5}" dt="2018-10-08T15:54:15.723" v="5153"/>
      <pc:docMkLst>
        <pc:docMk/>
      </pc:docMkLst>
      <pc:sldChg chg="modSp">
        <pc:chgData name="YANG Jiancheng" userId="66346b2d10575ca6" providerId="LiveId" clId="{E190EC02-E1BD-44C7-988B-66839EEEA8E5}" dt="2018-10-08T15:54:15.723" v="5153"/>
        <pc:sldMkLst>
          <pc:docMk/>
          <pc:sldMk cId="2049770824" sldId="259"/>
        </pc:sldMkLst>
        <pc:spChg chg="mod">
          <ac:chgData name="YANG Jiancheng" userId="66346b2d10575ca6" providerId="LiveId" clId="{E190EC02-E1BD-44C7-988B-66839EEEA8E5}" dt="2018-10-08T15:54:15.723" v="5153"/>
          <ac:spMkLst>
            <pc:docMk/>
            <pc:sldMk cId="2049770824" sldId="259"/>
            <ac:spMk id="4" creationId="{00000000-0000-0000-0000-000000000000}"/>
          </ac:spMkLst>
        </pc:spChg>
        <pc:spChg chg="mod">
          <ac:chgData name="YANG Jiancheng" userId="66346b2d10575ca6" providerId="LiveId" clId="{E190EC02-E1BD-44C7-988B-66839EEEA8E5}" dt="2018-10-08T13:17:20.283" v="72"/>
          <ac:spMkLst>
            <pc:docMk/>
            <pc:sldMk cId="2049770824" sldId="259"/>
            <ac:spMk id="6" creationId="{00000000-0000-0000-0000-000000000000}"/>
          </ac:spMkLst>
        </pc:spChg>
      </pc:sldChg>
      <pc:sldChg chg="del">
        <pc:chgData name="YANG Jiancheng" userId="66346b2d10575ca6" providerId="LiveId" clId="{E190EC02-E1BD-44C7-988B-66839EEEA8E5}" dt="2018-10-08T13:43:00.374" v="953" actId="2696"/>
        <pc:sldMkLst>
          <pc:docMk/>
          <pc:sldMk cId="2990649504" sldId="379"/>
        </pc:sldMkLst>
      </pc:sldChg>
      <pc:sldChg chg="addSp delSp modSp ord">
        <pc:chgData name="YANG Jiancheng" userId="66346b2d10575ca6" providerId="LiveId" clId="{E190EC02-E1BD-44C7-988B-66839EEEA8E5}" dt="2018-10-08T13:19:17.373" v="88" actId="1076"/>
        <pc:sldMkLst>
          <pc:docMk/>
          <pc:sldMk cId="3733487715" sldId="446"/>
        </pc:sldMkLst>
        <pc:spChg chg="mod">
          <ac:chgData name="YANG Jiancheng" userId="66346b2d10575ca6" providerId="LiveId" clId="{E190EC02-E1BD-44C7-988B-66839EEEA8E5}" dt="2018-10-08T13:17:32.236" v="80"/>
          <ac:spMkLst>
            <pc:docMk/>
            <pc:sldMk cId="3733487715" sldId="446"/>
            <ac:spMk id="3" creationId="{00000000-0000-0000-0000-000000000000}"/>
          </ac:spMkLst>
        </pc:spChg>
        <pc:spChg chg="add del mod">
          <ac:chgData name="YANG Jiancheng" userId="66346b2d10575ca6" providerId="LiveId" clId="{E190EC02-E1BD-44C7-988B-66839EEEA8E5}" dt="2018-10-08T13:18:49.426" v="82" actId="478"/>
          <ac:spMkLst>
            <pc:docMk/>
            <pc:sldMk cId="3733487715" sldId="446"/>
            <ac:spMk id="6" creationId="{9EBEA28A-B143-42FC-B14D-1C611C347086}"/>
          </ac:spMkLst>
        </pc:spChg>
        <pc:spChg chg="add del">
          <ac:chgData name="YANG Jiancheng" userId="66346b2d10575ca6" providerId="LiveId" clId="{E190EC02-E1BD-44C7-988B-66839EEEA8E5}" dt="2018-10-08T13:18:51.366" v="84"/>
          <ac:spMkLst>
            <pc:docMk/>
            <pc:sldMk cId="3733487715" sldId="446"/>
            <ac:spMk id="7" creationId="{901DB5C3-F575-47D1-9DF9-ADC679525DC8}"/>
          </ac:spMkLst>
        </pc:spChg>
        <pc:spChg chg="del">
          <ac:chgData name="YANG Jiancheng" userId="66346b2d10575ca6" providerId="LiveId" clId="{E190EC02-E1BD-44C7-988B-66839EEEA8E5}" dt="2018-10-08T13:18:43.463" v="81" actId="478"/>
          <ac:spMkLst>
            <pc:docMk/>
            <pc:sldMk cId="3733487715" sldId="446"/>
            <ac:spMk id="9" creationId="{8878FA17-566F-45BA-B26B-1A2A29EF3312}"/>
          </ac:spMkLst>
        </pc:spChg>
        <pc:picChg chg="del">
          <ac:chgData name="YANG Jiancheng" userId="66346b2d10575ca6" providerId="LiveId" clId="{E190EC02-E1BD-44C7-988B-66839EEEA8E5}" dt="2018-10-08T13:18:49.426" v="82" actId="478"/>
          <ac:picMkLst>
            <pc:docMk/>
            <pc:sldMk cId="3733487715" sldId="446"/>
            <ac:picMk id="2" creationId="{83FFBE99-6294-498C-9382-709392C69FBF}"/>
          </ac:picMkLst>
        </pc:picChg>
        <pc:picChg chg="del">
          <ac:chgData name="YANG Jiancheng" userId="66346b2d10575ca6" providerId="LiveId" clId="{E190EC02-E1BD-44C7-988B-66839EEEA8E5}" dt="2018-10-08T13:18:49.426" v="82" actId="478"/>
          <ac:picMkLst>
            <pc:docMk/>
            <pc:sldMk cId="3733487715" sldId="446"/>
            <ac:picMk id="4" creationId="{437AF082-110C-4CD2-A760-86C5F2934E25}"/>
          </ac:picMkLst>
        </pc:picChg>
        <pc:picChg chg="add mod">
          <ac:chgData name="YANG Jiancheng" userId="66346b2d10575ca6" providerId="LiveId" clId="{E190EC02-E1BD-44C7-988B-66839EEEA8E5}" dt="2018-10-08T13:19:17.373" v="88" actId="1076"/>
          <ac:picMkLst>
            <pc:docMk/>
            <pc:sldMk cId="3733487715" sldId="446"/>
            <ac:picMk id="10" creationId="{8D5B5CA3-E24C-4AAA-943B-5630E0C553F9}"/>
          </ac:picMkLst>
        </pc:picChg>
      </pc:sldChg>
      <pc:sldChg chg="del">
        <pc:chgData name="YANG Jiancheng" userId="66346b2d10575ca6" providerId="LiveId" clId="{E190EC02-E1BD-44C7-988B-66839EEEA8E5}" dt="2018-10-08T14:11:07.327" v="2809" actId="2696"/>
        <pc:sldMkLst>
          <pc:docMk/>
          <pc:sldMk cId="1595109348" sldId="484"/>
        </pc:sldMkLst>
      </pc:sldChg>
      <pc:sldChg chg="delSp modSp">
        <pc:chgData name="YANG Jiancheng" userId="66346b2d10575ca6" providerId="LiveId" clId="{E190EC02-E1BD-44C7-988B-66839EEEA8E5}" dt="2018-10-08T15:32:54.754" v="3626" actId="27636"/>
        <pc:sldMkLst>
          <pc:docMk/>
          <pc:sldMk cId="2218708007" sldId="485"/>
        </pc:sldMkLst>
        <pc:spChg chg="mod">
          <ac:chgData name="YANG Jiancheng" userId="66346b2d10575ca6" providerId="LiveId" clId="{E190EC02-E1BD-44C7-988B-66839EEEA8E5}" dt="2018-10-08T13:20:29.327" v="100" actId="20577"/>
          <ac:spMkLst>
            <pc:docMk/>
            <pc:sldMk cId="2218708007" sldId="485"/>
            <ac:spMk id="3" creationId="{00000000-0000-0000-0000-000000000000}"/>
          </ac:spMkLst>
        </pc:spChg>
        <pc:spChg chg="mod">
          <ac:chgData name="YANG Jiancheng" userId="66346b2d10575ca6" providerId="LiveId" clId="{E190EC02-E1BD-44C7-988B-66839EEEA8E5}" dt="2018-10-08T15:32:54.754" v="3626" actId="27636"/>
          <ac:spMkLst>
            <pc:docMk/>
            <pc:sldMk cId="2218708007" sldId="485"/>
            <ac:spMk id="9" creationId="{8878FA17-566F-45BA-B26B-1A2A29EF3312}"/>
          </ac:spMkLst>
        </pc:spChg>
        <pc:picChg chg="del">
          <ac:chgData name="YANG Jiancheng" userId="66346b2d10575ca6" providerId="LiveId" clId="{E190EC02-E1BD-44C7-988B-66839EEEA8E5}" dt="2018-10-08T13:20:39.530" v="102" actId="478"/>
          <ac:picMkLst>
            <pc:docMk/>
            <pc:sldMk cId="2218708007" sldId="485"/>
            <ac:picMk id="5" creationId="{00DE6546-3159-45C4-99D3-F2945D26077B}"/>
          </ac:picMkLst>
        </pc:picChg>
        <pc:picChg chg="del">
          <ac:chgData name="YANG Jiancheng" userId="66346b2d10575ca6" providerId="LiveId" clId="{E190EC02-E1BD-44C7-988B-66839EEEA8E5}" dt="2018-10-08T13:20:39.530" v="102" actId="478"/>
          <ac:picMkLst>
            <pc:docMk/>
            <pc:sldMk cId="2218708007" sldId="485"/>
            <ac:picMk id="7" creationId="{F65236DC-8251-47E3-BACC-D78CF22F61E3}"/>
          </ac:picMkLst>
        </pc:picChg>
        <pc:picChg chg="del">
          <ac:chgData name="YANG Jiancheng" userId="66346b2d10575ca6" providerId="LiveId" clId="{E190EC02-E1BD-44C7-988B-66839EEEA8E5}" dt="2018-10-08T13:20:39.530" v="102" actId="478"/>
          <ac:picMkLst>
            <pc:docMk/>
            <pc:sldMk cId="2218708007" sldId="485"/>
            <ac:picMk id="8" creationId="{3BD4312D-B1B9-4912-A139-5A7C624B7FC9}"/>
          </ac:picMkLst>
        </pc:picChg>
        <pc:picChg chg="del">
          <ac:chgData name="YANG Jiancheng" userId="66346b2d10575ca6" providerId="LiveId" clId="{E190EC02-E1BD-44C7-988B-66839EEEA8E5}" dt="2018-10-08T13:20:39.530" v="102" actId="478"/>
          <ac:picMkLst>
            <pc:docMk/>
            <pc:sldMk cId="2218708007" sldId="485"/>
            <ac:picMk id="11" creationId="{546A31F2-3F60-4A88-90FF-474AFAA0DA22}"/>
          </ac:picMkLst>
        </pc:picChg>
      </pc:sldChg>
      <pc:sldChg chg="del">
        <pc:chgData name="YANG Jiancheng" userId="66346b2d10575ca6" providerId="LiveId" clId="{E190EC02-E1BD-44C7-988B-66839EEEA8E5}" dt="2018-10-08T14:11:04.452" v="2791" actId="2696"/>
        <pc:sldMkLst>
          <pc:docMk/>
          <pc:sldMk cId="3469562964" sldId="486"/>
        </pc:sldMkLst>
      </pc:sldChg>
      <pc:sldChg chg="del">
        <pc:chgData name="YANG Jiancheng" userId="66346b2d10575ca6" providerId="LiveId" clId="{E190EC02-E1BD-44C7-988B-66839EEEA8E5}" dt="2018-10-08T14:11:04.468" v="2792" actId="2696"/>
        <pc:sldMkLst>
          <pc:docMk/>
          <pc:sldMk cId="4277528174" sldId="487"/>
        </pc:sldMkLst>
      </pc:sldChg>
      <pc:sldChg chg="del">
        <pc:chgData name="YANG Jiancheng" userId="66346b2d10575ca6" providerId="LiveId" clId="{E190EC02-E1BD-44C7-988B-66839EEEA8E5}" dt="2018-10-08T14:11:04.484" v="2793" actId="2696"/>
        <pc:sldMkLst>
          <pc:docMk/>
          <pc:sldMk cId="767700463" sldId="488"/>
        </pc:sldMkLst>
      </pc:sldChg>
      <pc:sldChg chg="del">
        <pc:chgData name="YANG Jiancheng" userId="66346b2d10575ca6" providerId="LiveId" clId="{E190EC02-E1BD-44C7-988B-66839EEEA8E5}" dt="2018-10-08T14:11:04.515" v="2794" actId="2696"/>
        <pc:sldMkLst>
          <pc:docMk/>
          <pc:sldMk cId="2435341023" sldId="489"/>
        </pc:sldMkLst>
      </pc:sldChg>
      <pc:sldChg chg="del">
        <pc:chgData name="YANG Jiancheng" userId="66346b2d10575ca6" providerId="LiveId" clId="{E190EC02-E1BD-44C7-988B-66839EEEA8E5}" dt="2018-10-08T14:11:04.608" v="2795" actId="2696"/>
        <pc:sldMkLst>
          <pc:docMk/>
          <pc:sldMk cId="622784747" sldId="490"/>
        </pc:sldMkLst>
      </pc:sldChg>
      <pc:sldChg chg="del">
        <pc:chgData name="YANG Jiancheng" userId="66346b2d10575ca6" providerId="LiveId" clId="{E190EC02-E1BD-44C7-988B-66839EEEA8E5}" dt="2018-10-08T14:11:04.624" v="2796" actId="2696"/>
        <pc:sldMkLst>
          <pc:docMk/>
          <pc:sldMk cId="3088832791" sldId="491"/>
        </pc:sldMkLst>
      </pc:sldChg>
      <pc:sldChg chg="del">
        <pc:chgData name="YANG Jiancheng" userId="66346b2d10575ca6" providerId="LiveId" clId="{E190EC02-E1BD-44C7-988B-66839EEEA8E5}" dt="2018-10-08T14:11:04.655" v="2797" actId="2696"/>
        <pc:sldMkLst>
          <pc:docMk/>
          <pc:sldMk cId="403987836" sldId="492"/>
        </pc:sldMkLst>
      </pc:sldChg>
      <pc:sldChg chg="del">
        <pc:chgData name="YANG Jiancheng" userId="66346b2d10575ca6" providerId="LiveId" clId="{E190EC02-E1BD-44C7-988B-66839EEEA8E5}" dt="2018-10-08T14:11:04.749" v="2798" actId="2696"/>
        <pc:sldMkLst>
          <pc:docMk/>
          <pc:sldMk cId="3471638716" sldId="493"/>
        </pc:sldMkLst>
      </pc:sldChg>
      <pc:sldChg chg="del">
        <pc:chgData name="YANG Jiancheng" userId="66346b2d10575ca6" providerId="LiveId" clId="{E190EC02-E1BD-44C7-988B-66839EEEA8E5}" dt="2018-10-08T14:11:04.780" v="2799" actId="2696"/>
        <pc:sldMkLst>
          <pc:docMk/>
          <pc:sldMk cId="870070568" sldId="494"/>
        </pc:sldMkLst>
      </pc:sldChg>
      <pc:sldChg chg="del">
        <pc:chgData name="YANG Jiancheng" userId="66346b2d10575ca6" providerId="LiveId" clId="{E190EC02-E1BD-44C7-988B-66839EEEA8E5}" dt="2018-10-08T14:11:04.796" v="2800" actId="2696"/>
        <pc:sldMkLst>
          <pc:docMk/>
          <pc:sldMk cId="4247343147" sldId="495"/>
        </pc:sldMkLst>
      </pc:sldChg>
      <pc:sldChg chg="del">
        <pc:chgData name="YANG Jiancheng" userId="66346b2d10575ca6" providerId="LiveId" clId="{E190EC02-E1BD-44C7-988B-66839EEEA8E5}" dt="2018-10-08T14:11:04.812" v="2801" actId="2696"/>
        <pc:sldMkLst>
          <pc:docMk/>
          <pc:sldMk cId="3640657442" sldId="496"/>
        </pc:sldMkLst>
      </pc:sldChg>
      <pc:sldChg chg="del">
        <pc:chgData name="YANG Jiancheng" userId="66346b2d10575ca6" providerId="LiveId" clId="{E190EC02-E1BD-44C7-988B-66839EEEA8E5}" dt="2018-10-08T14:11:04.827" v="2802" actId="2696"/>
        <pc:sldMkLst>
          <pc:docMk/>
          <pc:sldMk cId="717014975" sldId="497"/>
        </pc:sldMkLst>
      </pc:sldChg>
      <pc:sldChg chg="del">
        <pc:chgData name="YANG Jiancheng" userId="66346b2d10575ca6" providerId="LiveId" clId="{E190EC02-E1BD-44C7-988B-66839EEEA8E5}" dt="2018-10-08T14:11:04.859" v="2803" actId="2696"/>
        <pc:sldMkLst>
          <pc:docMk/>
          <pc:sldMk cId="4112539736" sldId="498"/>
        </pc:sldMkLst>
      </pc:sldChg>
      <pc:sldChg chg="del">
        <pc:chgData name="YANG Jiancheng" userId="66346b2d10575ca6" providerId="LiveId" clId="{E190EC02-E1BD-44C7-988B-66839EEEA8E5}" dt="2018-10-08T14:11:04.874" v="2804" actId="2696"/>
        <pc:sldMkLst>
          <pc:docMk/>
          <pc:sldMk cId="2166143850" sldId="499"/>
        </pc:sldMkLst>
      </pc:sldChg>
      <pc:sldChg chg="del">
        <pc:chgData name="YANG Jiancheng" userId="66346b2d10575ca6" providerId="LiveId" clId="{E190EC02-E1BD-44C7-988B-66839EEEA8E5}" dt="2018-10-08T14:11:04.905" v="2805" actId="2696"/>
        <pc:sldMkLst>
          <pc:docMk/>
          <pc:sldMk cId="2327813901" sldId="500"/>
        </pc:sldMkLst>
      </pc:sldChg>
      <pc:sldChg chg="del">
        <pc:chgData name="YANG Jiancheng" userId="66346b2d10575ca6" providerId="LiveId" clId="{E190EC02-E1BD-44C7-988B-66839EEEA8E5}" dt="2018-10-08T14:11:04.921" v="2806" actId="2696"/>
        <pc:sldMkLst>
          <pc:docMk/>
          <pc:sldMk cId="2540934542" sldId="501"/>
        </pc:sldMkLst>
      </pc:sldChg>
      <pc:sldChg chg="del">
        <pc:chgData name="YANG Jiancheng" userId="66346b2d10575ca6" providerId="LiveId" clId="{E190EC02-E1BD-44C7-988B-66839EEEA8E5}" dt="2018-10-08T14:11:04.937" v="2807" actId="2696"/>
        <pc:sldMkLst>
          <pc:docMk/>
          <pc:sldMk cId="893295090" sldId="502"/>
        </pc:sldMkLst>
      </pc:sldChg>
      <pc:sldChg chg="del">
        <pc:chgData name="YANG Jiancheng" userId="66346b2d10575ca6" providerId="LiveId" clId="{E190EC02-E1BD-44C7-988B-66839EEEA8E5}" dt="2018-10-08T14:11:04.968" v="2808" actId="2696"/>
        <pc:sldMkLst>
          <pc:docMk/>
          <pc:sldMk cId="3243333381" sldId="503"/>
        </pc:sldMkLst>
      </pc:sldChg>
      <pc:sldChg chg="modSp add ord">
        <pc:chgData name="YANG Jiancheng" userId="66346b2d10575ca6" providerId="LiveId" clId="{E190EC02-E1BD-44C7-988B-66839EEEA8E5}" dt="2018-10-08T14:44:22.297" v="3018"/>
        <pc:sldMkLst>
          <pc:docMk/>
          <pc:sldMk cId="871454487" sldId="504"/>
        </pc:sldMkLst>
        <pc:spChg chg="mod">
          <ac:chgData name="YANG Jiancheng" userId="66346b2d10575ca6" providerId="LiveId" clId="{E190EC02-E1BD-44C7-988B-66839EEEA8E5}" dt="2018-10-08T13:43:13.153" v="965"/>
          <ac:spMkLst>
            <pc:docMk/>
            <pc:sldMk cId="871454487" sldId="504"/>
            <ac:spMk id="3" creationId="{00000000-0000-0000-0000-000000000000}"/>
          </ac:spMkLst>
        </pc:spChg>
        <pc:spChg chg="mod">
          <ac:chgData name="YANG Jiancheng" userId="66346b2d10575ca6" providerId="LiveId" clId="{E190EC02-E1BD-44C7-988B-66839EEEA8E5}" dt="2018-10-08T14:44:22.297" v="3018"/>
          <ac:spMkLst>
            <pc:docMk/>
            <pc:sldMk cId="871454487" sldId="504"/>
            <ac:spMk id="9" creationId="{8878FA17-566F-45BA-B26B-1A2A29EF3312}"/>
          </ac:spMkLst>
        </pc:spChg>
      </pc:sldChg>
      <pc:sldChg chg="add del">
        <pc:chgData name="YANG Jiancheng" userId="66346b2d10575ca6" providerId="LiveId" clId="{E190EC02-E1BD-44C7-988B-66839EEEA8E5}" dt="2018-10-08T13:20:09.827" v="90" actId="2696"/>
        <pc:sldMkLst>
          <pc:docMk/>
          <pc:sldMk cId="3517811275" sldId="504"/>
        </pc:sldMkLst>
      </pc:sldChg>
      <pc:sldChg chg="addSp delSp modSp add modAnim">
        <pc:chgData name="YANG Jiancheng" userId="66346b2d10575ca6" providerId="LiveId" clId="{E190EC02-E1BD-44C7-988B-66839EEEA8E5}" dt="2018-10-08T15:52:22.381" v="5039" actId="20577"/>
        <pc:sldMkLst>
          <pc:docMk/>
          <pc:sldMk cId="1227419271" sldId="505"/>
        </pc:sldMkLst>
        <pc:spChg chg="mod">
          <ac:chgData name="YANG Jiancheng" userId="66346b2d10575ca6" providerId="LiveId" clId="{E190EC02-E1BD-44C7-988B-66839EEEA8E5}" dt="2018-10-08T15:52:22.381" v="5039" actId="20577"/>
          <ac:spMkLst>
            <pc:docMk/>
            <pc:sldMk cId="1227419271" sldId="505"/>
            <ac:spMk id="3" creationId="{00000000-0000-0000-0000-000000000000}"/>
          </ac:spMkLst>
        </pc:spChg>
        <pc:spChg chg="add del mod">
          <ac:chgData name="YANG Jiancheng" userId="66346b2d10575ca6" providerId="LiveId" clId="{E190EC02-E1BD-44C7-988B-66839EEEA8E5}" dt="2018-10-08T15:35:22.546" v="3679" actId="478"/>
          <ac:spMkLst>
            <pc:docMk/>
            <pc:sldMk cId="1227419271" sldId="505"/>
            <ac:spMk id="4" creationId="{B0ECB74B-B85E-49F2-8C80-D7530D8A2B58}"/>
          </ac:spMkLst>
        </pc:spChg>
        <pc:spChg chg="add del mod">
          <ac:chgData name="YANG Jiancheng" userId="66346b2d10575ca6" providerId="LiveId" clId="{E190EC02-E1BD-44C7-988B-66839EEEA8E5}" dt="2018-10-08T15:35:26.210" v="3682"/>
          <ac:spMkLst>
            <pc:docMk/>
            <pc:sldMk cId="1227419271" sldId="505"/>
            <ac:spMk id="5" creationId="{65D7A67E-90AF-4386-BFE3-F432A5F7ADAF}"/>
          </ac:spMkLst>
        </pc:spChg>
        <pc:spChg chg="add mod">
          <ac:chgData name="YANG Jiancheng" userId="66346b2d10575ca6" providerId="LiveId" clId="{E190EC02-E1BD-44C7-988B-66839EEEA8E5}" dt="2018-10-08T15:35:44.421" v="3714" actId="20577"/>
          <ac:spMkLst>
            <pc:docMk/>
            <pc:sldMk cId="1227419271" sldId="505"/>
            <ac:spMk id="8" creationId="{A75B7DA7-6EC9-4AD7-922D-FF72F4986BC2}"/>
          </ac:spMkLst>
        </pc:spChg>
        <pc:spChg chg="add mod">
          <ac:chgData name="YANG Jiancheng" userId="66346b2d10575ca6" providerId="LiveId" clId="{E190EC02-E1BD-44C7-988B-66839EEEA8E5}" dt="2018-10-08T15:37:33.943" v="3918" actId="14100"/>
          <ac:spMkLst>
            <pc:docMk/>
            <pc:sldMk cId="1227419271" sldId="505"/>
            <ac:spMk id="11" creationId="{D2EBC284-2DBD-4E0F-8891-CBBFAAE7E87E}"/>
          </ac:spMkLst>
        </pc:spChg>
        <pc:picChg chg="add del">
          <ac:chgData name="YANG Jiancheng" userId="66346b2d10575ca6" providerId="LiveId" clId="{E190EC02-E1BD-44C7-988B-66839EEEA8E5}" dt="2018-10-08T15:35:24.749" v="3681"/>
          <ac:picMkLst>
            <pc:docMk/>
            <pc:sldMk cId="1227419271" sldId="505"/>
            <ac:picMk id="6" creationId="{5BCD0E2D-FA62-4F57-AB6C-296B0628CB88}"/>
          </ac:picMkLst>
        </pc:picChg>
        <pc:picChg chg="add mod">
          <ac:chgData name="YANG Jiancheng" userId="66346b2d10575ca6" providerId="LiveId" clId="{E190EC02-E1BD-44C7-988B-66839EEEA8E5}" dt="2018-10-08T15:36:39.827" v="3908" actId="1035"/>
          <ac:picMkLst>
            <pc:docMk/>
            <pc:sldMk cId="1227419271" sldId="505"/>
            <ac:picMk id="7" creationId="{498AECAD-CC5B-4A27-ABF8-CFA0C8C67D63}"/>
          </ac:picMkLst>
        </pc:picChg>
        <pc:picChg chg="add mod">
          <ac:chgData name="YANG Jiancheng" userId="66346b2d10575ca6" providerId="LiveId" clId="{E190EC02-E1BD-44C7-988B-66839EEEA8E5}" dt="2018-10-08T15:37:16.588" v="3915" actId="1076"/>
          <ac:picMkLst>
            <pc:docMk/>
            <pc:sldMk cId="1227419271" sldId="505"/>
            <ac:picMk id="9" creationId="{9B1F4BB9-0129-4687-8B27-14C6B58EF31C}"/>
          </ac:picMkLst>
        </pc:picChg>
        <pc:picChg chg="del">
          <ac:chgData name="YANG Jiancheng" userId="66346b2d10575ca6" providerId="LiveId" clId="{E190EC02-E1BD-44C7-988B-66839EEEA8E5}" dt="2018-10-08T14:45:54.952" v="3039" actId="478"/>
          <ac:picMkLst>
            <pc:docMk/>
            <pc:sldMk cId="1227419271" sldId="505"/>
            <ac:picMk id="10" creationId="{8D5B5CA3-E24C-4AAA-943B-5630E0C553F9}"/>
          </ac:picMkLst>
        </pc:picChg>
      </pc:sldChg>
      <pc:sldChg chg="addSp delSp modSp add">
        <pc:chgData name="YANG Jiancheng" userId="66346b2d10575ca6" providerId="LiveId" clId="{E190EC02-E1BD-44C7-988B-66839EEEA8E5}" dt="2018-10-08T15:34:02.503" v="3678" actId="20577"/>
        <pc:sldMkLst>
          <pc:docMk/>
          <pc:sldMk cId="3724589862" sldId="506"/>
        </pc:sldMkLst>
        <pc:spChg chg="mod">
          <ac:chgData name="YANG Jiancheng" userId="66346b2d10575ca6" providerId="LiveId" clId="{E190EC02-E1BD-44C7-988B-66839EEEA8E5}" dt="2018-10-08T15:33:49.261" v="3659" actId="20577"/>
          <ac:spMkLst>
            <pc:docMk/>
            <pc:sldMk cId="3724589862" sldId="506"/>
            <ac:spMk id="3" creationId="{00000000-0000-0000-0000-000000000000}"/>
          </ac:spMkLst>
        </pc:spChg>
        <pc:spChg chg="add del mod">
          <ac:chgData name="YANG Jiancheng" userId="66346b2d10575ca6" providerId="LiveId" clId="{E190EC02-E1BD-44C7-988B-66839EEEA8E5}" dt="2018-10-08T14:44:31.216" v="3019"/>
          <ac:spMkLst>
            <pc:docMk/>
            <pc:sldMk cId="3724589862" sldId="506"/>
            <ac:spMk id="4" creationId="{A3A7A9E3-9A18-40EF-B4A0-3729641D4EAB}"/>
          </ac:spMkLst>
        </pc:spChg>
        <pc:spChg chg="add mod">
          <ac:chgData name="YANG Jiancheng" userId="66346b2d10575ca6" providerId="LiveId" clId="{E190EC02-E1BD-44C7-988B-66839EEEA8E5}" dt="2018-10-08T15:34:02.503" v="3678" actId="20577"/>
          <ac:spMkLst>
            <pc:docMk/>
            <pc:sldMk cId="3724589862" sldId="506"/>
            <ac:spMk id="7" creationId="{AF023CC9-7D50-4C20-B92A-B416CA1E37AE}"/>
          </ac:spMkLst>
        </pc:spChg>
        <pc:spChg chg="del">
          <ac:chgData name="YANG Jiancheng" userId="66346b2d10575ca6" providerId="LiveId" clId="{E190EC02-E1BD-44C7-988B-66839EEEA8E5}" dt="2018-10-08T14:41:23.306" v="2848" actId="478"/>
          <ac:spMkLst>
            <pc:docMk/>
            <pc:sldMk cId="3724589862" sldId="506"/>
            <ac:spMk id="9" creationId="{8878FA17-566F-45BA-B26B-1A2A29EF3312}"/>
          </ac:spMkLst>
        </pc:spChg>
        <pc:picChg chg="add mod">
          <ac:chgData name="YANG Jiancheng" userId="66346b2d10575ca6" providerId="LiveId" clId="{E190EC02-E1BD-44C7-988B-66839EEEA8E5}" dt="2018-10-08T14:44:31.216" v="3019"/>
          <ac:picMkLst>
            <pc:docMk/>
            <pc:sldMk cId="3724589862" sldId="506"/>
            <ac:picMk id="6" creationId="{9D740616-214C-4E22-8BF8-AE3BD45844C9}"/>
          </ac:picMkLst>
        </pc:picChg>
      </pc:sldChg>
      <pc:sldChg chg="addSp delSp modSp add ord">
        <pc:chgData name="YANG Jiancheng" userId="66346b2d10575ca6" providerId="LiveId" clId="{E190EC02-E1BD-44C7-988B-66839EEEA8E5}" dt="2018-10-08T15:52:33.389" v="5060" actId="20577"/>
        <pc:sldMkLst>
          <pc:docMk/>
          <pc:sldMk cId="3606415233" sldId="507"/>
        </pc:sldMkLst>
        <pc:spChg chg="add del">
          <ac:chgData name="YANG Jiancheng" userId="66346b2d10575ca6" providerId="LiveId" clId="{E190EC02-E1BD-44C7-988B-66839EEEA8E5}" dt="2018-10-08T14:47:15.563" v="3154"/>
          <ac:spMkLst>
            <pc:docMk/>
            <pc:sldMk cId="3606415233" sldId="507"/>
            <ac:spMk id="2" creationId="{C2C98EDE-FCE7-4B21-8911-A0777EB5A93E}"/>
          </ac:spMkLst>
        </pc:spChg>
        <pc:spChg chg="mod">
          <ac:chgData name="YANG Jiancheng" userId="66346b2d10575ca6" providerId="LiveId" clId="{E190EC02-E1BD-44C7-988B-66839EEEA8E5}" dt="2018-10-08T15:52:33.389" v="5060" actId="20577"/>
          <ac:spMkLst>
            <pc:docMk/>
            <pc:sldMk cId="3606415233" sldId="507"/>
            <ac:spMk id="3" creationId="{00000000-0000-0000-0000-000000000000}"/>
          </ac:spMkLst>
        </pc:spChg>
        <pc:spChg chg="add del mod">
          <ac:chgData name="YANG Jiancheng" userId="66346b2d10575ca6" providerId="LiveId" clId="{E190EC02-E1BD-44C7-988B-66839EEEA8E5}" dt="2018-10-08T14:47:34.061" v="3163" actId="478"/>
          <ac:spMkLst>
            <pc:docMk/>
            <pc:sldMk cId="3606415233" sldId="507"/>
            <ac:spMk id="4" creationId="{B0ECB74B-B85E-49F2-8C80-D7530D8A2B58}"/>
          </ac:spMkLst>
        </pc:spChg>
        <pc:spChg chg="add del">
          <ac:chgData name="YANG Jiancheng" userId="66346b2d10575ca6" providerId="LiveId" clId="{E190EC02-E1BD-44C7-988B-66839EEEA8E5}" dt="2018-10-08T14:47:21.422" v="3157"/>
          <ac:spMkLst>
            <pc:docMk/>
            <pc:sldMk cId="3606415233" sldId="507"/>
            <ac:spMk id="5" creationId="{DFA80B4B-0FF5-40D3-9118-ABCBA755500B}"/>
          </ac:spMkLst>
        </pc:spChg>
        <pc:spChg chg="add del mod">
          <ac:chgData name="YANG Jiancheng" userId="66346b2d10575ca6" providerId="LiveId" clId="{E190EC02-E1BD-44C7-988B-66839EEEA8E5}" dt="2018-10-08T14:47:58.343" v="3166"/>
          <ac:spMkLst>
            <pc:docMk/>
            <pc:sldMk cId="3606415233" sldId="507"/>
            <ac:spMk id="7" creationId="{78BD0B5A-F926-44EE-9F28-1C5DD7EF7D20}"/>
          </ac:spMkLst>
        </pc:spChg>
        <pc:spChg chg="add del mod">
          <ac:chgData name="YANG Jiancheng" userId="66346b2d10575ca6" providerId="LiveId" clId="{E190EC02-E1BD-44C7-988B-66839EEEA8E5}" dt="2018-10-08T15:27:40.624" v="3337"/>
          <ac:spMkLst>
            <pc:docMk/>
            <pc:sldMk cId="3606415233" sldId="507"/>
            <ac:spMk id="10" creationId="{97EFB88E-5D50-4A0D-884E-319DF92C2DC2}"/>
          </ac:spMkLst>
        </pc:spChg>
        <pc:spChg chg="add del mod">
          <ac:chgData name="YANG Jiancheng" userId="66346b2d10575ca6" providerId="LiveId" clId="{E190EC02-E1BD-44C7-988B-66839EEEA8E5}" dt="2018-10-08T15:28:41.240" v="3350"/>
          <ac:spMkLst>
            <pc:docMk/>
            <pc:sldMk cId="3606415233" sldId="507"/>
            <ac:spMk id="13" creationId="{E3CE6ACC-20AF-4ED2-87A6-7CBF90D02B88}"/>
          </ac:spMkLst>
        </pc:spChg>
        <pc:spChg chg="add del mod">
          <ac:chgData name="YANG Jiancheng" userId="66346b2d10575ca6" providerId="LiveId" clId="{E190EC02-E1BD-44C7-988B-66839EEEA8E5}" dt="2018-10-08T15:43:12.890" v="4001" actId="478"/>
          <ac:spMkLst>
            <pc:docMk/>
            <pc:sldMk cId="3606415233" sldId="507"/>
            <ac:spMk id="15" creationId="{7FD46D34-0AF3-49A2-A154-235D54B345D0}"/>
          </ac:spMkLst>
        </pc:spChg>
        <pc:spChg chg="add del mod">
          <ac:chgData name="YANG Jiancheng" userId="66346b2d10575ca6" providerId="LiveId" clId="{E190EC02-E1BD-44C7-988B-66839EEEA8E5}" dt="2018-10-08T15:43:06.336" v="3951"/>
          <ac:spMkLst>
            <pc:docMk/>
            <pc:sldMk cId="3606415233" sldId="507"/>
            <ac:spMk id="17" creationId="{58F781D5-B577-4C87-8274-EB3431451E4A}"/>
          </ac:spMkLst>
        </pc:spChg>
        <pc:picChg chg="add del">
          <ac:chgData name="YANG Jiancheng" userId="66346b2d10575ca6" providerId="LiveId" clId="{E190EC02-E1BD-44C7-988B-66839EEEA8E5}" dt="2018-10-08T14:47:56.890" v="3165"/>
          <ac:picMkLst>
            <pc:docMk/>
            <pc:sldMk cId="3606415233" sldId="507"/>
            <ac:picMk id="8" creationId="{F9C41D3A-620D-44FF-8C70-71C328089C7C}"/>
          </ac:picMkLst>
        </pc:picChg>
        <pc:picChg chg="add del mod">
          <ac:chgData name="YANG Jiancheng" userId="66346b2d10575ca6" providerId="LiveId" clId="{E190EC02-E1BD-44C7-988B-66839EEEA8E5}" dt="2018-10-08T15:28:20.316" v="3347" actId="478"/>
          <ac:picMkLst>
            <pc:docMk/>
            <pc:sldMk cId="3606415233" sldId="507"/>
            <ac:picMk id="9" creationId="{81603CEB-74A7-4DA8-9292-E78E0C47F987}"/>
          </ac:picMkLst>
        </pc:picChg>
        <pc:picChg chg="add del">
          <ac:chgData name="YANG Jiancheng" userId="66346b2d10575ca6" providerId="LiveId" clId="{E190EC02-E1BD-44C7-988B-66839EEEA8E5}" dt="2018-10-08T15:27:36.859" v="3332"/>
          <ac:picMkLst>
            <pc:docMk/>
            <pc:sldMk cId="3606415233" sldId="507"/>
            <ac:picMk id="11" creationId="{C3BFC71F-A508-4C4C-BAE6-19517A2FA3A9}"/>
          </ac:picMkLst>
        </pc:picChg>
        <pc:picChg chg="add del mod">
          <ac:chgData name="YANG Jiancheng" userId="66346b2d10575ca6" providerId="LiveId" clId="{E190EC02-E1BD-44C7-988B-66839EEEA8E5}" dt="2018-10-08T15:43:04.784" v="3950" actId="478"/>
          <ac:picMkLst>
            <pc:docMk/>
            <pc:sldMk cId="3606415233" sldId="507"/>
            <ac:picMk id="14" creationId="{279CCEB3-3574-4ED8-97F4-256A8E18F147}"/>
          </ac:picMkLst>
        </pc:picChg>
        <pc:picChg chg="add mod modCrop">
          <ac:chgData name="YANG Jiancheng" userId="66346b2d10575ca6" providerId="LiveId" clId="{E190EC02-E1BD-44C7-988B-66839EEEA8E5}" dt="2018-10-08T15:45:39.841" v="4026" actId="1076"/>
          <ac:picMkLst>
            <pc:docMk/>
            <pc:sldMk cId="3606415233" sldId="507"/>
            <ac:picMk id="18" creationId="{B0C05BF6-34F5-4CDD-8412-06AF29430B74}"/>
          </ac:picMkLst>
        </pc:picChg>
        <pc:picChg chg="add del">
          <ac:chgData name="YANG Jiancheng" userId="66346b2d10575ca6" providerId="LiveId" clId="{E190EC02-E1BD-44C7-988B-66839EEEA8E5}" dt="2018-10-08T15:44:06.712" v="4008"/>
          <ac:picMkLst>
            <pc:docMk/>
            <pc:sldMk cId="3606415233" sldId="507"/>
            <ac:picMk id="19" creationId="{AD7BA029-9F9B-47C5-9F79-827586437337}"/>
          </ac:picMkLst>
        </pc:picChg>
        <pc:picChg chg="add del mod">
          <ac:chgData name="YANG Jiancheng" userId="66346b2d10575ca6" providerId="LiveId" clId="{E190EC02-E1BD-44C7-988B-66839EEEA8E5}" dt="2018-10-08T15:44:42.779" v="4014" actId="478"/>
          <ac:picMkLst>
            <pc:docMk/>
            <pc:sldMk cId="3606415233" sldId="507"/>
            <ac:picMk id="20" creationId="{C0F3E00F-6173-49FC-B87A-1BE71748A744}"/>
          </ac:picMkLst>
        </pc:picChg>
        <pc:picChg chg="add del">
          <ac:chgData name="YANG Jiancheng" userId="66346b2d10575ca6" providerId="LiveId" clId="{E190EC02-E1BD-44C7-988B-66839EEEA8E5}" dt="2018-10-08T15:44:46.679" v="4016"/>
          <ac:picMkLst>
            <pc:docMk/>
            <pc:sldMk cId="3606415233" sldId="507"/>
            <ac:picMk id="21" creationId="{445E0C5D-019A-4C4D-A25D-BAFBF98F71E6}"/>
          </ac:picMkLst>
        </pc:picChg>
        <pc:picChg chg="add mod">
          <ac:chgData name="YANG Jiancheng" userId="66346b2d10575ca6" providerId="LiveId" clId="{E190EC02-E1BD-44C7-988B-66839EEEA8E5}" dt="2018-10-08T15:45:42.885" v="4027" actId="1076"/>
          <ac:picMkLst>
            <pc:docMk/>
            <pc:sldMk cId="3606415233" sldId="507"/>
            <ac:picMk id="22" creationId="{19C984B8-73B9-47A9-9974-6B339D660147}"/>
          </ac:picMkLst>
        </pc:picChg>
        <pc:picChg chg="add mod">
          <ac:chgData name="YANG Jiancheng" userId="66346b2d10575ca6" providerId="LiveId" clId="{E190EC02-E1BD-44C7-988B-66839EEEA8E5}" dt="2018-10-08T15:45:48.621" v="4029" actId="1076"/>
          <ac:picMkLst>
            <pc:docMk/>
            <pc:sldMk cId="3606415233" sldId="507"/>
            <ac:picMk id="23" creationId="{82781474-8EB1-4FB4-8298-493AE88E573B}"/>
          </ac:picMkLst>
        </pc:picChg>
      </pc:sldChg>
      <pc:sldChg chg="add del">
        <pc:chgData name="YANG Jiancheng" userId="66346b2d10575ca6" providerId="LiveId" clId="{E190EC02-E1BD-44C7-988B-66839EEEA8E5}" dt="2018-10-08T15:33:05.126" v="3627" actId="2696"/>
        <pc:sldMkLst>
          <pc:docMk/>
          <pc:sldMk cId="3049926141" sldId="508"/>
        </pc:sldMkLst>
      </pc:sldChg>
      <pc:sldChg chg="addSp delSp modSp add ord">
        <pc:chgData name="YANG Jiancheng" userId="66346b2d10575ca6" providerId="LiveId" clId="{E190EC02-E1BD-44C7-988B-66839EEEA8E5}" dt="2018-10-08T15:52:47.219" v="5071" actId="20577"/>
        <pc:sldMkLst>
          <pc:docMk/>
          <pc:sldMk cId="3322544859" sldId="508"/>
        </pc:sldMkLst>
        <pc:spChg chg="mod">
          <ac:chgData name="YANG Jiancheng" userId="66346b2d10575ca6" providerId="LiveId" clId="{E190EC02-E1BD-44C7-988B-66839EEEA8E5}" dt="2018-10-08T15:52:47.219" v="5071" actId="20577"/>
          <ac:spMkLst>
            <pc:docMk/>
            <pc:sldMk cId="3322544859" sldId="508"/>
            <ac:spMk id="3" creationId="{00000000-0000-0000-0000-000000000000}"/>
          </ac:spMkLst>
        </pc:spChg>
        <pc:spChg chg="add del mod">
          <ac:chgData name="YANG Jiancheng" userId="66346b2d10575ca6" providerId="LiveId" clId="{E190EC02-E1BD-44C7-988B-66839EEEA8E5}" dt="2018-10-08T15:39:50.919" v="3942"/>
          <ac:spMkLst>
            <pc:docMk/>
            <pc:sldMk cId="3322544859" sldId="508"/>
            <ac:spMk id="4" creationId="{D1D586BF-F0C9-4CDA-B7B3-FB3914E05AA5}"/>
          </ac:spMkLst>
        </pc:spChg>
        <pc:spChg chg="add mod">
          <ac:chgData name="YANG Jiancheng" userId="66346b2d10575ca6" providerId="LiveId" clId="{E190EC02-E1BD-44C7-988B-66839EEEA8E5}" dt="2018-10-08T15:51:56.887" v="4999"/>
          <ac:spMkLst>
            <pc:docMk/>
            <pc:sldMk cId="3322544859" sldId="508"/>
            <ac:spMk id="7" creationId="{79908A75-79FC-4FD1-8BB9-60F6E10D1CE7}"/>
          </ac:spMkLst>
        </pc:spChg>
        <pc:spChg chg="del">
          <ac:chgData name="YANG Jiancheng" userId="66346b2d10575ca6" providerId="LiveId" clId="{E190EC02-E1BD-44C7-988B-66839EEEA8E5}" dt="2018-10-08T15:39:45.779" v="3937" actId="478"/>
          <ac:spMkLst>
            <pc:docMk/>
            <pc:sldMk cId="3322544859" sldId="508"/>
            <ac:spMk id="9" creationId="{8878FA17-566F-45BA-B26B-1A2A29EF3312}"/>
          </ac:spMkLst>
        </pc:spChg>
        <pc:picChg chg="add del">
          <ac:chgData name="YANG Jiancheng" userId="66346b2d10575ca6" providerId="LiveId" clId="{E190EC02-E1BD-44C7-988B-66839EEEA8E5}" dt="2018-10-08T15:39:46.963" v="3939"/>
          <ac:picMkLst>
            <pc:docMk/>
            <pc:sldMk cId="3322544859" sldId="508"/>
            <ac:picMk id="5" creationId="{C7012D4E-ACB9-4A64-B6BE-B7C605676CD4}"/>
          </ac:picMkLst>
        </pc:picChg>
        <pc:picChg chg="add del mod">
          <ac:chgData name="YANG Jiancheng" userId="66346b2d10575ca6" providerId="LiveId" clId="{E190EC02-E1BD-44C7-988B-66839EEEA8E5}" dt="2018-10-08T15:45:31.511" v="4023"/>
          <ac:picMkLst>
            <pc:docMk/>
            <pc:sldMk cId="3322544859" sldId="508"/>
            <ac:picMk id="6" creationId="{9DF60E66-3553-4C7B-930A-BD104F8001B0}"/>
          </ac:picMkLst>
        </pc:picChg>
      </pc:sldChg>
      <pc:sldChg chg="add del">
        <pc:chgData name="YANG Jiancheng" userId="66346b2d10575ca6" providerId="LiveId" clId="{E190EC02-E1BD-44C7-988B-66839EEEA8E5}" dt="2018-10-08T15:28:24.562" v="3349"/>
        <pc:sldMkLst>
          <pc:docMk/>
          <pc:sldMk cId="1183043204" sldId="509"/>
        </pc:sldMkLst>
      </pc:sldChg>
      <pc:sldChg chg="modSp add">
        <pc:chgData name="YANG Jiancheng" userId="66346b2d10575ca6" providerId="LiveId" clId="{E190EC02-E1BD-44C7-988B-66839EEEA8E5}" dt="2018-10-08T15:53:56.608" v="5118" actId="20577"/>
        <pc:sldMkLst>
          <pc:docMk/>
          <pc:sldMk cId="1759923416" sldId="509"/>
        </pc:sldMkLst>
        <pc:spChg chg="mod">
          <ac:chgData name="YANG Jiancheng" userId="66346b2d10575ca6" providerId="LiveId" clId="{E190EC02-E1BD-44C7-988B-66839EEEA8E5}" dt="2018-10-08T15:53:56.608" v="5118" actId="20577"/>
          <ac:spMkLst>
            <pc:docMk/>
            <pc:sldMk cId="1759923416" sldId="509"/>
            <ac:spMk id="3" creationId="{00000000-0000-0000-0000-000000000000}"/>
          </ac:spMkLst>
        </pc:spChg>
      </pc:sldChg>
      <pc:sldChg chg="add del">
        <pc:chgData name="YANG Jiancheng" userId="66346b2d10575ca6" providerId="LiveId" clId="{E190EC02-E1BD-44C7-988B-66839EEEA8E5}" dt="2018-10-08T15:40:08.217" v="3944"/>
        <pc:sldMkLst>
          <pc:docMk/>
          <pc:sldMk cId="3875194146" sldId="509"/>
        </pc:sldMkLst>
      </pc:sldChg>
    </pc:docChg>
  </pc:docChgLst>
  <pc:docChgLst>
    <pc:chgData name="Jiancheng YANG" userId="66346b2d10575ca6" providerId="LiveId" clId="{696A112D-6962-423F-A388-B3C8CC907569}"/>
  </pc:docChgLst>
  <pc:docChgLst>
    <pc:chgData name="YANG Jiancheng" userId="66346b2d10575ca6" providerId="LiveId" clId="{4229560B-FCA0-445B-BC5F-D73F5CB51DA1}"/>
    <pc:docChg chg="undo custSel addSld delSld modSld sldOrd">
      <pc:chgData name="YANG Jiancheng" userId="66346b2d10575ca6" providerId="LiveId" clId="{4229560B-FCA0-445B-BC5F-D73F5CB51DA1}" dt="2018-08-16T06:38:22.772" v="2500" actId="1036"/>
      <pc:docMkLst>
        <pc:docMk/>
      </pc:docMkLst>
      <pc:sldChg chg="modSp">
        <pc:chgData name="YANG Jiancheng" userId="66346b2d10575ca6" providerId="LiveId" clId="{4229560B-FCA0-445B-BC5F-D73F5CB51DA1}" dt="2018-08-15T14:39:41.014" v="110" actId="20577"/>
        <pc:sldMkLst>
          <pc:docMk/>
          <pc:sldMk cId="2049770824" sldId="259"/>
        </pc:sldMkLst>
        <pc:spChg chg="mod">
          <ac:chgData name="YANG Jiancheng" userId="66346b2d10575ca6" providerId="LiveId" clId="{4229560B-FCA0-445B-BC5F-D73F5CB51DA1}" dt="2018-08-15T14:39:41.014" v="110" actId="20577"/>
          <ac:spMkLst>
            <pc:docMk/>
            <pc:sldMk cId="2049770824" sldId="259"/>
            <ac:spMk id="4" creationId="{00000000-0000-0000-0000-000000000000}"/>
          </ac:spMkLst>
        </pc:spChg>
      </pc:sldChg>
      <pc:sldChg chg="addSp delSp modSp">
        <pc:chgData name="YANG Jiancheng" userId="66346b2d10575ca6" providerId="LiveId" clId="{4229560B-FCA0-445B-BC5F-D73F5CB51DA1}" dt="2018-08-16T05:55:36.247" v="1016" actId="1076"/>
        <pc:sldMkLst>
          <pc:docMk/>
          <pc:sldMk cId="3733487715" sldId="446"/>
        </pc:sldMkLst>
        <pc:spChg chg="mod">
          <ac:chgData name="YANG Jiancheng" userId="66346b2d10575ca6" providerId="LiveId" clId="{4229560B-FCA0-445B-BC5F-D73F5CB51DA1}" dt="2018-08-16T05:40:37.669" v="489" actId="20577"/>
          <ac:spMkLst>
            <pc:docMk/>
            <pc:sldMk cId="3733487715" sldId="446"/>
            <ac:spMk id="3" creationId="{00000000-0000-0000-0000-000000000000}"/>
          </ac:spMkLst>
        </pc:spChg>
        <pc:spChg chg="mod">
          <ac:chgData name="YANG Jiancheng" userId="66346b2d10575ca6" providerId="LiveId" clId="{4229560B-FCA0-445B-BC5F-D73F5CB51DA1}" dt="2018-08-16T05:55:26.651" v="1013" actId="20577"/>
          <ac:spMkLst>
            <pc:docMk/>
            <pc:sldMk cId="3733487715" sldId="446"/>
            <ac:spMk id="9" creationId="{8878FA17-566F-45BA-B26B-1A2A29EF3312}"/>
          </ac:spMkLst>
        </pc:spChg>
        <pc:picChg chg="add mod">
          <ac:chgData name="YANG Jiancheng" userId="66346b2d10575ca6" providerId="LiveId" clId="{4229560B-FCA0-445B-BC5F-D73F5CB51DA1}" dt="2018-08-16T05:55:36.247" v="1016" actId="1076"/>
          <ac:picMkLst>
            <pc:docMk/>
            <pc:sldMk cId="3733487715" sldId="446"/>
            <ac:picMk id="2" creationId="{83FFBE99-6294-498C-9382-709392C69FBF}"/>
          </ac:picMkLst>
        </pc:picChg>
        <pc:picChg chg="add mod">
          <ac:chgData name="YANG Jiancheng" userId="66346b2d10575ca6" providerId="LiveId" clId="{4229560B-FCA0-445B-BC5F-D73F5CB51DA1}" dt="2018-08-16T05:55:32.325" v="1015" actId="1076"/>
          <ac:picMkLst>
            <pc:docMk/>
            <pc:sldMk cId="3733487715" sldId="446"/>
            <ac:picMk id="4" creationId="{437AF082-110C-4CD2-A760-86C5F2934E25}"/>
          </ac:picMkLst>
        </pc:picChg>
        <pc:picChg chg="del">
          <ac:chgData name="YANG Jiancheng" userId="66346b2d10575ca6" providerId="LiveId" clId="{4229560B-FCA0-445B-BC5F-D73F5CB51DA1}" dt="2018-08-16T05:42:26.864" v="571" actId="478"/>
          <ac:picMkLst>
            <pc:docMk/>
            <pc:sldMk cId="3733487715" sldId="446"/>
            <ac:picMk id="7" creationId="{8B2FDA92-ECDC-4846-8B00-6FF653EC9458}"/>
          </ac:picMkLst>
        </pc:picChg>
      </pc:sldChg>
      <pc:sldChg chg="addSp delSp modSp add">
        <pc:chgData name="YANG Jiancheng" userId="66346b2d10575ca6" providerId="LiveId" clId="{4229560B-FCA0-445B-BC5F-D73F5CB51DA1}" dt="2018-08-16T05:50:54.395" v="887" actId="20577"/>
        <pc:sldMkLst>
          <pc:docMk/>
          <pc:sldMk cId="2218708007" sldId="485"/>
        </pc:sldMkLst>
        <pc:spChg chg="mod">
          <ac:chgData name="YANG Jiancheng" userId="66346b2d10575ca6" providerId="LiveId" clId="{4229560B-FCA0-445B-BC5F-D73F5CB51DA1}" dt="2018-08-16T05:50:54.395" v="887" actId="20577"/>
          <ac:spMkLst>
            <pc:docMk/>
            <pc:sldMk cId="2218708007" sldId="485"/>
            <ac:spMk id="9" creationId="{8878FA17-566F-45BA-B26B-1A2A29EF3312}"/>
          </ac:spMkLst>
        </pc:spChg>
        <pc:picChg chg="del">
          <ac:chgData name="YANG Jiancheng" userId="66346b2d10575ca6" providerId="LiveId" clId="{4229560B-FCA0-445B-BC5F-D73F5CB51DA1}" dt="2018-08-16T05:44:09.427" v="703" actId="478"/>
          <ac:picMkLst>
            <pc:docMk/>
            <pc:sldMk cId="2218708007" sldId="485"/>
            <ac:picMk id="2" creationId="{83FFBE99-6294-498C-9382-709392C69FBF}"/>
          </ac:picMkLst>
        </pc:picChg>
        <pc:picChg chg="del">
          <ac:chgData name="YANG Jiancheng" userId="66346b2d10575ca6" providerId="LiveId" clId="{4229560B-FCA0-445B-BC5F-D73F5CB51DA1}" dt="2018-08-16T05:44:10.415" v="704" actId="478"/>
          <ac:picMkLst>
            <pc:docMk/>
            <pc:sldMk cId="2218708007" sldId="485"/>
            <ac:picMk id="4" creationId="{437AF082-110C-4CD2-A760-86C5F2934E25}"/>
          </ac:picMkLst>
        </pc:picChg>
        <pc:picChg chg="add mod">
          <ac:chgData name="YANG Jiancheng" userId="66346b2d10575ca6" providerId="LiveId" clId="{4229560B-FCA0-445B-BC5F-D73F5CB51DA1}" dt="2018-08-16T05:44:37.245" v="709" actId="1076"/>
          <ac:picMkLst>
            <pc:docMk/>
            <pc:sldMk cId="2218708007" sldId="485"/>
            <ac:picMk id="5" creationId="{00DE6546-3159-45C4-99D3-F2945D26077B}"/>
          </ac:picMkLst>
        </pc:picChg>
        <pc:picChg chg="add del">
          <ac:chgData name="YANG Jiancheng" userId="66346b2d10575ca6" providerId="LiveId" clId="{4229560B-FCA0-445B-BC5F-D73F5CB51DA1}" dt="2018-08-16T05:47:09.489" v="744"/>
          <ac:picMkLst>
            <pc:docMk/>
            <pc:sldMk cId="2218708007" sldId="485"/>
            <ac:picMk id="6" creationId="{F3AC1A92-CF4D-4F40-910F-136C64A84D1C}"/>
          </ac:picMkLst>
        </pc:picChg>
        <pc:picChg chg="add mod">
          <ac:chgData name="YANG Jiancheng" userId="66346b2d10575ca6" providerId="LiveId" clId="{4229560B-FCA0-445B-BC5F-D73F5CB51DA1}" dt="2018-08-16T05:48:41.200" v="812" actId="1076"/>
          <ac:picMkLst>
            <pc:docMk/>
            <pc:sldMk cId="2218708007" sldId="485"/>
            <ac:picMk id="7" creationId="{F65236DC-8251-47E3-BACC-D78CF22F61E3}"/>
          </ac:picMkLst>
        </pc:picChg>
        <pc:picChg chg="add mod">
          <ac:chgData name="YANG Jiancheng" userId="66346b2d10575ca6" providerId="LiveId" clId="{4229560B-FCA0-445B-BC5F-D73F5CB51DA1}" dt="2018-08-16T05:49:38.340" v="827" actId="1076"/>
          <ac:picMkLst>
            <pc:docMk/>
            <pc:sldMk cId="2218708007" sldId="485"/>
            <ac:picMk id="8" creationId="{3BD4312D-B1B9-4912-A139-5A7C624B7FC9}"/>
          </ac:picMkLst>
        </pc:picChg>
        <pc:picChg chg="add del">
          <ac:chgData name="YANG Jiancheng" userId="66346b2d10575ca6" providerId="LiveId" clId="{4229560B-FCA0-445B-BC5F-D73F5CB51DA1}" dt="2018-08-16T05:48:21.291" v="805"/>
          <ac:picMkLst>
            <pc:docMk/>
            <pc:sldMk cId="2218708007" sldId="485"/>
            <ac:picMk id="10" creationId="{F2BE84F8-933D-43D1-A6A4-29B3B5F90AE3}"/>
          </ac:picMkLst>
        </pc:picChg>
        <pc:picChg chg="add mod">
          <ac:chgData name="YANG Jiancheng" userId="66346b2d10575ca6" providerId="LiveId" clId="{4229560B-FCA0-445B-BC5F-D73F5CB51DA1}" dt="2018-08-16T05:49:24.681" v="824" actId="1076"/>
          <ac:picMkLst>
            <pc:docMk/>
            <pc:sldMk cId="2218708007" sldId="485"/>
            <ac:picMk id="11" creationId="{546A31F2-3F60-4A88-90FF-474AFAA0DA2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-124178" y="0"/>
            <a:ext cx="9322769" cy="39760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-69278" y="0"/>
            <a:ext cx="9258768" cy="39487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395" y="2603073"/>
            <a:ext cx="9495028" cy="2919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" y="4539896"/>
            <a:ext cx="3021843" cy="7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ducheng/2048-ap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ducheng/2048-api/blob/master/EE369.m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yvchen/f106-adl/syllabus" TargetMode="External"/><Relationship Id="rId2" Type="http://schemas.openxmlformats.org/officeDocument/2006/relationships/hyperlink" Target="https://gabrielecirulli.github.io/204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aws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</p:spPr>
        <p:txBody>
          <a:bodyPr/>
          <a:lstStyle/>
          <a:p>
            <a:r>
              <a:rPr lang="en-US" altLang="zh-CN" sz="3200" b="0" i="1" dirty="0"/>
              <a:t>EE369 </a:t>
            </a:r>
            <a:r>
              <a:rPr lang="zh-CN" altLang="en-US" sz="3200" b="0" i="1"/>
              <a:t>项目大作业：</a:t>
            </a:r>
            <a:r>
              <a:rPr lang="en-US" altLang="zh-CN" sz="3200" b="0" i="1" dirty="0"/>
              <a:t>2048</a:t>
            </a:r>
            <a:r>
              <a:rPr lang="zh-CN" altLang="en-US" sz="3200" b="0" i="1" dirty="0"/>
              <a:t>游戏</a:t>
            </a:r>
            <a:endParaRPr lang="zh-CN" altLang="en-US" sz="2400" i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杨健程 </a:t>
            </a:r>
            <a:r>
              <a:rPr lang="en-US" altLang="zh-CN" dirty="0"/>
              <a:t>YANG Jiancheng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Oct,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T</a:t>
            </a:r>
            <a:r>
              <a:rPr lang="en-US" altLang="zh-CN" sz="4800" dirty="0">
                <a:latin typeface="+mn-ea"/>
                <a:ea typeface="+mn-ea"/>
              </a:rPr>
              <a:t>hank </a:t>
            </a:r>
            <a:r>
              <a:rPr lang="en-US" altLang="zh-CN" sz="60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Y</a:t>
            </a:r>
            <a:r>
              <a:rPr lang="en-US" altLang="zh-CN" sz="4800" dirty="0">
                <a:latin typeface="+mn-ea"/>
                <a:ea typeface="+mn-ea"/>
              </a:rPr>
              <a:t>ou</a:t>
            </a:r>
            <a:endParaRPr lang="zh-CN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49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96453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demo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5B5CA3-E24C-4AAA-943B-5630E0C5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28" y="1740527"/>
            <a:ext cx="6590343" cy="48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96453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How-To-1: Project Overview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98AECAD-CC5B-4A27-ABF8-CFA0C8C67D6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3713" y="2064116"/>
            <a:ext cx="8372475" cy="39167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75B7DA7-6EC9-4AD7-922D-FF72F4986BC2}"/>
              </a:ext>
            </a:extLst>
          </p:cNvPr>
          <p:cNvSpPr/>
          <p:nvPr/>
        </p:nvSpPr>
        <p:spPr>
          <a:xfrm>
            <a:off x="67827" y="6327562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https://github.com/duducheng/2048-api</a:t>
            </a:r>
            <a:r>
              <a:rPr lang="zh-CN" altLang="en-US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1F4BB9-0129-4687-8B27-14C6B58EF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6021"/>
            <a:ext cx="9144000" cy="13003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2EBC284-2DBD-4E0F-8891-CBBFAAE7E87E}"/>
              </a:ext>
            </a:extLst>
          </p:cNvPr>
          <p:cNvSpPr/>
          <p:nvPr/>
        </p:nvSpPr>
        <p:spPr>
          <a:xfrm>
            <a:off x="7342770" y="1612938"/>
            <a:ext cx="937375" cy="5191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1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96453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How-To-2: Coding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B0C05BF6-34F5-4CDD-8412-06AF29430B7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r="36489"/>
          <a:stretch/>
        </p:blipFill>
        <p:spPr>
          <a:xfrm>
            <a:off x="86320" y="1685925"/>
            <a:ext cx="3704535" cy="49212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9C984B8-73B9-47A9-9974-6B339D660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76" y="1612406"/>
            <a:ext cx="4436304" cy="2158202"/>
          </a:xfrm>
          <a:prstGeom prst="rect">
            <a:avLst/>
          </a:prstGeom>
        </p:spPr>
      </p:pic>
      <p:pic>
        <p:nvPicPr>
          <p:cNvPr id="23" name="内容占位符 5">
            <a:extLst>
              <a:ext uri="{FF2B5EF4-FFF2-40B4-BE49-F238E27FC236}">
                <a16:creationId xmlns:a16="http://schemas.microsoft.com/office/drawing/2014/main" id="{82781474-8EB1-4FB4-8298-493AE88E5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49" y="3912378"/>
            <a:ext cx="4838469" cy="27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1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96453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How-To-3: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9908A75-79FC-4FD1-8BB9-60F6E10D1CE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利用项目代码中提供的</a:t>
                </a:r>
                <a:r>
                  <a:rPr lang="en-US" altLang="zh-CN" dirty="0" err="1"/>
                  <a:t>ExpectiMaxAgent</a:t>
                </a:r>
                <a:r>
                  <a:rPr lang="zh-CN" altLang="en-US" dirty="0"/>
                  <a:t>作为</a:t>
                </a:r>
                <a:r>
                  <a:rPr lang="en-US" altLang="zh-CN" dirty="0"/>
                  <a:t>supervision</a:t>
                </a:r>
              </a:p>
              <a:p>
                <a:r>
                  <a:rPr lang="zh-CN" altLang="en-US" dirty="0"/>
                  <a:t>进行监督学习（模仿学习</a:t>
                </a:r>
                <a:r>
                  <a:rPr lang="en-US" altLang="zh-CN" dirty="0"/>
                  <a:t>imitation learning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项目要点：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一个完全</a:t>
                </a:r>
                <a:r>
                  <a:rPr lang="en-US" altLang="zh-CN" dirty="0"/>
                  <a:t>data-driven</a:t>
                </a:r>
                <a:r>
                  <a:rPr lang="zh-CN" altLang="en-US" dirty="0"/>
                  <a:t>的项目（数据要多少有多少）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基于学习的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，完成训练后其预测时间复杂度是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如何表示棋盘（提示：</a:t>
                </a:r>
                <a:r>
                  <a:rPr lang="en-US" altLang="zh-CN" dirty="0"/>
                  <a:t>one hot encoding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使用什么模型？（推荐神经网络）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如何使用神经网络，如何设计激活函数和网络结构？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是否需要使用</a:t>
                </a:r>
                <a:r>
                  <a:rPr lang="en-US" altLang="zh-CN" dirty="0"/>
                  <a:t>CNN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是否需要像分类模型一样使用</a:t>
                </a:r>
                <a:r>
                  <a:rPr lang="en-US" altLang="zh-CN" dirty="0"/>
                  <a:t>Global Pooling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如果使用强化学习，如何设计奖励（提示：每活一步就是一个</a:t>
                </a:r>
                <a:r>
                  <a:rPr lang="en-US" altLang="zh-CN" dirty="0"/>
                  <a:t>reward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9908A75-79FC-4FD1-8BB9-60F6E10D1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96453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How-To-4: Evaluation Script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279CCEB3-3574-4ED8-97F4-256A8E18F1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88819" y="1561861"/>
            <a:ext cx="7182572" cy="49212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FD46D34-0AF3-49A2-A154-235D54B345D0}"/>
              </a:ext>
            </a:extLst>
          </p:cNvPr>
          <p:cNvSpPr/>
          <p:nvPr/>
        </p:nvSpPr>
        <p:spPr>
          <a:xfrm>
            <a:off x="0" y="6389670"/>
            <a:ext cx="7018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https://github.com/duducheng/2048-api/blob/master/EE369.md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92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96453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Scoring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1">
                <a:extLst>
                  <a:ext uri="{FF2B5EF4-FFF2-40B4-BE49-F238E27FC236}">
                    <a16:creationId xmlns:a16="http://schemas.microsoft.com/office/drawing/2014/main" id="{8878FA17-566F-45BA-B26B-1A2A29EF331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94025" y="1685678"/>
                <a:ext cx="8372163" cy="492149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百分制，最终会占据</a:t>
                </a:r>
                <a:r>
                  <a:rPr lang="en-US" altLang="zh-CN" sz="1800" dirty="0"/>
                  <a:t>~40%</a:t>
                </a:r>
                <a:r>
                  <a:rPr lang="zh-CN" altLang="en-US" sz="1800" dirty="0"/>
                  <a:t>的成绩，必须使用</a:t>
                </a:r>
                <a:r>
                  <a:rPr lang="zh-CN" altLang="en-US" sz="1800" b="1" dirty="0"/>
                  <a:t>基于学习的方法</a:t>
                </a:r>
                <a:endParaRPr lang="en-US" altLang="zh-CN" sz="1800" dirty="0"/>
              </a:p>
              <a:p>
                <a:r>
                  <a:rPr lang="zh-CN" altLang="en-US" sz="1800" dirty="0"/>
                  <a:t>成绩组成</a:t>
                </a:r>
                <a:endParaRPr lang="en-US" altLang="zh-CN" sz="1800" dirty="0"/>
              </a:p>
              <a:p>
                <a:pPr lvl="1"/>
                <a:r>
                  <a:rPr lang="zh-CN" altLang="en-US" sz="1600" dirty="0"/>
                  <a:t>代码运行平均成绩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600" dirty="0"/>
                  <a:t>（</a:t>
                </a:r>
                <a:r>
                  <a:rPr lang="en-US" altLang="zh-CN" sz="1600" dirty="0"/>
                  <a:t>90</a:t>
                </a:r>
                <a:r>
                  <a:rPr lang="zh-CN" altLang="en-US" sz="1600" dirty="0"/>
                  <a:t>分）</a:t>
                </a:r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≥1024:90</m:t>
                    </m:r>
                  </m:oMath>
                </a14:m>
                <a:endParaRPr lang="en-US" altLang="zh-CN" sz="1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𝑙𝑖𝑓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≥64:15×(</m:t>
                    </m:r>
                    <m:func>
                      <m:func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r>
                  <a:rPr lang="en-US" altLang="zh-CN" sz="1400" b="0" dirty="0"/>
                  <a:t> (30</a:t>
                </a:r>
                <a:r>
                  <a:rPr lang="zh-CN" altLang="en-US" sz="1400" b="0" dirty="0"/>
                  <a:t>分</a:t>
                </a:r>
                <a:r>
                  <a:rPr lang="en-US" altLang="zh-CN" sz="1400" b="0" dirty="0"/>
                  <a:t>~90</a:t>
                </a:r>
                <a:r>
                  <a:rPr lang="zh-CN" altLang="en-US" sz="1400" b="0" dirty="0"/>
                  <a:t>分</a:t>
                </a:r>
                <a:r>
                  <a:rPr lang="en-US" altLang="zh-CN" sz="1400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:0</m:t>
                    </m:r>
                  </m:oMath>
                </a14:m>
                <a:endParaRPr lang="en-US" altLang="zh-CN" sz="1400" dirty="0"/>
              </a:p>
              <a:p>
                <a:pPr lvl="1"/>
                <a:r>
                  <a:rPr lang="zh-CN" altLang="en-US" sz="1600" dirty="0"/>
                  <a:t>报告（</a:t>
                </a:r>
                <a:r>
                  <a:rPr lang="en-US" altLang="zh-CN" sz="1600" dirty="0"/>
                  <a:t>10</a:t>
                </a:r>
                <a:r>
                  <a:rPr lang="zh-CN" altLang="en-US" sz="1600" dirty="0"/>
                  <a:t>分）</a:t>
                </a:r>
                <a:endParaRPr lang="en-US" altLang="zh-CN" sz="1600" dirty="0"/>
              </a:p>
              <a:p>
                <a:pPr lvl="2"/>
                <a:r>
                  <a:rPr lang="zh-CN" altLang="en-US" sz="1400" dirty="0"/>
                  <a:t>交大模板，正文</a:t>
                </a:r>
                <a:r>
                  <a:rPr lang="en-US" altLang="zh-CN" sz="1400" dirty="0"/>
                  <a:t>10</a:t>
                </a:r>
                <a:r>
                  <a:rPr lang="zh-CN" altLang="en-US" sz="1400" dirty="0"/>
                  <a:t>页左右</a:t>
                </a:r>
                <a:r>
                  <a:rPr lang="en-US" altLang="zh-CN" sz="1400" b="1" dirty="0"/>
                  <a:t>PPT</a:t>
                </a:r>
                <a:r>
                  <a:rPr lang="zh-CN" altLang="en-US" sz="1400" dirty="0"/>
                  <a:t>（方法和录制</a:t>
                </a:r>
                <a:r>
                  <a:rPr lang="en-US" altLang="zh-CN" sz="1400" dirty="0"/>
                  <a:t>gif/</a:t>
                </a:r>
                <a:r>
                  <a:rPr lang="zh-CN" altLang="en-US" sz="1400" dirty="0"/>
                  <a:t>视频），方法不够可添加附录</a:t>
                </a:r>
                <a:endParaRPr lang="en-US" altLang="zh-CN" sz="1400" dirty="0"/>
              </a:p>
              <a:p>
                <a:pPr lvl="1"/>
                <a:r>
                  <a:rPr lang="zh-CN" altLang="en-US" sz="1600" dirty="0"/>
                  <a:t>加分（最多</a:t>
                </a:r>
                <a:r>
                  <a:rPr lang="en-US" altLang="zh-CN" sz="1600" dirty="0"/>
                  <a:t>15</a:t>
                </a:r>
                <a:r>
                  <a:rPr lang="zh-CN" altLang="en-US" sz="1600" dirty="0"/>
                  <a:t>分），有以下情况之一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，</a:t>
                </a:r>
                <a:r>
                  <a:rPr lang="zh-CN" altLang="en-US" sz="1600" dirty="0"/>
                  <a:t>进行</a:t>
                </a:r>
                <a:r>
                  <a:rPr lang="en-US" altLang="zh-CN" sz="1600" dirty="0"/>
                  <a:t>5min</a:t>
                </a:r>
                <a:r>
                  <a:rPr lang="zh-CN" altLang="en-US" sz="1600" dirty="0"/>
                  <a:t>口头报告和提问后可加满</a:t>
                </a:r>
                <a:endParaRPr lang="en-US" altLang="zh-CN" sz="1600" dirty="0"/>
              </a:p>
              <a:p>
                <a:pPr lvl="2"/>
                <a:r>
                  <a:rPr lang="zh-CN" altLang="en-US" sz="1400" dirty="0"/>
                  <a:t>稳定达到</a:t>
                </a:r>
                <a:r>
                  <a:rPr lang="en-US" altLang="zh-CN" sz="1400" b="1" dirty="0"/>
                  <a:t>2048</a:t>
                </a:r>
                <a:r>
                  <a:rPr lang="zh-CN" altLang="en-US" sz="1400" dirty="0"/>
                  <a:t>分，并且在无限制条件下平均成绩在全班排名前</a:t>
                </a:r>
                <a:r>
                  <a:rPr lang="en-US" altLang="zh-CN" sz="1400" dirty="0"/>
                  <a:t>3</a:t>
                </a:r>
              </a:p>
              <a:p>
                <a:pPr lvl="2"/>
                <a:r>
                  <a:rPr lang="zh-CN" altLang="en-US" sz="1400" dirty="0"/>
                  <a:t>使用</a:t>
                </a:r>
                <a:r>
                  <a:rPr lang="zh-CN" altLang="en-US" sz="1400" b="1" dirty="0"/>
                  <a:t>基于强化学习</a:t>
                </a:r>
                <a:r>
                  <a:rPr lang="zh-CN" altLang="en-US" sz="1400" dirty="0"/>
                  <a:t>的方法，并稳定达到</a:t>
                </a:r>
                <a:r>
                  <a:rPr lang="en-US" altLang="zh-CN" sz="1400" b="1" dirty="0"/>
                  <a:t>2048</a:t>
                </a:r>
                <a:r>
                  <a:rPr lang="zh-CN" altLang="en-US" sz="1400" dirty="0"/>
                  <a:t>分以上</a:t>
                </a:r>
                <a:endParaRPr lang="en-US" altLang="zh-CN" sz="1400" dirty="0"/>
              </a:p>
              <a:p>
                <a:pPr lvl="2"/>
                <a:r>
                  <a:rPr lang="zh-CN" altLang="en-US" sz="1400" b="1" dirty="0"/>
                  <a:t>额外</a:t>
                </a:r>
                <a:r>
                  <a:rPr lang="zh-CN" altLang="en-US" sz="1400" dirty="0"/>
                  <a:t>提供一份</a:t>
                </a:r>
                <a:r>
                  <a:rPr lang="zh-CN" altLang="en-US" sz="1400" b="1" dirty="0"/>
                  <a:t>基于</a:t>
                </a:r>
                <a:r>
                  <a:rPr lang="en-US" altLang="zh-CN" sz="1400" b="1" dirty="0"/>
                  <a:t>planning</a:t>
                </a:r>
                <a:r>
                  <a:rPr lang="zh-CN" altLang="en-US" sz="1400" dirty="0"/>
                  <a:t>的方法超过</a:t>
                </a:r>
                <a:r>
                  <a:rPr lang="en-US" altLang="zh-CN" sz="1400" dirty="0"/>
                  <a:t>1024</a:t>
                </a:r>
                <a:r>
                  <a:rPr lang="zh-CN" altLang="en-US" sz="1400" dirty="0"/>
                  <a:t>分（单独提供不算分） ，需提供额外报告</a:t>
                </a:r>
                <a:endParaRPr lang="en-US" altLang="zh-CN" sz="1400" dirty="0"/>
              </a:p>
              <a:p>
                <a:r>
                  <a:rPr lang="zh-CN" altLang="en-US" sz="1800" dirty="0"/>
                  <a:t>严禁弄虚作假，包括虚假分数、抄袭代码等，最多直接扣</a:t>
                </a:r>
                <a:r>
                  <a:rPr lang="en-US" altLang="zh-CN" sz="1800" dirty="0"/>
                  <a:t>100</a:t>
                </a:r>
                <a:r>
                  <a:rPr lang="zh-CN" altLang="en-US" sz="1800" dirty="0"/>
                  <a:t>分。</a:t>
                </a:r>
                <a:endParaRPr lang="en-US" altLang="zh-CN" sz="1800" dirty="0"/>
              </a:p>
              <a:p>
                <a:pPr marL="914400" lvl="2" indent="0">
                  <a:buNone/>
                </a:pPr>
                <a:endParaRPr lang="en-US" altLang="zh-CN" sz="1400" dirty="0"/>
              </a:p>
            </p:txBody>
          </p:sp>
        </mc:Choice>
        <mc:Fallback>
          <p:sp>
            <p:nvSpPr>
              <p:cNvPr id="9" name="内容占位符 1">
                <a:extLst>
                  <a:ext uri="{FF2B5EF4-FFF2-40B4-BE49-F238E27FC236}">
                    <a16:creationId xmlns:a16="http://schemas.microsoft.com/office/drawing/2014/main" id="{8878FA17-566F-45BA-B26B-1A2A29EF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94025" y="1685678"/>
                <a:ext cx="8372163" cy="4921498"/>
              </a:xfrm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45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96453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Other demo by your classmate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D740616-214C-4E22-8BF8-AE3BD45844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87" y="1685925"/>
            <a:ext cx="5448526" cy="492125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023CC9-7D50-4C20-B92A-B416CA1E37AE}"/>
              </a:ext>
            </a:extLst>
          </p:cNvPr>
          <p:cNvSpPr txBox="1"/>
          <p:nvPr/>
        </p:nvSpPr>
        <p:spPr>
          <a:xfrm>
            <a:off x="404358" y="5412880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Only ~7 days! Bravo!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Plan your time!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8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96453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/>
              <a:t>Resource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878FA17-566F-45BA-B26B-1A2A29EF33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一个在线可玩的</a:t>
            </a:r>
            <a:r>
              <a:rPr lang="en-US" altLang="zh-CN" dirty="0"/>
              <a:t>2048</a:t>
            </a:r>
            <a:r>
              <a:rPr lang="zh-CN" altLang="en-US" dirty="0"/>
              <a:t>游戏：</a:t>
            </a:r>
            <a:r>
              <a:rPr lang="en-US" altLang="zh-CN" dirty="0">
                <a:hlinkClick r:id="rId2"/>
              </a:rPr>
              <a:t>https://gabrielecirulli.github.io/2048/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强化学习：台大李宏毅的强化学习章节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https://www.csie.ntu.edu.tw/~yvchen/f106-adl/syllabus</a:t>
            </a:r>
            <a:r>
              <a:rPr lang="zh-CN" altLang="en-US" dirty="0"/>
              <a:t>（或</a:t>
            </a:r>
            <a:r>
              <a:rPr lang="en-US" altLang="zh-CN" dirty="0"/>
              <a:t>google</a:t>
            </a:r>
            <a:r>
              <a:rPr lang="zh-CN" altLang="en-US" dirty="0"/>
              <a:t>个人主页）</a:t>
            </a:r>
            <a:endParaRPr lang="en-US" altLang="zh-CN" dirty="0"/>
          </a:p>
          <a:p>
            <a:r>
              <a:rPr lang="zh-CN" altLang="en-US" dirty="0"/>
              <a:t>一些相关的库：</a:t>
            </a:r>
            <a:endParaRPr lang="en-US" altLang="zh-CN" dirty="0"/>
          </a:p>
          <a:p>
            <a:pPr lvl="1"/>
            <a:r>
              <a:rPr lang="zh-CN" altLang="en-US" dirty="0"/>
              <a:t>科学计算环境：</a:t>
            </a:r>
            <a:r>
              <a:rPr lang="en-US" altLang="zh-CN" dirty="0"/>
              <a:t>Anaconda 3.6 (</a:t>
            </a:r>
            <a:r>
              <a:rPr lang="zh-CN" altLang="en-US" dirty="0"/>
              <a:t>要求使用</a:t>
            </a:r>
            <a:r>
              <a:rPr lang="en-US" altLang="zh-CN" dirty="0"/>
              <a:t>Python 3</a:t>
            </a:r>
            <a:r>
              <a:rPr lang="zh-CN" altLang="en-US" dirty="0"/>
              <a:t>，推荐使用</a:t>
            </a:r>
            <a:r>
              <a:rPr lang="en-US" altLang="zh-CN" dirty="0"/>
              <a:t>3.6)</a:t>
            </a:r>
          </a:p>
          <a:p>
            <a:pPr lvl="1"/>
            <a:r>
              <a:rPr lang="zh-CN" altLang="en-US" dirty="0"/>
              <a:t>科学计算：</a:t>
            </a:r>
            <a:r>
              <a:rPr lang="en-US" altLang="zh-CN" dirty="0" err="1"/>
              <a:t>numpy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矩阵并行</a:t>
            </a:r>
            <a:r>
              <a:rPr lang="en-US" altLang="zh-CN" dirty="0"/>
              <a:t>), </a:t>
            </a:r>
            <a:r>
              <a:rPr lang="en-US" altLang="zh-CN" dirty="0" err="1"/>
              <a:t>scipy</a:t>
            </a:r>
            <a:r>
              <a:rPr lang="en-US" altLang="zh-CN" dirty="0"/>
              <a:t> (</a:t>
            </a:r>
            <a:r>
              <a:rPr lang="zh-CN" altLang="en-US" dirty="0"/>
              <a:t>计算工具包</a:t>
            </a:r>
            <a:r>
              <a:rPr lang="en-US" altLang="zh-CN" dirty="0"/>
              <a:t>), matplotlib (</a:t>
            </a:r>
            <a:r>
              <a:rPr lang="zh-CN" altLang="en-US" dirty="0"/>
              <a:t>画图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机器学习（</a:t>
            </a:r>
            <a:r>
              <a:rPr lang="en-US" altLang="zh-CN" dirty="0"/>
              <a:t>SVM</a:t>
            </a:r>
            <a:r>
              <a:rPr lang="zh-CN" altLang="en-US" dirty="0"/>
              <a:t>，决策树等）：</a:t>
            </a:r>
            <a:r>
              <a:rPr lang="en-US" altLang="zh-CN" dirty="0"/>
              <a:t>scikit-learn</a:t>
            </a:r>
          </a:p>
          <a:p>
            <a:pPr lvl="1"/>
            <a:r>
              <a:rPr lang="zh-CN" altLang="en-US" dirty="0"/>
              <a:t>深度学习（神经网络）：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PyTorch , Keras</a:t>
            </a:r>
            <a:r>
              <a:rPr lang="en-US" altLang="zh-CN" dirty="0"/>
              <a:t>, TensorFlow (</a:t>
            </a:r>
            <a:r>
              <a:rPr lang="zh-CN" altLang="en-US" dirty="0"/>
              <a:t>其他不推荐入门使用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一些可用的云计算资源（需翻墙）：</a:t>
            </a:r>
            <a:endParaRPr lang="en-US" altLang="zh-CN" dirty="0"/>
          </a:p>
          <a:p>
            <a:pPr lvl="1"/>
            <a:r>
              <a:rPr lang="zh-CN" altLang="en-US" dirty="0"/>
              <a:t>推荐</a:t>
            </a:r>
            <a:r>
              <a:rPr lang="en-US" altLang="zh-CN" dirty="0"/>
              <a:t>AWS educate</a:t>
            </a:r>
            <a:r>
              <a:rPr lang="zh-CN" altLang="en-US" dirty="0"/>
              <a:t>：交大学生可获得</a:t>
            </a:r>
            <a:r>
              <a:rPr lang="en-US" altLang="zh-CN" dirty="0"/>
              <a:t>$100</a:t>
            </a:r>
            <a:r>
              <a:rPr lang="zh-CN" altLang="en-US" dirty="0"/>
              <a:t>，单卡</a:t>
            </a:r>
            <a:r>
              <a:rPr lang="en-US" altLang="zh-CN" dirty="0"/>
              <a:t>GPU$0.9 / </a:t>
            </a:r>
            <a:r>
              <a:rPr lang="zh-CN" altLang="en-US" dirty="0"/>
              <a:t>小时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http://cs231n.github.io/aws-tutorial/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AWS Deep Learning AMI</a:t>
            </a:r>
            <a:r>
              <a:rPr lang="zh-CN" altLang="en-US" dirty="0"/>
              <a:t>，已经配置好所有环境</a:t>
            </a:r>
            <a:endParaRPr lang="en-US" altLang="zh-CN" dirty="0"/>
          </a:p>
          <a:p>
            <a:pPr lvl="1"/>
            <a:r>
              <a:rPr lang="en-US" altLang="zh-CN" dirty="0"/>
              <a:t>Google Cloud</a:t>
            </a:r>
            <a:r>
              <a:rPr lang="zh-CN" altLang="en-US" dirty="0"/>
              <a:t>：注册送</a:t>
            </a:r>
            <a:r>
              <a:rPr lang="en-US" altLang="zh-CN" dirty="0"/>
              <a:t>$200</a:t>
            </a:r>
          </a:p>
        </p:txBody>
      </p:sp>
    </p:spTree>
    <p:extLst>
      <p:ext uri="{BB962C8B-B14F-4D97-AF65-F5344CB8AC3E}">
        <p14:creationId xmlns:p14="http://schemas.microsoft.com/office/powerpoint/2010/main" val="221870800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8586</TotalTime>
  <Words>540</Words>
  <Application>Microsoft Office PowerPoint</Application>
  <PresentationFormat>全屏显示(4:3)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DengXian</vt:lpstr>
      <vt:lpstr>DengXian Light</vt:lpstr>
      <vt:lpstr>Microsoft YaHei</vt:lpstr>
      <vt:lpstr>Arial</vt:lpstr>
      <vt:lpstr>Calibri</vt:lpstr>
      <vt:lpstr>Cambria Math</vt:lpstr>
      <vt:lpstr>Wingdings</vt:lpstr>
      <vt:lpstr>2016-VI主题-蓝</vt:lpstr>
      <vt:lpstr>EE369 项目大作业：2048游戏</vt:lpstr>
      <vt:lpstr>demo</vt:lpstr>
      <vt:lpstr>How-To-1: Project Overview</vt:lpstr>
      <vt:lpstr>How-To-2: Coding</vt:lpstr>
      <vt:lpstr>How-To-3: Algorithm</vt:lpstr>
      <vt:lpstr>How-To-4: Evaluation Script</vt:lpstr>
      <vt:lpstr>Scoring</vt:lpstr>
      <vt:lpstr>Other demo by your classmate</vt:lpstr>
      <vt:lpstr>Resource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Convolution Network Design</dc:title>
  <dc:creator>Jiancheng YANG</dc:creator>
  <cp:lastModifiedBy>YANG Jiancheng</cp:lastModifiedBy>
  <cp:revision>82</cp:revision>
  <dcterms:created xsi:type="dcterms:W3CDTF">2016-04-20T02:59:17Z</dcterms:created>
  <dcterms:modified xsi:type="dcterms:W3CDTF">2018-10-08T15:54:17Z</dcterms:modified>
</cp:coreProperties>
</file>