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315200" cy="5486400" type="B5JIS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7E4DE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51" d="100"/>
          <a:sy n="151" d="100"/>
        </p:scale>
        <p:origin x="19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97890"/>
            <a:ext cx="621792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81630"/>
            <a:ext cx="54864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C945-E4D3-244C-8E9F-1A420481F707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9E6B-3917-B544-9838-12ED5DA5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5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C945-E4D3-244C-8E9F-1A420481F707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9E6B-3917-B544-9838-12ED5DA5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8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92100"/>
            <a:ext cx="157734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92100"/>
            <a:ext cx="4640580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C945-E4D3-244C-8E9F-1A420481F707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9E6B-3917-B544-9838-12ED5DA5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6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C945-E4D3-244C-8E9F-1A420481F707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9E6B-3917-B544-9838-12ED5DA5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2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67791"/>
            <a:ext cx="630936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671571"/>
            <a:ext cx="630936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C945-E4D3-244C-8E9F-1A420481F707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9E6B-3917-B544-9838-12ED5DA5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0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60500"/>
            <a:ext cx="310896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60500"/>
            <a:ext cx="310896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C945-E4D3-244C-8E9F-1A420481F707}" type="datetimeFigureOut">
              <a:rPr lang="en-US" smtClean="0"/>
              <a:t>8/25/25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9E6B-3917-B544-9838-12ED5DA5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9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92101"/>
            <a:ext cx="630936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44930"/>
            <a:ext cx="309467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004060"/>
            <a:ext cx="3094672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44930"/>
            <a:ext cx="3109913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004060"/>
            <a:ext cx="3109913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C945-E4D3-244C-8E9F-1A420481F707}" type="datetimeFigureOut">
              <a:rPr lang="en-US" smtClean="0"/>
              <a:t>8/25/25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9E6B-3917-B544-9838-12ED5DA5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7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C945-E4D3-244C-8E9F-1A420481F707}" type="datetimeFigureOut">
              <a:rPr lang="en-US" smtClean="0"/>
              <a:t>8/25/25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9E6B-3917-B544-9838-12ED5DA5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9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C945-E4D3-244C-8E9F-1A420481F707}" type="datetimeFigureOut">
              <a:rPr lang="en-US" smtClean="0"/>
              <a:t>8/25/25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9E6B-3917-B544-9838-12ED5DA5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0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89941"/>
            <a:ext cx="370332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C945-E4D3-244C-8E9F-1A420481F707}" type="datetimeFigureOut">
              <a:rPr lang="en-US" smtClean="0"/>
              <a:t>8/25/25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9E6B-3917-B544-9838-12ED5DA5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73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89941"/>
            <a:ext cx="370332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C945-E4D3-244C-8E9F-1A420481F707}" type="datetimeFigureOut">
              <a:rPr lang="en-US" smtClean="0"/>
              <a:t>8/25/25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9E6B-3917-B544-9838-12ED5DA5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9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92101"/>
            <a:ext cx="630936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60500"/>
            <a:ext cx="630936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BBC945-E4D3-244C-8E9F-1A420481F707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5085081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149E6B-3917-B544-9838-12ED5DA57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8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C394C4A-7A86-78FF-7007-9B2B76389B06}"/>
              </a:ext>
            </a:extLst>
          </p:cNvPr>
          <p:cNvSpPr/>
          <p:nvPr/>
        </p:nvSpPr>
        <p:spPr>
          <a:xfrm>
            <a:off x="0" y="0"/>
            <a:ext cx="7315200" cy="5486400"/>
          </a:xfrm>
          <a:prstGeom prst="rect">
            <a:avLst/>
          </a:prstGeom>
          <a:solidFill>
            <a:srgbClr val="FFFFFF"/>
          </a:solidFill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oster of data visualization&#10;&#10;AI-generated content may be incorrect.">
            <a:extLst>
              <a:ext uri="{FF2B5EF4-FFF2-40B4-BE49-F238E27FC236}">
                <a16:creationId xmlns:a16="http://schemas.microsoft.com/office/drawing/2014/main" id="{6B5CF692-C83F-8F59-F485-29B7B8DA2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20" y="655743"/>
            <a:ext cx="6259761" cy="417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2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Nola du Toit</dc:creator>
  <cp:lastModifiedBy>Nola du Toit</cp:lastModifiedBy>
  <cp:revision>2</cp:revision>
  <dcterms:created xsi:type="dcterms:W3CDTF">2025-08-24T22:49:29Z</dcterms:created>
  <dcterms:modified xsi:type="dcterms:W3CDTF">2025-08-25T16:27:35Z</dcterms:modified>
</cp:coreProperties>
</file>