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DFBF-682F-408E-A53B-3F5D6AA67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A9EA0-85A0-4418-88B3-0512F7986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3A98-85AE-4F9E-B75F-328BEB5B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69CA-981A-453F-940B-CD99045C2469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DF608-189A-42FE-B266-9D83A6D6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E26E-EC14-420C-8DAF-D3C794C7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AAB-4D2F-4DF2-AA48-819BEE20F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10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9B86-BC28-4368-A470-472D6466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D6C2B-0C74-4012-B7A8-87A1F05B6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910F-62E0-4AB7-8BC7-0C92183F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69CA-981A-453F-940B-CD99045C2469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6DDF4-010D-40F9-9426-5C8F50BD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53AFE-3197-4987-8EF5-7F4127F6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AAB-4D2F-4DF2-AA48-819BEE20F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90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C535D-7BCA-41D0-A75C-6793095E4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22404-79E8-44D2-8AD5-95997021E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38FA9-14B0-4FFC-BE7D-0B9FD5F6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69CA-981A-453F-940B-CD99045C2469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C2DE6-BAAA-4E9D-82C4-75756586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2961-81C1-48FD-B780-8A7B4B20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AAB-4D2F-4DF2-AA48-819BEE20F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24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1AF4-7B30-4FC1-958D-749CD2A6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766B-70F8-4EE5-A7C0-9077617F4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2DFA-8429-4D05-8036-D50CA75B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69CA-981A-453F-940B-CD99045C2469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A356-53AF-4FD0-B7C0-A9CF033D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1171-C3CE-43BD-BB73-5A185FAB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AAB-4D2F-4DF2-AA48-819BEE20F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15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05EB-A37D-4990-BC01-ABA879FB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EF13A-D55A-4551-8C7A-2CFB1024B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6B18-CCD7-454B-818F-9F0B7D9A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69CA-981A-453F-940B-CD99045C2469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040E-DD78-4741-932C-A87FDAC2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4DC90-8D52-42DC-B069-042B11CB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AAB-4D2F-4DF2-AA48-819BEE20F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95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9043-4B19-431E-A59F-935A9F05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407D-7E56-4CC6-817C-859358A59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C85EB-BDF5-44BC-9007-908A0FF89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446BF-2907-4429-BCF4-6AF21649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69CA-981A-453F-940B-CD99045C2469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718D5-36BE-4137-B737-98E8FBF9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3E4AA-FA8D-4C8E-9474-22006442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AAB-4D2F-4DF2-AA48-819BEE20F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8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7ACB-9AA6-4E48-90CD-3B790443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DB6DF-B50A-41E4-B969-8D12B279D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B53D2-13EE-403F-A76B-B92F15215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147B8-6206-4121-84C3-C0508B0B3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85171-B71B-4420-BC42-A3E4DA4DF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E75A2-A305-4569-A1BB-712177F3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69CA-981A-453F-940B-CD99045C2469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CB33D-78E6-4630-8CB6-E82C3CAB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F3667-BEFE-444A-A6D1-876D05C9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AAB-4D2F-4DF2-AA48-819BEE20F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15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6B75-F0DF-44B7-8275-1FB3D812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8586F-0F68-4081-9DFF-31FDDD25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69CA-981A-453F-940B-CD99045C2469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80F91-4FDA-48D6-B1EE-31337890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17246-D163-4529-BF1B-A8961EC2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AAB-4D2F-4DF2-AA48-819BEE20F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4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F7A49-9F2C-4C33-8B9B-86354261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69CA-981A-453F-940B-CD99045C2469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8AA4D-F756-49E0-B07E-3B450454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CB8F7-5478-43F8-BECB-B831AB8D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AAB-4D2F-4DF2-AA48-819BEE20F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51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CEC5-17B2-40A0-91E7-834BE5C6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DD55-35D1-477B-B54B-9922A4EA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110E0-1CD4-4874-8B4F-9B672CCBB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49B08-780B-45A1-B6FD-4D8CEDFB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69CA-981A-453F-940B-CD99045C2469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FB761-5AFF-48E6-8C46-94F8D67B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FB2AB-67F0-4CFF-B38B-CE07929E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AAB-4D2F-4DF2-AA48-819BEE20F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36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86D9-24EE-4BE3-9D7D-13C59D12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1F735-1F35-49F5-8B9E-2098E6CF1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7E00D-E034-4251-AD9A-AE38CCD3E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D5955-C691-4CD1-A040-98D71F34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69CA-981A-453F-940B-CD99045C2469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B3331-9439-42F3-8711-08CF3A4C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D49FC-468D-4F8F-8DAA-36AEFAED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DAAB-4D2F-4DF2-AA48-819BEE20F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6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845F6-BC23-4925-8D2E-A5615225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0EA3-75EF-4B22-AF9E-F87DDE1D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05827-C34B-46C9-8547-9FDA541B5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69CA-981A-453F-940B-CD99045C2469}" type="datetimeFigureOut">
              <a:rPr lang="pt-BR" smtClean="0"/>
              <a:t>30/12/2020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24165-E8D6-4AB2-B3E1-1B481E096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585AC-4DEF-47C6-90FC-055ACEC07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7DAAB-4D2F-4DF2-AA48-819BEE20F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04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dex for Crown projection">
            <a:extLst>
              <a:ext uri="{FF2B5EF4-FFF2-40B4-BE49-F238E27FC236}">
                <a16:creationId xmlns:a16="http://schemas.microsoft.com/office/drawing/2014/main" id="{D9177B1F-A4AF-48D4-98A7-2BE8CBAEA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82" r="4260"/>
          <a:stretch/>
        </p:blipFill>
        <p:spPr bwMode="auto">
          <a:xfrm>
            <a:off x="699795" y="962414"/>
            <a:ext cx="8789437" cy="465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B3E86E-0964-4B35-9C0F-8FFCAEA7DFBA}"/>
              </a:ext>
            </a:extLst>
          </p:cNvPr>
          <p:cNvSpPr/>
          <p:nvPr/>
        </p:nvSpPr>
        <p:spPr>
          <a:xfrm>
            <a:off x="1726163" y="1408922"/>
            <a:ext cx="3797560" cy="14789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50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Dutra</dc:creator>
  <cp:lastModifiedBy>Luiz Dutra</cp:lastModifiedBy>
  <cp:revision>1</cp:revision>
  <dcterms:created xsi:type="dcterms:W3CDTF">2020-12-30T20:09:24Z</dcterms:created>
  <dcterms:modified xsi:type="dcterms:W3CDTF">2020-12-30T20:12:23Z</dcterms:modified>
</cp:coreProperties>
</file>