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15A1942-018F-49E0-BA3D-81929F75AEA7}" type="datetimeFigureOut">
              <a:rPr lang="en-US" smtClean="0"/>
              <a:t>4/12/2021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155F4A4-025A-43AF-8C0D-FB5E7807C2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5A1942-018F-49E0-BA3D-81929F75AEA7}" type="datetimeFigureOut">
              <a:rPr lang="en-US" smtClean="0"/>
              <a:t>4/12/2021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155F4A4-025A-43AF-8C0D-FB5E7807C2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5A1942-018F-49E0-BA3D-81929F75AEA7}" type="datetimeFigureOut">
              <a:rPr lang="en-US" smtClean="0"/>
              <a:t>4/12/2021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155F4A4-025A-43AF-8C0D-FB5E7807C2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5A1942-018F-49E0-BA3D-81929F75AEA7}" type="datetimeFigureOut">
              <a:rPr lang="en-US" smtClean="0"/>
              <a:t>4/12/2021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155F4A4-025A-43AF-8C0D-FB5E7807C2BD}"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15A1942-018F-49E0-BA3D-81929F75AEA7}" type="datetimeFigureOut">
              <a:rPr lang="en-US" smtClean="0"/>
              <a:t>4/12/2021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155F4A4-025A-43AF-8C0D-FB5E7807C2B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5A1942-018F-49E0-BA3D-81929F75AEA7}" type="datetimeFigureOut">
              <a:rPr lang="en-US" smtClean="0"/>
              <a:t>4/12/2021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155F4A4-025A-43AF-8C0D-FB5E7807C2BD}"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15A1942-018F-49E0-BA3D-81929F75AEA7}" type="datetimeFigureOut">
              <a:rPr lang="en-US" smtClean="0"/>
              <a:t>4/12/2021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155F4A4-025A-43AF-8C0D-FB5E7807C2B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15A1942-018F-49E0-BA3D-81929F75AEA7}" type="datetimeFigureOut">
              <a:rPr lang="en-US" smtClean="0"/>
              <a:t>4/12/2021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155F4A4-025A-43AF-8C0D-FB5E7807C2BD}"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15A1942-018F-49E0-BA3D-81929F75AEA7}" type="datetimeFigureOut">
              <a:rPr lang="en-US" smtClean="0"/>
              <a:t>4/12/2021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155F4A4-025A-43AF-8C0D-FB5E7807C2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15A1942-018F-49E0-BA3D-81929F75AEA7}" type="datetimeFigureOut">
              <a:rPr lang="en-US" smtClean="0"/>
              <a:t>4/12/2021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155F4A4-025A-43AF-8C0D-FB5E7807C2B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15A1942-018F-49E0-BA3D-81929F75AEA7}" type="datetimeFigureOut">
              <a:rPr lang="en-US" smtClean="0"/>
              <a:t>4/12/2021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155F4A4-025A-43AF-8C0D-FB5E7807C2B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15A1942-018F-49E0-BA3D-81929F75AEA7}" type="datetimeFigureOut">
              <a:rPr lang="en-US" smtClean="0"/>
              <a:t>4/12/2021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155F4A4-025A-43AF-8C0D-FB5E7807C2B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ere.com/" TargetMode="External"/><Relationship Id="rId2" Type="http://schemas.openxmlformats.org/officeDocument/2006/relationships/hyperlink" Target="https://open.toronto.ca/dataset/wellbeing-toronto-demographics/" TargetMode="External"/><Relationship Id="rId1" Type="http://schemas.openxmlformats.org/officeDocument/2006/relationships/slideLayout" Target="../slideLayouts/slideLayout2.xml"/><Relationship Id="rId4" Type="http://schemas.openxmlformats.org/officeDocument/2006/relationships/hyperlink" Target="https://foursquare.com/developers/app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sz="2800" dirty="0" smtClean="0"/>
              <a:t>Project Name: </a:t>
            </a:r>
            <a:br>
              <a:rPr lang="en-IN" sz="2800" dirty="0" smtClean="0"/>
            </a:br>
            <a:r>
              <a:rPr lang="en-IN" sz="2800" dirty="0" smtClean="0"/>
              <a:t/>
            </a:r>
            <a:br>
              <a:rPr lang="en-IN" sz="2800" dirty="0" smtClean="0"/>
            </a:br>
            <a:r>
              <a:rPr lang="en-IN" sz="2800" dirty="0" smtClean="0"/>
              <a:t>Exploring </a:t>
            </a:r>
            <a:r>
              <a:rPr lang="en-IN" sz="2800" dirty="0" smtClean="0"/>
              <a:t>the </a:t>
            </a:r>
            <a:r>
              <a:rPr lang="en-IN" sz="2800" dirty="0" smtClean="0"/>
              <a:t>neighbourhood </a:t>
            </a:r>
            <a:r>
              <a:rPr lang="en-IN" sz="2800" dirty="0" smtClean="0"/>
              <a:t>of Toronto for finding best business opportunity for opening a Coffee Shop</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dirty="0" smtClean="0"/>
              <a:t>Neighbourhood data of Toronto.</a:t>
            </a:r>
            <a:endParaRPr lang="en-US" dirty="0" smtClean="0"/>
          </a:p>
          <a:p>
            <a:pPr lvl="0"/>
            <a:r>
              <a:rPr lang="en-IN" dirty="0" smtClean="0"/>
              <a:t>Population data of each neighbourhood of Toronto.</a:t>
            </a:r>
            <a:endParaRPr lang="en-US" dirty="0" smtClean="0"/>
          </a:p>
          <a:p>
            <a:pPr lvl="0"/>
            <a:r>
              <a:rPr lang="en-IN" dirty="0" smtClean="0"/>
              <a:t>Latitude and Longitude information of each neighbourhood.</a:t>
            </a:r>
            <a:endParaRPr lang="en-US" dirty="0" smtClean="0"/>
          </a:p>
          <a:p>
            <a:pPr lvl="0"/>
            <a:r>
              <a:rPr lang="en-IN" dirty="0" smtClean="0"/>
              <a:t>Number of coffee shop at each neighbourhood and their average user rating.</a:t>
            </a:r>
            <a:endParaRPr lang="en-US" dirty="0" smtClean="0"/>
          </a:p>
          <a:p>
            <a:endParaRPr lang="en-US" dirty="0"/>
          </a:p>
        </p:txBody>
      </p:sp>
      <p:sp>
        <p:nvSpPr>
          <p:cNvPr id="3" name="Title 2"/>
          <p:cNvSpPr>
            <a:spLocks noGrp="1"/>
          </p:cNvSpPr>
          <p:nvPr>
            <p:ph type="title"/>
          </p:nvPr>
        </p:nvSpPr>
        <p:spPr/>
        <p:txBody>
          <a:bodyPr/>
          <a:lstStyle/>
          <a:p>
            <a:r>
              <a:rPr lang="en-US" dirty="0" smtClean="0"/>
              <a:t>A description of the data: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IN" dirty="0" smtClean="0"/>
              <a:t>Neighbourhood Data:</a:t>
            </a:r>
            <a:endParaRPr lang="en-US" dirty="0" smtClean="0"/>
          </a:p>
          <a:p>
            <a:pPr>
              <a:buNone/>
            </a:pPr>
            <a:r>
              <a:rPr lang="en-IN" dirty="0" smtClean="0"/>
              <a:t>   URL</a:t>
            </a:r>
            <a:r>
              <a:rPr lang="en-IN" dirty="0" smtClean="0"/>
              <a:t>: </a:t>
            </a:r>
            <a:r>
              <a:rPr lang="en-IN" u="sng" dirty="0" smtClean="0">
                <a:hlinkClick r:id="rId2"/>
              </a:rPr>
              <a:t>https://open.toronto.ca/dataset/wellbeing-toronto-demographics/</a:t>
            </a:r>
            <a:endParaRPr lang="en-US" dirty="0" smtClean="0"/>
          </a:p>
          <a:p>
            <a:pPr lvl="0"/>
            <a:r>
              <a:rPr lang="en-IN" dirty="0" smtClean="0"/>
              <a:t>Population Data:</a:t>
            </a:r>
            <a:endParaRPr lang="en-US" dirty="0" smtClean="0"/>
          </a:p>
          <a:p>
            <a:pPr>
              <a:buNone/>
            </a:pPr>
            <a:r>
              <a:rPr lang="en-IN" dirty="0" smtClean="0"/>
              <a:t>   URL</a:t>
            </a:r>
            <a:r>
              <a:rPr lang="en-IN" dirty="0" smtClean="0"/>
              <a:t>: </a:t>
            </a:r>
            <a:r>
              <a:rPr lang="en-IN" u="sng" dirty="0" smtClean="0">
                <a:hlinkClick r:id="rId2"/>
              </a:rPr>
              <a:t>https://open.toronto.ca/dataset/wellbeing-toronto-demographics/</a:t>
            </a:r>
            <a:endParaRPr lang="en-US" dirty="0" smtClean="0"/>
          </a:p>
          <a:p>
            <a:pPr lvl="0"/>
            <a:r>
              <a:rPr lang="en-IN" dirty="0" smtClean="0"/>
              <a:t>Location data of Toronto neighbourhood</a:t>
            </a:r>
            <a:r>
              <a:rPr lang="en-IN" dirty="0" smtClean="0"/>
              <a:t>: </a:t>
            </a:r>
            <a:endParaRPr lang="en-US" dirty="0" smtClean="0"/>
          </a:p>
          <a:p>
            <a:pPr>
              <a:buNone/>
            </a:pPr>
            <a:r>
              <a:rPr lang="en-IN" dirty="0" smtClean="0">
                <a:hlinkClick r:id="rId3"/>
              </a:rPr>
              <a:t>   </a:t>
            </a:r>
            <a:r>
              <a:rPr lang="en-IN" u="sng" dirty="0" smtClean="0">
                <a:hlinkClick r:id="rId3"/>
              </a:rPr>
              <a:t>https</a:t>
            </a:r>
            <a:r>
              <a:rPr lang="en-IN" u="sng" dirty="0" smtClean="0">
                <a:hlinkClick r:id="rId3"/>
              </a:rPr>
              <a:t>://www.here.com/</a:t>
            </a:r>
            <a:endParaRPr lang="en-US" dirty="0" smtClean="0"/>
          </a:p>
          <a:p>
            <a:pPr lvl="0"/>
            <a:r>
              <a:rPr lang="en-IN" dirty="0" smtClean="0"/>
              <a:t>Location data and user rating of each coffee shop:</a:t>
            </a:r>
            <a:endParaRPr lang="en-US" dirty="0" smtClean="0"/>
          </a:p>
          <a:p>
            <a:pPr>
              <a:buNone/>
            </a:pPr>
            <a:r>
              <a:rPr lang="en-IN" u="sng" dirty="0" smtClean="0">
                <a:hlinkClick r:id="rId4"/>
              </a:rPr>
              <a:t>	</a:t>
            </a:r>
            <a:r>
              <a:rPr lang="en-IN" u="sng" dirty="0" smtClean="0">
                <a:hlinkClick r:id="rId4"/>
              </a:rPr>
              <a:t>https</a:t>
            </a:r>
            <a:r>
              <a:rPr lang="en-IN" u="sng" dirty="0" smtClean="0">
                <a:hlinkClick r:id="rId4"/>
              </a:rPr>
              <a:t>://foursquare.com/developers/apps</a:t>
            </a:r>
            <a:endParaRPr lang="en-US" dirty="0" smtClean="0"/>
          </a:p>
          <a:p>
            <a:endParaRPr lang="en-US" dirty="0"/>
          </a:p>
        </p:txBody>
      </p:sp>
      <p:sp>
        <p:nvSpPr>
          <p:cNvPr id="3" name="Title 2"/>
          <p:cNvSpPr>
            <a:spLocks noGrp="1"/>
          </p:cNvSpPr>
          <p:nvPr>
            <p:ph type="title"/>
          </p:nvPr>
        </p:nvSpPr>
        <p:spPr/>
        <p:txBody>
          <a:bodyPr/>
          <a:lstStyle/>
          <a:p>
            <a:r>
              <a:rPr lang="en-IN" dirty="0" smtClean="0"/>
              <a:t>DATA Source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IN" dirty="0" smtClean="0"/>
              <a:t>Location wise number of coffee shop and their mean user rating has been prepared.</a:t>
            </a:r>
            <a:endParaRPr lang="en-US" dirty="0" smtClean="0"/>
          </a:p>
          <a:p>
            <a:pPr lvl="0"/>
            <a:r>
              <a:rPr lang="en-IN" dirty="0" smtClean="0"/>
              <a:t>Each coffee shop in each neighbourhood caters how many populations have been calculated.</a:t>
            </a:r>
            <a:endParaRPr lang="en-US" dirty="0" smtClean="0"/>
          </a:p>
          <a:p>
            <a:pPr lvl="0"/>
            <a:r>
              <a:rPr lang="en-IN" dirty="0" smtClean="0"/>
              <a:t>Then the mean user rating of each area is divided by the number of population per coffee shop to get the business opportunity index. The lower the business opportunity index, higher is the opportunity of success if we open a coffee shop in that area.</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How the data will be used to solve the problem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The best 5 neighbourhoods for opening a coffee shop:</a:t>
            </a:r>
          </a:p>
          <a:p>
            <a:pPr marL="624078" indent="-514350">
              <a:buAutoNum type="arabicPeriod"/>
            </a:pPr>
            <a:r>
              <a:rPr lang="en-US" dirty="0" smtClean="0"/>
              <a:t>Malvern</a:t>
            </a:r>
          </a:p>
          <a:p>
            <a:pPr marL="624078" indent="-514350">
              <a:buAutoNum type="arabicPeriod"/>
            </a:pPr>
            <a:r>
              <a:rPr lang="en-US" dirty="0" smtClean="0"/>
              <a:t>Mount </a:t>
            </a:r>
            <a:r>
              <a:rPr lang="en-US" dirty="0" smtClean="0"/>
              <a:t>Olive-Silverstone-Jamestown</a:t>
            </a:r>
          </a:p>
          <a:p>
            <a:pPr marL="624078" indent="-514350">
              <a:buAutoNum type="arabicPeriod"/>
            </a:pPr>
            <a:r>
              <a:rPr lang="en-US" dirty="0" smtClean="0"/>
              <a:t>West </a:t>
            </a:r>
            <a:r>
              <a:rPr lang="en-US" dirty="0" smtClean="0"/>
              <a:t>Humber-</a:t>
            </a:r>
            <a:r>
              <a:rPr lang="en-US" dirty="0" err="1" smtClean="0"/>
              <a:t>Clairville</a:t>
            </a:r>
            <a:endParaRPr lang="en-US" dirty="0" smtClean="0"/>
          </a:p>
          <a:p>
            <a:pPr marL="624078" indent="-514350">
              <a:buAutoNum type="arabicPeriod"/>
            </a:pPr>
            <a:r>
              <a:rPr lang="en-US" dirty="0" smtClean="0"/>
              <a:t>Annex</a:t>
            </a:r>
          </a:p>
          <a:p>
            <a:pPr marL="624078" indent="-514350">
              <a:buAutoNum type="arabicPeriod"/>
            </a:pPr>
            <a:r>
              <a:rPr lang="en-US" dirty="0" smtClean="0"/>
              <a:t>York University Heights</a:t>
            </a:r>
            <a:endParaRPr lang="en-IN" dirty="0" smtClean="0"/>
          </a:p>
          <a:p>
            <a:pPr>
              <a:buNone/>
            </a:pPr>
            <a:r>
              <a:rPr lang="en-IN" dirty="0" smtClean="0"/>
              <a:t>  </a:t>
            </a:r>
            <a:endParaRPr lang="en-US" dirty="0"/>
          </a:p>
        </p:txBody>
      </p:sp>
      <p:sp>
        <p:nvSpPr>
          <p:cNvPr id="3" name="Title 2"/>
          <p:cNvSpPr>
            <a:spLocks noGrp="1"/>
          </p:cNvSpPr>
          <p:nvPr>
            <p:ph type="title"/>
          </p:nvPr>
        </p:nvSpPr>
        <p:spPr/>
        <p:txBody>
          <a:bodyPr/>
          <a:lstStyle/>
          <a:p>
            <a:r>
              <a:rPr lang="en-IN" dirty="0" smtClean="0"/>
              <a:t>Results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sz="2400" dirty="0" smtClean="0"/>
              <a:t>The user rating used in the project is irrespective of the no of user rated. Number of user rating also plays an important role in deciding the quality and popularity of any business</a:t>
            </a:r>
            <a:r>
              <a:rPr lang="en-IN" sz="2400" dirty="0" smtClean="0"/>
              <a:t>.</a:t>
            </a:r>
          </a:p>
          <a:p>
            <a:pPr lvl="1">
              <a:buNone/>
            </a:pPr>
            <a:endParaRPr lang="en-US" sz="2400" dirty="0" smtClean="0"/>
          </a:p>
          <a:p>
            <a:pPr lvl="1"/>
            <a:r>
              <a:rPr lang="en-IN" sz="2400" dirty="0" smtClean="0"/>
              <a:t>The neighbourhood area was not considered while arriving at the result. The neighbourhood with small area may be catered by smaller no of coffee shop.</a:t>
            </a:r>
            <a:endParaRPr lang="en-US" sz="2400" dirty="0" smtClean="0"/>
          </a:p>
          <a:p>
            <a:endParaRPr lang="en-US" dirty="0"/>
          </a:p>
        </p:txBody>
      </p:sp>
      <p:sp>
        <p:nvSpPr>
          <p:cNvPr id="3" name="Title 2"/>
          <p:cNvSpPr>
            <a:spLocks noGrp="1"/>
          </p:cNvSpPr>
          <p:nvPr>
            <p:ph type="title"/>
          </p:nvPr>
        </p:nvSpPr>
        <p:spPr/>
        <p:txBody>
          <a:bodyPr/>
          <a:lstStyle/>
          <a:p>
            <a:r>
              <a:rPr lang="en-IN" dirty="0" smtClean="0"/>
              <a:t>Limitation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sz="2400" dirty="0" smtClean="0"/>
              <a:t>The population age category, no of user </a:t>
            </a:r>
            <a:r>
              <a:rPr lang="en-IN" sz="2400" dirty="0" smtClean="0"/>
              <a:t>rating along </a:t>
            </a:r>
            <a:r>
              <a:rPr lang="en-IN" sz="2400" dirty="0" smtClean="0"/>
              <a:t>with average user rating, footfall data, area of each neighbourhood may be included in the </a:t>
            </a:r>
            <a:r>
              <a:rPr lang="en-IN" sz="2400" dirty="0" smtClean="0"/>
              <a:t>analysis.</a:t>
            </a:r>
          </a:p>
          <a:p>
            <a:pPr lvl="1"/>
            <a:r>
              <a:rPr lang="en-IN" sz="2400" dirty="0" smtClean="0"/>
              <a:t>Some </a:t>
            </a:r>
            <a:r>
              <a:rPr lang="en-IN" sz="2400" dirty="0" smtClean="0"/>
              <a:t>statistical analysis and machine algorithm may be used for achieving the control over the data and arriving at better </a:t>
            </a:r>
            <a:r>
              <a:rPr lang="en-IN" sz="2400" dirty="0" smtClean="0"/>
              <a:t>result.</a:t>
            </a:r>
            <a:endParaRPr lang="en-US" sz="2400" dirty="0" smtClean="0"/>
          </a:p>
          <a:p>
            <a:pPr lvl="1"/>
            <a:r>
              <a:rPr lang="en-IN" sz="2400" dirty="0" smtClean="0"/>
              <a:t>Considering </a:t>
            </a:r>
            <a:r>
              <a:rPr lang="en-IN" sz="2400" dirty="0" smtClean="0"/>
              <a:t>the business specific data which have a deciding role in the success of the particular business.</a:t>
            </a:r>
            <a:endParaRPr lang="en-US" sz="2400" dirty="0"/>
          </a:p>
        </p:txBody>
      </p:sp>
      <p:sp>
        <p:nvSpPr>
          <p:cNvPr id="3" name="Title 2"/>
          <p:cNvSpPr>
            <a:spLocks noGrp="1"/>
          </p:cNvSpPr>
          <p:nvPr>
            <p:ph type="title"/>
          </p:nvPr>
        </p:nvSpPr>
        <p:spPr/>
        <p:txBody>
          <a:bodyPr/>
          <a:lstStyle/>
          <a:p>
            <a:r>
              <a:rPr lang="en-IN" dirty="0" smtClean="0"/>
              <a:t>Future Scope of Improvement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TotalTime>
  <Words>330</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Project Name:   Exploring the neighbourhood of Toronto for finding best business opportunity for opening a Coffee Shop</vt:lpstr>
      <vt:lpstr>A description of the data:</vt:lpstr>
      <vt:lpstr>DATA Source</vt:lpstr>
      <vt:lpstr>How the data will be used to solve the problem</vt:lpstr>
      <vt:lpstr>Results</vt:lpstr>
      <vt:lpstr>Limitation</vt:lpstr>
      <vt:lpstr>Future Scope of Improvement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Exploring the neighbourhood of Toronto for finding best business opportunity for opening a Coffee Shop</dc:title>
  <dc:creator>OXP - Electrical</dc:creator>
  <cp:lastModifiedBy>OXP - Electrical</cp:lastModifiedBy>
  <cp:revision>2</cp:revision>
  <dcterms:created xsi:type="dcterms:W3CDTF">2021-04-12T06:56:45Z</dcterms:created>
  <dcterms:modified xsi:type="dcterms:W3CDTF">2021-04-12T07:07:32Z</dcterms:modified>
</cp:coreProperties>
</file>