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c582fc6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c582fc6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c582fc6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c582fc6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c582fc6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c582fc6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c582fc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c582fc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c582fc6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c582fc6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3c582fc6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3c582fc6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3c582fc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3c582fc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c582fc6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3c582fc6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c582fc6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3c582fc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c582fc6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c582fc6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c582fc6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3c582fc6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Systems Midterm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Todo Web Application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753350" y="3827325"/>
            <a:ext cx="774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 sz="1800">
                <a:solidFill>
                  <a:schemeClr val="dk1"/>
                </a:solidFill>
              </a:rPr>
              <a:t>By Hritwik Dutta, NetID - xc1025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while adding item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2" y="1152475"/>
            <a:ext cx="6294776" cy="361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while adding item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00" y="1078325"/>
            <a:ext cx="7051049" cy="38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addition of a new item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5" y="1152476"/>
            <a:ext cx="7957202" cy="3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midterm project, I have created a simple </a:t>
            </a:r>
            <a:r>
              <a:rPr b="1" lang="en">
                <a:solidFill>
                  <a:schemeClr val="dk1"/>
                </a:solidFill>
              </a:rPr>
              <a:t>ToDo Web</a:t>
            </a:r>
            <a:r>
              <a:rPr b="1" lang="en"/>
              <a:t> Application </a:t>
            </a:r>
            <a:r>
              <a:rPr lang="en"/>
              <a:t>using which one can keep a track of the tasks that they need to take care of.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functionality implemented includes </a:t>
            </a:r>
            <a:r>
              <a:rPr b="1" lang="en">
                <a:solidFill>
                  <a:schemeClr val="dk1"/>
                </a:solidFill>
              </a:rPr>
              <a:t>adding</a:t>
            </a:r>
            <a:r>
              <a:rPr lang="en"/>
              <a:t> a new todo item, </a:t>
            </a:r>
            <a:r>
              <a:rPr b="1" lang="en">
                <a:solidFill>
                  <a:schemeClr val="dk1"/>
                </a:solidFill>
              </a:rPr>
              <a:t>deleting</a:t>
            </a:r>
            <a:r>
              <a:rPr lang="en"/>
              <a:t> an existing todo item and </a:t>
            </a:r>
            <a:r>
              <a:rPr b="1" lang="en">
                <a:solidFill>
                  <a:schemeClr val="dk1"/>
                </a:solidFill>
              </a:rPr>
              <a:t>updating</a:t>
            </a:r>
            <a:r>
              <a:rPr lang="en"/>
              <a:t> any one of the todo items.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find attached some screenshots about the look and feel of the application, along </a:t>
            </a:r>
            <a:r>
              <a:rPr lang="en"/>
              <a:t>with</a:t>
            </a:r>
            <a:r>
              <a:rPr lang="en"/>
              <a:t> its working after the database details.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black is my favorite color, I have gone for a simple black and white based design theme for my app.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 above is implemented using </a:t>
            </a:r>
            <a:r>
              <a:rPr b="1" lang="en">
                <a:solidFill>
                  <a:schemeClr val="dk1"/>
                </a:solidFill>
              </a:rPr>
              <a:t>Java servlets</a:t>
            </a:r>
            <a:r>
              <a:rPr lang="en"/>
              <a:t> and </a:t>
            </a:r>
            <a:r>
              <a:rPr b="1" lang="en">
                <a:solidFill>
                  <a:schemeClr val="dk1"/>
                </a:solidFill>
              </a:rPr>
              <a:t>jsp pages</a:t>
            </a:r>
            <a:r>
              <a:rPr lang="en"/>
              <a:t> for rendering the HTML on the browser.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</a:t>
            </a:r>
            <a:r>
              <a:rPr b="1" lang="en">
                <a:solidFill>
                  <a:schemeClr val="dk1"/>
                </a:solidFill>
              </a:rPr>
              <a:t>JavaScript functionality</a:t>
            </a:r>
            <a:r>
              <a:rPr lang="en"/>
              <a:t> has also been implemented, which </a:t>
            </a:r>
            <a:r>
              <a:rPr b="1" lang="en">
                <a:solidFill>
                  <a:schemeClr val="dk1"/>
                </a:solidFill>
              </a:rPr>
              <a:t>checks for empty input</a:t>
            </a:r>
            <a:r>
              <a:rPr lang="en"/>
              <a:t> on all three fields while </a:t>
            </a:r>
            <a:r>
              <a:rPr b="1" lang="en">
                <a:solidFill>
                  <a:schemeClr val="dk1"/>
                </a:solidFill>
              </a:rPr>
              <a:t>adding a new ToDo item</a:t>
            </a:r>
            <a:r>
              <a:rPr lang="en"/>
              <a:t>.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combination of</a:t>
            </a:r>
            <a:r>
              <a:rPr b="1" lang="en">
                <a:solidFill>
                  <a:schemeClr val="dk1"/>
                </a:solidFill>
              </a:rPr>
              <a:t> Bootstrap</a:t>
            </a:r>
            <a:r>
              <a:rPr lang="en"/>
              <a:t>, </a:t>
            </a:r>
            <a:r>
              <a:rPr b="1" lang="en">
                <a:solidFill>
                  <a:schemeClr val="dk1"/>
                </a:solidFill>
              </a:rPr>
              <a:t>inline styling</a:t>
            </a:r>
            <a:r>
              <a:rPr lang="en"/>
              <a:t> and </a:t>
            </a:r>
            <a:r>
              <a:rPr b="1" lang="en">
                <a:solidFill>
                  <a:schemeClr val="dk1"/>
                </a:solidFill>
              </a:rPr>
              <a:t>external style sheets</a:t>
            </a:r>
            <a:r>
              <a:rPr lang="en"/>
              <a:t> have been used for the styling the website.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Details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keep a track of all the todos and to facilitate smooth data handling, a </a:t>
            </a:r>
            <a:r>
              <a:rPr b="1" lang="en">
                <a:solidFill>
                  <a:schemeClr val="dk1"/>
                </a:solidFill>
              </a:rPr>
              <a:t>MySQL database</a:t>
            </a:r>
            <a:r>
              <a:rPr lang="en"/>
              <a:t> has been connected with the webapp.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details on the setup of the database, please refer to the file </a:t>
            </a:r>
            <a:r>
              <a:rPr b="1" lang="en">
                <a:solidFill>
                  <a:schemeClr val="dk1"/>
                </a:solidFill>
              </a:rPr>
              <a:t>DBConnect.java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install and run the web application on a local system, please ensure that the second and third parameters for the </a:t>
            </a:r>
            <a:r>
              <a:rPr b="1" lang="en">
                <a:solidFill>
                  <a:schemeClr val="dk1"/>
                </a:solidFill>
              </a:rPr>
              <a:t>DriverManager.getConnection</a:t>
            </a:r>
            <a:r>
              <a:rPr lang="en"/>
              <a:t> method are the </a:t>
            </a:r>
            <a:r>
              <a:rPr b="1" lang="en">
                <a:solidFill>
                  <a:schemeClr val="dk1"/>
                </a:solidFill>
              </a:rPr>
              <a:t>username</a:t>
            </a:r>
            <a:r>
              <a:rPr lang="en"/>
              <a:t> and </a:t>
            </a:r>
            <a:r>
              <a:rPr b="1" lang="en">
                <a:solidFill>
                  <a:schemeClr val="dk1"/>
                </a:solidFill>
              </a:rPr>
              <a:t>password</a:t>
            </a:r>
            <a:r>
              <a:rPr lang="en"/>
              <a:t> used for accessing the database.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 Home page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75" y="1017736"/>
            <a:ext cx="7742725" cy="420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footer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7025"/>
            <a:ext cx="8520602" cy="35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new item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0" y="1152475"/>
            <a:ext cx="6624200" cy="370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an existing item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74001" cy="40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while adding item I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503001" cy="35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