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1036" r:id="rId2"/>
  </p:sldIdLst>
  <p:sldSz cx="14630400" cy="82296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606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212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68176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424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0308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36364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192424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48493" algn="l" defTabSz="912122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96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350">
          <p15:clr>
            <a:srgbClr val="A4A3A4"/>
          </p15:clr>
        </p15:guide>
        <p15:guide id="4" orient="horz" pos="5041">
          <p15:clr>
            <a:srgbClr val="A4A3A4"/>
          </p15:clr>
        </p15:guide>
        <p15:guide id="5" pos="3288" userDrawn="1">
          <p15:clr>
            <a:srgbClr val="A4A3A4"/>
          </p15:clr>
        </p15:guide>
        <p15:guide id="6" pos="8742">
          <p15:clr>
            <a:srgbClr val="A4A3A4"/>
          </p15:clr>
        </p15:guide>
        <p15:guide id="7" pos="452">
          <p15:clr>
            <a:srgbClr val="A4A3A4"/>
          </p15:clr>
        </p15:guide>
        <p15:guide id="8" pos="4667">
          <p15:clr>
            <a:srgbClr val="A4A3A4"/>
          </p15:clr>
        </p15:guide>
        <p15:guide id="9" pos="911">
          <p15:clr>
            <a:srgbClr val="A4A3A4"/>
          </p15:clr>
        </p15:guide>
        <p15:guide id="10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32D2E"/>
    <a:srgbClr val="932223"/>
    <a:srgbClr val="FF6600"/>
    <a:srgbClr val="2C2C2C"/>
    <a:srgbClr val="1D1D1D"/>
    <a:srgbClr val="1B1B1B"/>
    <a:srgbClr val="B9E4FF"/>
    <a:srgbClr val="2DA5FF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9" autoAdjust="0"/>
    <p:restoredTop sz="95393" autoAdjust="0"/>
  </p:normalViewPr>
  <p:slideViewPr>
    <p:cSldViewPr snapToGrid="0">
      <p:cViewPr>
        <p:scale>
          <a:sx n="76" d="100"/>
          <a:sy n="76" d="100"/>
        </p:scale>
        <p:origin x="-738" y="-300"/>
      </p:cViewPr>
      <p:guideLst>
        <p:guide orient="horz" pos="1496"/>
        <p:guide orient="horz" pos="638"/>
        <p:guide orient="horz" pos="350"/>
        <p:guide orient="horz" pos="5041"/>
        <p:guide pos="3288"/>
        <p:guide pos="8742"/>
        <p:guide pos="452"/>
        <p:guide pos="4667"/>
        <p:guide pos="911"/>
        <p:guide pos="4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60" y="1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BA689E7-A844-4851-8733-F7B456521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1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416425"/>
            <a:ext cx="6221413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1990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LAST NAME OF PRESENTOR – SEPT 2014 BOD 081414 v1.0</a:t>
            </a:r>
          </a:p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375EBB8-0E0F-425F-8DC7-E9493CE2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ＭＳ Ｐゴシック" pitchFamily="15" charset="-128"/>
      </a:defRPr>
    </a:lvl1pPr>
    <a:lvl2pPr marL="4560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2pPr>
    <a:lvl3pPr marL="91212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3pPr>
    <a:lvl4pPr marL="136817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4pPr>
    <a:lvl5pPr marL="182424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ＭＳ Ｐゴシック" pitchFamily="15" charset="-128"/>
        <a:cs typeface="+mn-cs"/>
      </a:defRPr>
    </a:lvl5pPr>
    <a:lvl6pPr marL="2280308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6364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2424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8493" algn="l" defTabSz="9121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5EBB8-0E0F-425F-8DC7-E9493CE2AF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864" y="2245861"/>
            <a:ext cx="13223666" cy="5395913"/>
          </a:xfrm>
          <a:prstGeom prst="rect">
            <a:avLst/>
          </a:prstGeom>
        </p:spPr>
        <p:txBody>
          <a:bodyPr lIns="91209" tIns="45588" rIns="91209" bIns="45588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black">
          <a:xfrm>
            <a:off x="588988" y="7812237"/>
            <a:ext cx="3919975" cy="23689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1998" tIns="40995" rIns="81998" bIns="40995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b="0" dirty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© </a:t>
            </a:r>
            <a:r>
              <a:rPr lang="en-US" altLang="en-US" sz="1000" b="0" dirty="0" smtClean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2017 </a:t>
            </a:r>
            <a:r>
              <a:rPr lang="en-US" altLang="en-US" sz="1000" b="0" dirty="0">
                <a:solidFill>
                  <a:srgbClr val="FFFFFF"/>
                </a:solidFill>
                <a:latin typeface="HelvNeue Light for IBM" pitchFamily="34" charset="0"/>
                <a:ea typeface="MS PGothic" pitchFamily="34" charset="-128"/>
              </a:rPr>
              <a:t>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41706" y="7844932"/>
            <a:ext cx="533400" cy="171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800" b="0">
                <a:ln>
                  <a:noFill/>
                </a:ln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CDD1C7A2-6758-4531-95C7-A985E29F93B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4461067" y="70104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3120" dirty="0" smtClean="0">
              <a:solidFill>
                <a:schemeClr val="bg1"/>
              </a:solidFill>
            </a:endParaRPr>
          </a:p>
        </p:txBody>
      </p:sp>
      <p:pic>
        <p:nvPicPr>
          <p:cNvPr id="10" name="Picture 4" descr="TEC-3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432" y="6486032"/>
            <a:ext cx="1431908" cy="1240974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5899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430144"/>
            <a:ext cx="14174787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638496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Isosceles Triangle 2"/>
          <p:cNvSpPr/>
          <p:nvPr userDrawn="1"/>
        </p:nvSpPr>
        <p:spPr bwMode="auto">
          <a:xfrm>
            <a:off x="12123129" y="5386629"/>
            <a:ext cx="2499359" cy="284073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2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  <a:tileRect/>
          </a:gradFill>
          <a:ln w="2857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  <a:extLst/>
        </p:spPr>
        <p:txBody>
          <a:bodyPr lIns="91209" tIns="45588" rIns="91209" bIns="45588"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2174605" y="3"/>
            <a:ext cx="2519928" cy="369332"/>
          </a:xfrm>
          <a:prstGeom prst="rect">
            <a:avLst/>
          </a:prstGeom>
        </p:spPr>
        <p:txBody>
          <a:bodyPr wrap="none" lIns="91209" tIns="45588" rIns="91209" bIns="45588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Unite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Ignite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Reinvent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 descr="AoTimagechalkduster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07572" y="6458338"/>
            <a:ext cx="1322832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>
    <p:fade/>
  </p:transition>
  <p:hf hdr="0" ftr="0" dt="0"/>
  <p:txStyles>
    <p:titleStyle>
      <a:lvl1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 kern="1200">
          <a:solidFill>
            <a:schemeClr val="bg1"/>
          </a:solidFill>
          <a:latin typeface="+mj-lt"/>
          <a:ea typeface="ＭＳ Ｐゴシック" pitchFamily="15" charset="-128"/>
          <a:cs typeface="ＭＳ Ｐゴシック" pitchFamily="15" charset="-128"/>
        </a:defRPr>
      </a:lvl1pPr>
      <a:lvl2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2pPr>
      <a:lvl3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3pPr>
      <a:lvl4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4pPr>
      <a:lvl5pPr algn="l" defTabSz="130325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ＭＳ Ｐゴシック" pitchFamily="15" charset="-128"/>
          <a:cs typeface="ＭＳ Ｐゴシック" pitchFamily="15" charset="-128"/>
        </a:defRPr>
      </a:lvl5pPr>
      <a:lvl6pPr marL="456063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6pPr>
      <a:lvl7pPr marL="912122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7pPr>
      <a:lvl8pPr marL="1368176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8pPr>
      <a:lvl9pPr marL="1824243" algn="l" defTabSz="1303256" rtl="0" fontAlgn="base">
        <a:spcBef>
          <a:spcPct val="0"/>
        </a:spcBef>
        <a:spcAft>
          <a:spcPct val="0"/>
        </a:spcAft>
        <a:defRPr sz="3800">
          <a:solidFill>
            <a:srgbClr val="00B3EF"/>
          </a:solidFill>
          <a:latin typeface="Arial" panose="020B0604020202020204" pitchFamily="34" charset="0"/>
        </a:defRPr>
      </a:lvl9pPr>
    </p:titleStyle>
    <p:bodyStyle>
      <a:lvl1pPr marL="243867" indent="-243867" algn="l" defTabSz="1303256" rtl="0" eaLnBrk="0" fontAlgn="base" hangingPunct="0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15" charset="-128"/>
          <a:cs typeface="ＭＳ Ｐゴシック" pitchFamily="15" charset="-128"/>
        </a:defRPr>
      </a:lvl1pPr>
      <a:lvl2pPr marL="817106" indent="-327794" algn="l" defTabSz="1303256" rtl="0" eaLnBrk="0" fontAlgn="base" hangingPunct="0">
        <a:spcBef>
          <a:spcPct val="0"/>
        </a:spcBef>
        <a:spcAft>
          <a:spcPct val="15000"/>
        </a:spcAft>
        <a:buClr>
          <a:schemeClr val="tx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2pPr>
      <a:lvl3pPr marL="1463195" indent="-324644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3pPr>
      <a:lvl4pPr marL="2112448" indent="-324644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4pPr>
      <a:lvl5pPr marL="2764871" indent="-326210" algn="l" defTabSz="1303256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kern="1200">
          <a:solidFill>
            <a:schemeClr val="tx1"/>
          </a:solidFill>
          <a:latin typeface="+mn-lt"/>
          <a:ea typeface="ＭＳ Ｐゴシック" pitchFamily="15" charset="-128"/>
          <a:cs typeface="+mn-cs"/>
        </a:defRPr>
      </a:lvl5pPr>
      <a:lvl6pPr marL="2508335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399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454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514" indent="-228028" algn="l" defTabSz="9121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6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122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6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24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308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364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424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493" algn="l" defTabSz="912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uttaluri/TEC-INDIA--Blockchain/invi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DD1C7A2-6758-4531-95C7-A985E29F93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652365" y="464574"/>
            <a:ext cx="13671798" cy="594360"/>
          </a:xfrm>
          <a:prstGeom prst="rect">
            <a:avLst/>
          </a:prstGeom>
        </p:spPr>
        <p:txBody>
          <a:bodyPr lIns="91209" tIns="45588" rIns="91209" bIns="45588"/>
          <a:lstStyle>
            <a:lvl1pPr marL="244475" indent="-244475" algn="l" defTabSz="1306513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ＭＳ Ｐゴシック" pitchFamily="15" charset="-128"/>
              </a:defRPr>
            </a:lvl1pPr>
            <a:lvl2pPr marL="819150" indent="-328613" algn="l" defTabSz="1306513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Arial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2pPr>
            <a:lvl3pPr marL="1466850" indent="-325438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3pPr>
            <a:lvl4pPr marL="2117725" indent="-325438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4pPr>
            <a:lvl5pPr marL="2771775" indent="-327025" algn="l" defTabSz="130651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kern="1200">
                <a:solidFill>
                  <a:schemeClr val="tx1"/>
                </a:solidFill>
                <a:latin typeface="+mn-lt"/>
                <a:ea typeface="ＭＳ Ｐゴシック" pitchFamily="15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Initiative Title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472" y="1374815"/>
            <a:ext cx="7010168" cy="5632045"/>
          </a:xfrm>
          <a:prstGeom prst="rect">
            <a:avLst/>
          </a:prstGeom>
        </p:spPr>
        <p:txBody>
          <a:bodyPr wrap="square" lIns="91209" tIns="45588" rIns="91209" bIns="45588">
            <a:spAutoFit/>
          </a:bodyPr>
          <a:lstStyle/>
          <a:p>
            <a:r>
              <a:rPr lang="en-US" sz="2400" dirty="0" smtClean="0">
                <a:solidFill>
                  <a:srgbClr val="F8CBAD"/>
                </a:solidFill>
              </a:rPr>
              <a:t>Problem Statement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Secure systems from</a:t>
            </a:r>
            <a:r>
              <a:rPr lang="en-US" sz="2400" dirty="0" smtClean="0">
                <a:solidFill>
                  <a:schemeClr val="bg1"/>
                </a:solidFill>
              </a:rPr>
              <a:t> Identity theft, protecting the data integrity and infra protection against cyber (DNS </a:t>
            </a:r>
            <a:r>
              <a:rPr lang="en-US" sz="2400" dirty="0" err="1" smtClean="0">
                <a:solidFill>
                  <a:schemeClr val="bg1"/>
                </a:solidFill>
              </a:rPr>
              <a:t>etc</a:t>
            </a:r>
            <a:r>
              <a:rPr lang="en-US" sz="2400" dirty="0" smtClean="0">
                <a:solidFill>
                  <a:schemeClr val="bg1"/>
                </a:solidFill>
              </a:rPr>
              <a:t>)  attacks.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F8CBAD"/>
                </a:solidFill>
              </a:rPr>
              <a:t>Expected Outcome / Value / Impact</a:t>
            </a:r>
            <a:endParaRPr lang="en-US" sz="2400" dirty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Outsome</a:t>
            </a:r>
            <a:r>
              <a:rPr lang="en-US" sz="2400" dirty="0" smtClean="0">
                <a:solidFill>
                  <a:schemeClr val="bg1"/>
                </a:solidFill>
              </a:rPr>
              <a:t>: Cyber attacks minimized and governance enhanced</a:t>
            </a: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VALUE;</a:t>
            </a: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Infrastructure protected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from any cyber attacks.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IMPACT:Cyber</a:t>
            </a:r>
            <a:r>
              <a:rPr lang="en-US" sz="2400" dirty="0" smtClean="0">
                <a:solidFill>
                  <a:schemeClr val="bg1"/>
                </a:solidFill>
              </a:rPr>
              <a:t> security and IOT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930" y="1058934"/>
            <a:ext cx="6199620" cy="2618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13930" y="4229674"/>
            <a:ext cx="6316470" cy="3416053"/>
          </a:xfrm>
          <a:prstGeom prst="rect">
            <a:avLst/>
          </a:prstGeom>
        </p:spPr>
        <p:txBody>
          <a:bodyPr wrap="square" lIns="91209" tIns="45588" rIns="91209" bIns="45588">
            <a:spAutoFit/>
          </a:bodyPr>
          <a:lstStyle/>
          <a:p>
            <a:pPr marL="342044" indent="-342044">
              <a:buFont typeface="Arial"/>
              <a:buChar char="•"/>
            </a:pP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Executive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Champion(s): </a:t>
            </a: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Name1</a:t>
            </a:r>
            <a:endParaRPr lang="en-US" sz="2400" dirty="0">
              <a:solidFill>
                <a:schemeClr val="bg1"/>
              </a:solidFill>
            </a:endParaRPr>
          </a:p>
          <a:p>
            <a:pPr marL="342044" indent="-342044">
              <a:buFont typeface="Arial"/>
              <a:buChar char="•"/>
            </a:pPr>
            <a:endParaRPr lang="en-US" sz="2400" dirty="0">
              <a:solidFill>
                <a:srgbClr val="F8CBAD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>
                <a:solidFill>
                  <a:srgbClr val="F8CBAD"/>
                </a:solidFill>
              </a:rPr>
              <a:t>Initiative </a:t>
            </a:r>
            <a:r>
              <a:rPr lang="en-US" sz="2400" dirty="0" smtClean="0">
                <a:solidFill>
                  <a:srgbClr val="F8CBAD"/>
                </a:solidFill>
              </a:rPr>
              <a:t>Lead(s):</a:t>
            </a: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Name1	</a:t>
            </a:r>
            <a:r>
              <a:rPr lang="en-US" sz="2400" dirty="0" smtClean="0">
                <a:solidFill>
                  <a:srgbClr val="F8CBAD"/>
                </a:solidFill>
              </a:rPr>
              <a:t> </a:t>
            </a:r>
          </a:p>
          <a:p>
            <a:pPr marL="342044" indent="-342044">
              <a:buFont typeface="Arial"/>
              <a:buChar char="•"/>
            </a:pPr>
            <a:endParaRPr lang="en-US" sz="2400" dirty="0">
              <a:solidFill>
                <a:srgbClr val="F8CBAD"/>
              </a:solidFill>
            </a:endParaRPr>
          </a:p>
          <a:p>
            <a:pPr marL="342044" indent="-342044">
              <a:buFont typeface="Arial"/>
              <a:buChar char="•"/>
            </a:pPr>
            <a:r>
              <a:rPr lang="en-US" sz="2400" dirty="0" smtClean="0">
                <a:solidFill>
                  <a:srgbClr val="F8CBAD"/>
                </a:solidFill>
              </a:rPr>
              <a:t>Core Member(s):</a:t>
            </a:r>
            <a:endParaRPr lang="en-US" sz="2400" dirty="0">
              <a:solidFill>
                <a:schemeClr val="bg1"/>
              </a:solidFill>
            </a:endParaRPr>
          </a:p>
          <a:p>
            <a:pPr marL="798107" lvl="1" indent="-342044">
              <a:buFont typeface="Arial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Name1</a:t>
            </a:r>
            <a:r>
              <a:rPr lang="en-US" sz="2400" dirty="0">
                <a:solidFill>
                  <a:prstClr val="white"/>
                </a:solidFill>
              </a:rPr>
              <a:t>	</a:t>
            </a:r>
            <a:r>
              <a:rPr lang="en-US" sz="2400" dirty="0">
                <a:solidFill>
                  <a:srgbClr val="F8CBAD"/>
                </a:solidFill>
              </a:rPr>
              <a:t> </a:t>
            </a:r>
          </a:p>
          <a:p>
            <a:pPr marL="342044" lvl="1" indent="-342044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91844" y="7245884"/>
            <a:ext cx="8745839" cy="399843"/>
          </a:xfrm>
          <a:prstGeom prst="rect">
            <a:avLst/>
          </a:prstGeom>
        </p:spPr>
        <p:txBody>
          <a:bodyPr wrap="none" lIns="91209" tIns="45588" rIns="91209" bIns="45588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More Details 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err="1">
                <a:hlinkClick r:id="rId4"/>
              </a:rPr>
              <a:t>duttaluri</a:t>
            </a:r>
            <a:r>
              <a:rPr lang="en-US" sz="2000" dirty="0">
                <a:hlinkClick r:id="rId4"/>
              </a:rPr>
              <a:t>/TEC-INDIA--</a:t>
            </a:r>
            <a:r>
              <a:rPr lang="en-US" sz="2000" dirty="0" err="1">
                <a:hlinkClick r:id="rId4"/>
              </a:rPr>
              <a:t>Blockchain</a:t>
            </a:r>
            <a:r>
              <a:rPr lang="en-US" sz="2000">
                <a:hlinkClick r:id="rId4"/>
              </a:rPr>
              <a:t>/invitations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78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BM_2015GTO_16x9">
  <a:themeElements>
    <a:clrScheme name="Custom 15">
      <a:dk1>
        <a:sysClr val="windowText" lastClr="000000"/>
      </a:dk1>
      <a:lt1>
        <a:sysClr val="window" lastClr="FFFFFF"/>
      </a:lt1>
      <a:dk2>
        <a:srgbClr val="CBCBCB"/>
      </a:dk2>
      <a:lt2>
        <a:srgbClr val="E7E6E6"/>
      </a:lt2>
      <a:accent1>
        <a:srgbClr val="C00000"/>
      </a:accent1>
      <a:accent2>
        <a:srgbClr val="A5A5A5"/>
      </a:accent2>
      <a:accent3>
        <a:srgbClr val="BF0000"/>
      </a:accent3>
      <a:accent4>
        <a:srgbClr val="ED7D31"/>
      </a:accent4>
      <a:accent5>
        <a:srgbClr val="4472C4"/>
      </a:accent5>
      <a:accent6>
        <a:srgbClr val="70AD47"/>
      </a:accent6>
      <a:hlink>
        <a:srgbClr val="D0CECE"/>
      </a:hlink>
      <a:folHlink>
        <a:srgbClr val="954F72"/>
      </a:folHlink>
    </a:clrScheme>
    <a:fontScheme name="SC_Shanghai_template_16x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76200" cap="rnd" cmpd="sng" algn="ctr">
          <a:solidFill>
            <a:srgbClr val="9ADA3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rnd" cmpd="sng" algn="ctr">
          <a:solidFill>
            <a:schemeClr val="accent4">
              <a:lumMod val="95000"/>
              <a:lumOff val="5000"/>
            </a:schemeClr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>
          <a:defRPr sz="312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1_IBM_2015GTO_16x9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2014-12-11T21:14:23Z</dcterms:created>
  <dcterms:modified xsi:type="dcterms:W3CDTF">2017-07-09T23:06:10Z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11892809</vt:lpwstr>
  </property>
  <property fmtid="{D5CDD505-2E9C-101B-9397-08002B2CF9AE}" pid="3" name="NXPowerLiteSettings">
    <vt:lpwstr>F880073804F000</vt:lpwstr>
  </property>
  <property fmtid="{D5CDD505-2E9C-101B-9397-08002B2CF9AE}" pid="4" name="NXPowerLiteVersion">
    <vt:lpwstr>D6.0.5</vt:lpwstr>
  </property>
</Properties>
</file>