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51" r:id="rId2"/>
  </p:sldMasterIdLst>
  <p:sldIdLst>
    <p:sldId id="256" r:id="rId3"/>
    <p:sldId id="275" r:id="rId4"/>
    <p:sldId id="276" r:id="rId5"/>
    <p:sldId id="257" r:id="rId6"/>
    <p:sldId id="282" r:id="rId7"/>
    <p:sldId id="280" r:id="rId8"/>
    <p:sldId id="258" r:id="rId9"/>
    <p:sldId id="281" r:id="rId10"/>
    <p:sldId id="260" r:id="rId11"/>
    <p:sldId id="261" r:id="rId12"/>
    <p:sldId id="264" r:id="rId13"/>
    <p:sldId id="273" r:id="rId14"/>
    <p:sldId id="286" r:id="rId15"/>
    <p:sldId id="287" r:id="rId16"/>
    <p:sldId id="267" r:id="rId17"/>
    <p:sldId id="268" r:id="rId18"/>
    <p:sldId id="279" r:id="rId19"/>
    <p:sldId id="283" r:id="rId20"/>
    <p:sldId id="285" r:id="rId21"/>
    <p:sldId id="284" r:id="rId22"/>
    <p:sldId id="288" r:id="rId23"/>
    <p:sldId id="289" r:id="rId24"/>
    <p:sldId id="290" r:id="rId25"/>
    <p:sldId id="291"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2B2AE-691F-53C7-0BD8-D0AA2B3A4149}" v="2460" dt="2021-06-08T07:17:57.570"/>
    <p1510:client id="{084CC0C1-0FE3-1D4D-B8D1-A69E51B3AA40}" v="1223" dt="2021-06-08T10:02:46.907"/>
    <p1510:client id="{219DD4AA-E337-43ED-BF7D-8454BB19ECC8}" v="236" dt="2021-04-22T10:26:38.612"/>
    <p1510:client id="{7589DC5C-44F1-4B32-82D3-5C4B01A2422B}" v="601" dt="2021-04-22T06:52:15.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PAIKARA" userId="S::manish.paikara2017@vitstudent.ac.in::6835682a-cb10-4144-b418-1f828a10837c" providerId="AD" clId="Web-{8752B2AE-691F-53C7-0BD8-D0AA2B3A4149}"/>
    <pc:docChg chg="addSld delSld modSld sldOrd addMainMaster">
      <pc:chgData name="MANISH PAIKARA" userId="S::manish.paikara2017@vitstudent.ac.in::6835682a-cb10-4144-b418-1f828a10837c" providerId="AD" clId="Web-{8752B2AE-691F-53C7-0BD8-D0AA2B3A4149}" dt="2021-06-08T07:17:36.226" v="1184" actId="20577"/>
      <pc:docMkLst>
        <pc:docMk/>
      </pc:docMkLst>
      <pc:sldChg chg="del">
        <pc:chgData name="MANISH PAIKARA" userId="S::manish.paikara2017@vitstudent.ac.in::6835682a-cb10-4144-b418-1f828a10837c" providerId="AD" clId="Web-{8752B2AE-691F-53C7-0BD8-D0AA2B3A4149}" dt="2021-06-08T06:45:12.148" v="593"/>
        <pc:sldMkLst>
          <pc:docMk/>
          <pc:sldMk cId="36615658" sldId="263"/>
        </pc:sldMkLst>
      </pc:sldChg>
      <pc:sldChg chg="del">
        <pc:chgData name="MANISH PAIKARA" userId="S::manish.paikara2017@vitstudent.ac.in::6835682a-cb10-4144-b418-1f828a10837c" providerId="AD" clId="Web-{8752B2AE-691F-53C7-0BD8-D0AA2B3A4149}" dt="2021-06-08T06:45:20.148" v="594"/>
        <pc:sldMkLst>
          <pc:docMk/>
          <pc:sldMk cId="2393010878" sldId="265"/>
        </pc:sldMkLst>
      </pc:sldChg>
      <pc:sldChg chg="del">
        <pc:chgData name="MANISH PAIKARA" userId="S::manish.paikara2017@vitstudent.ac.in::6835682a-cb10-4144-b418-1f828a10837c" providerId="AD" clId="Web-{8752B2AE-691F-53C7-0BD8-D0AA2B3A4149}" dt="2021-06-08T06:45:24.054" v="595"/>
        <pc:sldMkLst>
          <pc:docMk/>
          <pc:sldMk cId="657459769" sldId="266"/>
        </pc:sldMkLst>
      </pc:sldChg>
      <pc:sldChg chg="add del">
        <pc:chgData name="MANISH PAIKARA" userId="S::manish.paikara2017@vitstudent.ac.in::6835682a-cb10-4144-b418-1f828a10837c" providerId="AD" clId="Web-{8752B2AE-691F-53C7-0BD8-D0AA2B3A4149}" dt="2021-06-08T06:45:30.663" v="597"/>
        <pc:sldMkLst>
          <pc:docMk/>
          <pc:sldMk cId="537472786" sldId="267"/>
        </pc:sldMkLst>
      </pc:sldChg>
      <pc:sldChg chg="del">
        <pc:chgData name="MANISH PAIKARA" userId="S::manish.paikara2017@vitstudent.ac.in::6835682a-cb10-4144-b418-1f828a10837c" providerId="AD" clId="Web-{8752B2AE-691F-53C7-0BD8-D0AA2B3A4149}" dt="2021-06-08T06:45:52.976" v="598"/>
        <pc:sldMkLst>
          <pc:docMk/>
          <pc:sldMk cId="2674622297" sldId="269"/>
        </pc:sldMkLst>
      </pc:sldChg>
      <pc:sldChg chg="del">
        <pc:chgData name="MANISH PAIKARA" userId="S::manish.paikara2017@vitstudent.ac.in::6835682a-cb10-4144-b418-1f828a10837c" providerId="AD" clId="Web-{8752B2AE-691F-53C7-0BD8-D0AA2B3A4149}" dt="2021-06-08T06:45:54.413" v="599"/>
        <pc:sldMkLst>
          <pc:docMk/>
          <pc:sldMk cId="2380299274" sldId="270"/>
        </pc:sldMkLst>
      </pc:sldChg>
      <pc:sldChg chg="del">
        <pc:chgData name="MANISH PAIKARA" userId="S::manish.paikara2017@vitstudent.ac.in::6835682a-cb10-4144-b418-1f828a10837c" providerId="AD" clId="Web-{8752B2AE-691F-53C7-0BD8-D0AA2B3A4149}" dt="2021-06-08T06:45:56.507" v="600"/>
        <pc:sldMkLst>
          <pc:docMk/>
          <pc:sldMk cId="2181450668" sldId="271"/>
        </pc:sldMkLst>
      </pc:sldChg>
      <pc:sldChg chg="del">
        <pc:chgData name="MANISH PAIKARA" userId="S::manish.paikara2017@vitstudent.ac.in::6835682a-cb10-4144-b418-1f828a10837c" providerId="AD" clId="Web-{8752B2AE-691F-53C7-0BD8-D0AA2B3A4149}" dt="2021-06-08T06:45:57.853" v="601"/>
        <pc:sldMkLst>
          <pc:docMk/>
          <pc:sldMk cId="2494837363" sldId="272"/>
        </pc:sldMkLst>
      </pc:sldChg>
      <pc:sldChg chg="del">
        <pc:chgData name="MANISH PAIKARA" userId="S::manish.paikara2017@vitstudent.ac.in::6835682a-cb10-4144-b418-1f828a10837c" providerId="AD" clId="Web-{8752B2AE-691F-53C7-0BD8-D0AA2B3A4149}" dt="2021-06-08T06:45:06.179" v="592"/>
        <pc:sldMkLst>
          <pc:docMk/>
          <pc:sldMk cId="3655179678" sldId="274"/>
        </pc:sldMkLst>
      </pc:sldChg>
      <pc:sldChg chg="modSp add ord replId">
        <pc:chgData name="MANISH PAIKARA" userId="S::manish.paikara2017@vitstudent.ac.in::6835682a-cb10-4144-b418-1f828a10837c" providerId="AD" clId="Web-{8752B2AE-691F-53C7-0BD8-D0AA2B3A4149}" dt="2021-06-08T06:44:37.867" v="590" actId="20577"/>
        <pc:sldMkLst>
          <pc:docMk/>
          <pc:sldMk cId="1351575505" sldId="275"/>
        </pc:sldMkLst>
        <pc:spChg chg="mod">
          <ac:chgData name="MANISH PAIKARA" userId="S::manish.paikara2017@vitstudent.ac.in::6835682a-cb10-4144-b418-1f828a10837c" providerId="AD" clId="Web-{8752B2AE-691F-53C7-0BD8-D0AA2B3A4149}" dt="2021-06-08T06:35:08.886" v="2" actId="20577"/>
          <ac:spMkLst>
            <pc:docMk/>
            <pc:sldMk cId="1351575505" sldId="275"/>
            <ac:spMk id="2" creationId="{2AAA388F-A59F-48D4-BC1B-DDDD989BFA06}"/>
          </ac:spMkLst>
        </pc:spChg>
        <pc:spChg chg="mod">
          <ac:chgData name="MANISH PAIKARA" userId="S::manish.paikara2017@vitstudent.ac.in::6835682a-cb10-4144-b418-1f828a10837c" providerId="AD" clId="Web-{8752B2AE-691F-53C7-0BD8-D0AA2B3A4149}" dt="2021-06-08T06:44:37.867" v="590" actId="20577"/>
          <ac:spMkLst>
            <pc:docMk/>
            <pc:sldMk cId="1351575505" sldId="275"/>
            <ac:spMk id="3" creationId="{CB990814-DBA5-490D-8B7A-1190DADF18BD}"/>
          </ac:spMkLst>
        </pc:spChg>
      </pc:sldChg>
      <pc:sldChg chg="addSp delSp modSp add">
        <pc:chgData name="MANISH PAIKARA" userId="S::manish.paikara2017@vitstudent.ac.in::6835682a-cb10-4144-b418-1f828a10837c" providerId="AD" clId="Web-{8752B2AE-691F-53C7-0BD8-D0AA2B3A4149}" dt="2021-06-08T06:44:49.476" v="591"/>
        <pc:sldMkLst>
          <pc:docMk/>
          <pc:sldMk cId="10392003" sldId="276"/>
        </pc:sldMkLst>
        <pc:spChg chg="mod">
          <ac:chgData name="MANISH PAIKARA" userId="S::manish.paikara2017@vitstudent.ac.in::6835682a-cb10-4144-b418-1f828a10837c" providerId="AD" clId="Web-{8752B2AE-691F-53C7-0BD8-D0AA2B3A4149}" dt="2021-06-08T06:44:49.476" v="591"/>
          <ac:spMkLst>
            <pc:docMk/>
            <pc:sldMk cId="10392003" sldId="276"/>
            <ac:spMk id="2" creationId="{2C2D97A9-EC8C-481A-B9E3-ADEE6DA8C636}"/>
          </ac:spMkLst>
        </pc:spChg>
        <pc:spChg chg="del">
          <ac:chgData name="MANISH PAIKARA" userId="S::manish.paikara2017@vitstudent.ac.in::6835682a-cb10-4144-b418-1f828a10837c" providerId="AD" clId="Web-{8752B2AE-691F-53C7-0BD8-D0AA2B3A4149}" dt="2021-06-08T06:44:49.476" v="591"/>
          <ac:spMkLst>
            <pc:docMk/>
            <pc:sldMk cId="10392003" sldId="276"/>
            <ac:spMk id="12" creationId="{EB6D1D7F-141C-4D8E-BFBA-D95B68E16385}"/>
          </ac:spMkLst>
        </pc:spChg>
        <pc:spChg chg="del">
          <ac:chgData name="MANISH PAIKARA" userId="S::manish.paikara2017@vitstudent.ac.in::6835682a-cb10-4144-b418-1f828a10837c" providerId="AD" clId="Web-{8752B2AE-691F-53C7-0BD8-D0AA2B3A4149}" dt="2021-06-08T06:44:49.476" v="591"/>
          <ac:spMkLst>
            <pc:docMk/>
            <pc:sldMk cId="10392003" sldId="276"/>
            <ac:spMk id="14" creationId="{558DA214-7FDA-4C9D-A7CF-9AD725E290E1}"/>
          </ac:spMkLst>
        </pc:spChg>
        <pc:spChg chg="add">
          <ac:chgData name="MANISH PAIKARA" userId="S::manish.paikara2017@vitstudent.ac.in::6835682a-cb10-4144-b418-1f828a10837c" providerId="AD" clId="Web-{8752B2AE-691F-53C7-0BD8-D0AA2B3A4149}" dt="2021-06-08T06:44:49.476" v="591"/>
          <ac:spMkLst>
            <pc:docMk/>
            <pc:sldMk cId="10392003" sldId="276"/>
            <ac:spMk id="19" creationId="{EB6D1D7F-141C-4D8E-BFBA-D95B68E16385}"/>
          </ac:spMkLst>
        </pc:spChg>
        <pc:spChg chg="add">
          <ac:chgData name="MANISH PAIKARA" userId="S::manish.paikara2017@vitstudent.ac.in::6835682a-cb10-4144-b418-1f828a10837c" providerId="AD" clId="Web-{8752B2AE-691F-53C7-0BD8-D0AA2B3A4149}" dt="2021-06-08T06:44:49.476" v="591"/>
          <ac:spMkLst>
            <pc:docMk/>
            <pc:sldMk cId="10392003" sldId="276"/>
            <ac:spMk id="21" creationId="{245B42B6-26F8-4E25-839B-FB38F13BEFFC}"/>
          </ac:spMkLst>
        </pc:spChg>
        <pc:graphicFrameChg chg="mod modGraphic">
          <ac:chgData name="MANISH PAIKARA" userId="S::manish.paikara2017@vitstudent.ac.in::6835682a-cb10-4144-b418-1f828a10837c" providerId="AD" clId="Web-{8752B2AE-691F-53C7-0BD8-D0AA2B3A4149}" dt="2021-06-08T06:44:49.476" v="591"/>
          <ac:graphicFrameMkLst>
            <pc:docMk/>
            <pc:sldMk cId="10392003" sldId="276"/>
            <ac:graphicFrameMk id="9" creationId="{2614382D-51E3-44BE-BE0F-E17196545257}"/>
          </ac:graphicFrameMkLst>
        </pc:graphicFrameChg>
      </pc:sldChg>
      <pc:sldChg chg="modSp new">
        <pc:chgData name="MANISH PAIKARA" userId="S::manish.paikara2017@vitstudent.ac.in::6835682a-cb10-4144-b418-1f828a10837c" providerId="AD" clId="Web-{8752B2AE-691F-53C7-0BD8-D0AA2B3A4149}" dt="2021-06-08T07:12:34.149" v="1163" actId="14100"/>
        <pc:sldMkLst>
          <pc:docMk/>
          <pc:sldMk cId="3387349630" sldId="277"/>
        </pc:sldMkLst>
        <pc:spChg chg="mod">
          <ac:chgData name="MANISH PAIKARA" userId="S::manish.paikara2017@vitstudent.ac.in::6835682a-cb10-4144-b418-1f828a10837c" providerId="AD" clId="Web-{8752B2AE-691F-53C7-0BD8-D0AA2B3A4149}" dt="2021-06-08T06:47:50.912" v="610" actId="20577"/>
          <ac:spMkLst>
            <pc:docMk/>
            <pc:sldMk cId="3387349630" sldId="277"/>
            <ac:spMk id="2" creationId="{19A7BAEE-B80E-4284-A419-3597D7DBC63C}"/>
          </ac:spMkLst>
        </pc:spChg>
        <pc:spChg chg="mod">
          <ac:chgData name="MANISH PAIKARA" userId="S::manish.paikara2017@vitstudent.ac.in::6835682a-cb10-4144-b418-1f828a10837c" providerId="AD" clId="Web-{8752B2AE-691F-53C7-0BD8-D0AA2B3A4149}" dt="2021-06-08T07:12:34.149" v="1163" actId="14100"/>
          <ac:spMkLst>
            <pc:docMk/>
            <pc:sldMk cId="3387349630" sldId="277"/>
            <ac:spMk id="3" creationId="{CAF508E8-BCAC-4663-8A49-301E9EAAB4E3}"/>
          </ac:spMkLst>
        </pc:spChg>
      </pc:sldChg>
      <pc:sldChg chg="modSp add replId">
        <pc:chgData name="MANISH PAIKARA" userId="S::manish.paikara2017@vitstudent.ac.in::6835682a-cb10-4144-b418-1f828a10837c" providerId="AD" clId="Web-{8752B2AE-691F-53C7-0BD8-D0AA2B3A4149}" dt="2021-06-08T07:17:36.226" v="1184" actId="20577"/>
        <pc:sldMkLst>
          <pc:docMk/>
          <pc:sldMk cId="1309269443" sldId="278"/>
        </pc:sldMkLst>
        <pc:spChg chg="mod">
          <ac:chgData name="MANISH PAIKARA" userId="S::manish.paikara2017@vitstudent.ac.in::6835682a-cb10-4144-b418-1f828a10837c" providerId="AD" clId="Web-{8752B2AE-691F-53C7-0BD8-D0AA2B3A4149}" dt="2021-06-08T07:15:52.007" v="1181" actId="20577"/>
          <ac:spMkLst>
            <pc:docMk/>
            <pc:sldMk cId="1309269443" sldId="278"/>
            <ac:spMk id="2" creationId="{19A7BAEE-B80E-4284-A419-3597D7DBC63C}"/>
          </ac:spMkLst>
        </pc:spChg>
        <pc:spChg chg="mod">
          <ac:chgData name="MANISH PAIKARA" userId="S::manish.paikara2017@vitstudent.ac.in::6835682a-cb10-4144-b418-1f828a10837c" providerId="AD" clId="Web-{8752B2AE-691F-53C7-0BD8-D0AA2B3A4149}" dt="2021-06-08T07:17:36.226" v="1184" actId="20577"/>
          <ac:spMkLst>
            <pc:docMk/>
            <pc:sldMk cId="1309269443" sldId="278"/>
            <ac:spMk id="3" creationId="{CAF508E8-BCAC-4663-8A49-301E9EAAB4E3}"/>
          </ac:spMkLst>
        </pc:spChg>
      </pc:sldChg>
      <pc:sldMasterChg chg="add addSldLayout">
        <pc:chgData name="MANISH PAIKARA" userId="S::manish.paikara2017@vitstudent.ac.in::6835682a-cb10-4144-b418-1f828a10837c" providerId="AD" clId="Web-{8752B2AE-691F-53C7-0BD8-D0AA2B3A4149}" dt="2021-06-08T06:35:31.652" v="3"/>
        <pc:sldMasterMkLst>
          <pc:docMk/>
          <pc:sldMasterMk cId="2517994925" sldId="2147483751"/>
        </pc:sldMasterMkLst>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3748174568" sldId="2147483752"/>
          </pc:sldLayoutMkLst>
        </pc:sldLayoutChg>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3807294884" sldId="2147483753"/>
          </pc:sldLayoutMkLst>
        </pc:sldLayoutChg>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1265290178" sldId="2147483754"/>
          </pc:sldLayoutMkLst>
        </pc:sldLayoutChg>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218316948" sldId="2147483755"/>
          </pc:sldLayoutMkLst>
        </pc:sldLayoutChg>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3297575084" sldId="2147483756"/>
          </pc:sldLayoutMkLst>
        </pc:sldLayoutChg>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1564129364" sldId="2147483757"/>
          </pc:sldLayoutMkLst>
        </pc:sldLayoutChg>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1449364121" sldId="2147483758"/>
          </pc:sldLayoutMkLst>
        </pc:sldLayoutChg>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4264877793" sldId="2147483759"/>
          </pc:sldLayoutMkLst>
        </pc:sldLayoutChg>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2769929776" sldId="2147483760"/>
          </pc:sldLayoutMkLst>
        </pc:sldLayoutChg>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3645492738" sldId="2147483761"/>
          </pc:sldLayoutMkLst>
        </pc:sldLayoutChg>
        <pc:sldLayoutChg chg="add">
          <pc:chgData name="MANISH PAIKARA" userId="S::manish.paikara2017@vitstudent.ac.in::6835682a-cb10-4144-b418-1f828a10837c" providerId="AD" clId="Web-{8752B2AE-691F-53C7-0BD8-D0AA2B3A4149}" dt="2021-06-08T06:35:31.652" v="3"/>
          <pc:sldLayoutMkLst>
            <pc:docMk/>
            <pc:sldMasterMk cId="2517994925" sldId="2147483751"/>
            <pc:sldLayoutMk cId="1660952019" sldId="2147483762"/>
          </pc:sldLayoutMkLst>
        </pc:sldLayoutChg>
      </pc:sldMasterChg>
    </pc:docChg>
  </pc:docChgLst>
  <pc:docChgLst>
    <pc:chgData name="Guest User" userId="S::urn:spo:anon#8288db01435a7b9f81d32f4b8812cf6c0162db8374c6af24acff9903cec819a0::" providerId="AD" clId="Web-{084CC0C1-0FE3-1D4D-B8D1-A69E51B3AA40}"/>
    <pc:docChg chg="addSld delSld modSld sldOrd">
      <pc:chgData name="Guest User" userId="S::urn:spo:anon#8288db01435a7b9f81d32f4b8812cf6c0162db8374c6af24acff9903cec819a0::" providerId="AD" clId="Web-{084CC0C1-0FE3-1D4D-B8D1-A69E51B3AA40}" dt="2021-06-08T10:02:45.188" v="951" actId="20577"/>
      <pc:docMkLst>
        <pc:docMk/>
      </pc:docMkLst>
      <pc:sldChg chg="modSp">
        <pc:chgData name="Guest User" userId="S::urn:spo:anon#8288db01435a7b9f81d32f4b8812cf6c0162db8374c6af24acff9903cec819a0::" providerId="AD" clId="Web-{084CC0C1-0FE3-1D4D-B8D1-A69E51B3AA40}" dt="2021-06-08T09:59:54.640" v="934" actId="20577"/>
        <pc:sldMkLst>
          <pc:docMk/>
          <pc:sldMk cId="4144221" sldId="256"/>
        </pc:sldMkLst>
        <pc:spChg chg="mod">
          <ac:chgData name="Guest User" userId="S::urn:spo:anon#8288db01435a7b9f81d32f4b8812cf6c0162db8374c6af24acff9903cec819a0::" providerId="AD" clId="Web-{084CC0C1-0FE3-1D4D-B8D1-A69E51B3AA40}" dt="2021-06-08T09:59:54.640" v="934" actId="20577"/>
          <ac:spMkLst>
            <pc:docMk/>
            <pc:sldMk cId="4144221" sldId="256"/>
            <ac:spMk id="3" creationId="{00000000-0000-0000-0000-000000000000}"/>
          </ac:spMkLst>
        </pc:spChg>
      </pc:sldChg>
      <pc:sldChg chg="modSp">
        <pc:chgData name="Guest User" userId="S::urn:spo:anon#8288db01435a7b9f81d32f4b8812cf6c0162db8374c6af24acff9903cec819a0::" providerId="AD" clId="Web-{084CC0C1-0FE3-1D4D-B8D1-A69E51B3AA40}" dt="2021-06-08T10:00:21.484" v="936" actId="20577"/>
        <pc:sldMkLst>
          <pc:docMk/>
          <pc:sldMk cId="1474909146" sldId="258"/>
        </pc:sldMkLst>
        <pc:spChg chg="mod">
          <ac:chgData name="Guest User" userId="S::urn:spo:anon#8288db01435a7b9f81d32f4b8812cf6c0162db8374c6af24acff9903cec819a0::" providerId="AD" clId="Web-{084CC0C1-0FE3-1D4D-B8D1-A69E51B3AA40}" dt="2021-06-08T09:39:35.379" v="619" actId="20577"/>
          <ac:spMkLst>
            <pc:docMk/>
            <pc:sldMk cId="1474909146" sldId="258"/>
            <ac:spMk id="2" creationId="{2AAA388F-A59F-48D4-BC1B-DDDD989BFA06}"/>
          </ac:spMkLst>
        </pc:spChg>
        <pc:spChg chg="mod">
          <ac:chgData name="Guest User" userId="S::urn:spo:anon#8288db01435a7b9f81d32f4b8812cf6c0162db8374c6af24acff9903cec819a0::" providerId="AD" clId="Web-{084CC0C1-0FE3-1D4D-B8D1-A69E51B3AA40}" dt="2021-06-08T10:00:21.484" v="936" actId="20577"/>
          <ac:spMkLst>
            <pc:docMk/>
            <pc:sldMk cId="1474909146" sldId="258"/>
            <ac:spMk id="13" creationId="{77B03518-1CCF-4539-A604-E54F1D93DA41}"/>
          </ac:spMkLst>
        </pc:spChg>
      </pc:sldChg>
      <pc:sldChg chg="del">
        <pc:chgData name="Guest User" userId="S::urn:spo:anon#8288db01435a7b9f81d32f4b8812cf6c0162db8374c6af24acff9903cec819a0::" providerId="AD" clId="Web-{084CC0C1-0FE3-1D4D-B8D1-A69E51B3AA40}" dt="2021-06-08T07:20:57.009" v="46"/>
        <pc:sldMkLst>
          <pc:docMk/>
          <pc:sldMk cId="1772903317" sldId="259"/>
        </pc:sldMkLst>
      </pc:sldChg>
      <pc:sldChg chg="modSp">
        <pc:chgData name="Guest User" userId="S::urn:spo:anon#8288db01435a7b9f81d32f4b8812cf6c0162db8374c6af24acff9903cec819a0::" providerId="AD" clId="Web-{084CC0C1-0FE3-1D4D-B8D1-A69E51B3AA40}" dt="2021-06-08T10:01:10.937" v="949" actId="1076"/>
        <pc:sldMkLst>
          <pc:docMk/>
          <pc:sldMk cId="1099649065" sldId="261"/>
        </pc:sldMkLst>
        <pc:spChg chg="mod">
          <ac:chgData name="Guest User" userId="S::urn:spo:anon#8288db01435a7b9f81d32f4b8812cf6c0162db8374c6af24acff9903cec819a0::" providerId="AD" clId="Web-{084CC0C1-0FE3-1D4D-B8D1-A69E51B3AA40}" dt="2021-06-08T10:00:59.562" v="947" actId="14100"/>
          <ac:spMkLst>
            <pc:docMk/>
            <pc:sldMk cId="1099649065" sldId="261"/>
            <ac:spMk id="3" creationId="{CB990814-DBA5-490D-8B7A-1190DADF18BD}"/>
          </ac:spMkLst>
        </pc:spChg>
        <pc:picChg chg="mod">
          <ac:chgData name="Guest User" userId="S::urn:spo:anon#8288db01435a7b9f81d32f4b8812cf6c0162db8374c6af24acff9903cec819a0::" providerId="AD" clId="Web-{084CC0C1-0FE3-1D4D-B8D1-A69E51B3AA40}" dt="2021-06-08T10:01:10.937" v="949" actId="1076"/>
          <ac:picMkLst>
            <pc:docMk/>
            <pc:sldMk cId="1099649065" sldId="261"/>
            <ac:picMk id="5" creationId="{5CF41817-FF96-4255-BFB1-2E63E1955C9E}"/>
          </ac:picMkLst>
        </pc:picChg>
      </pc:sldChg>
      <pc:sldChg chg="addSp delSp modSp">
        <pc:chgData name="Guest User" userId="S::urn:spo:anon#8288db01435a7b9f81d32f4b8812cf6c0162db8374c6af24acff9903cec819a0::" providerId="AD" clId="Web-{084CC0C1-0FE3-1D4D-B8D1-A69E51B3AA40}" dt="2021-06-08T09:43:04.787" v="684"/>
        <pc:sldMkLst>
          <pc:docMk/>
          <pc:sldMk cId="438372057" sldId="268"/>
        </pc:sldMkLst>
        <pc:spChg chg="mod">
          <ac:chgData name="Guest User" userId="S::urn:spo:anon#8288db01435a7b9f81d32f4b8812cf6c0162db8374c6af24acff9903cec819a0::" providerId="AD" clId="Web-{084CC0C1-0FE3-1D4D-B8D1-A69E51B3AA40}" dt="2021-06-08T09:40:27.410" v="624"/>
          <ac:spMkLst>
            <pc:docMk/>
            <pc:sldMk cId="438372057" sldId="268"/>
            <ac:spMk id="2" creationId="{2AAA388F-A59F-48D4-BC1B-DDDD989BFA06}"/>
          </ac:spMkLst>
        </pc:spChg>
        <pc:spChg chg="add del">
          <ac:chgData name="Guest User" userId="S::urn:spo:anon#8288db01435a7b9f81d32f4b8812cf6c0162db8374c6af24acff9903cec819a0::" providerId="AD" clId="Web-{084CC0C1-0FE3-1D4D-B8D1-A69E51B3AA40}" dt="2021-06-08T09:40:27.410" v="624"/>
          <ac:spMkLst>
            <pc:docMk/>
            <pc:sldMk cId="438372057" sldId="268"/>
            <ac:spMk id="32" creationId="{B2A773CA-28F4-49C2-BFA3-49A5867C7AFB}"/>
          </ac:spMkLst>
        </pc:spChg>
        <pc:spChg chg="add del">
          <ac:chgData name="Guest User" userId="S::urn:spo:anon#8288db01435a7b9f81d32f4b8812cf6c0162db8374c6af24acff9903cec819a0::" providerId="AD" clId="Web-{084CC0C1-0FE3-1D4D-B8D1-A69E51B3AA40}" dt="2021-06-08T09:40:27.410" v="624"/>
          <ac:spMkLst>
            <pc:docMk/>
            <pc:sldMk cId="438372057" sldId="268"/>
            <ac:spMk id="36" creationId="{3009A16D-868B-4145-BBC6-555098537EC2}"/>
          </ac:spMkLst>
        </pc:spChg>
        <pc:spChg chg="add del">
          <ac:chgData name="Guest User" userId="S::urn:spo:anon#8288db01435a7b9f81d32f4b8812cf6c0162db8374c6af24acff9903cec819a0::" providerId="AD" clId="Web-{084CC0C1-0FE3-1D4D-B8D1-A69E51B3AA40}" dt="2021-06-08T09:40:27.410" v="624"/>
          <ac:spMkLst>
            <pc:docMk/>
            <pc:sldMk cId="438372057" sldId="268"/>
            <ac:spMk id="40" creationId="{2DCAE5CF-5D29-4779-83E1-BDB64E4F30E5}"/>
          </ac:spMkLst>
        </pc:spChg>
        <pc:spChg chg="add del">
          <ac:chgData name="Guest User" userId="S::urn:spo:anon#8288db01435a7b9f81d32f4b8812cf6c0162db8374c6af24acff9903cec819a0::" providerId="AD" clId="Web-{084CC0C1-0FE3-1D4D-B8D1-A69E51B3AA40}" dt="2021-06-08T09:40:20.942" v="621"/>
          <ac:spMkLst>
            <pc:docMk/>
            <pc:sldMk cId="438372057" sldId="268"/>
            <ac:spMk id="45" creationId="{B2A773CA-28F4-49C2-BFA3-49A5867C7AFB}"/>
          </ac:spMkLst>
        </pc:spChg>
        <pc:spChg chg="add del">
          <ac:chgData name="Guest User" userId="S::urn:spo:anon#8288db01435a7b9f81d32f4b8812cf6c0162db8374c6af24acff9903cec819a0::" providerId="AD" clId="Web-{084CC0C1-0FE3-1D4D-B8D1-A69E51B3AA40}" dt="2021-06-08T09:40:20.942" v="621"/>
          <ac:spMkLst>
            <pc:docMk/>
            <pc:sldMk cId="438372057" sldId="268"/>
            <ac:spMk id="49" creationId="{3009A16D-868B-4145-BBC6-555098537EC2}"/>
          </ac:spMkLst>
        </pc:spChg>
        <pc:spChg chg="add del">
          <ac:chgData name="Guest User" userId="S::urn:spo:anon#8288db01435a7b9f81d32f4b8812cf6c0162db8374c6af24acff9903cec819a0::" providerId="AD" clId="Web-{084CC0C1-0FE3-1D4D-B8D1-A69E51B3AA40}" dt="2021-06-08T09:40:20.942" v="621"/>
          <ac:spMkLst>
            <pc:docMk/>
            <pc:sldMk cId="438372057" sldId="268"/>
            <ac:spMk id="53" creationId="{2DCAE5CF-5D29-4779-83E1-BDB64E4F30E5}"/>
          </ac:spMkLst>
        </pc:spChg>
        <pc:graphicFrameChg chg="mod modGraphic">
          <ac:chgData name="Guest User" userId="S::urn:spo:anon#8288db01435a7b9f81d32f4b8812cf6c0162db8374c6af24acff9903cec819a0::" providerId="AD" clId="Web-{084CC0C1-0FE3-1D4D-B8D1-A69E51B3AA40}" dt="2021-06-08T09:43:04.787" v="684"/>
          <ac:graphicFrameMkLst>
            <pc:docMk/>
            <pc:sldMk cId="438372057" sldId="268"/>
            <ac:graphicFrameMk id="15" creationId="{7F9DA8AC-1FCC-413D-B6BE-EBCE0B16F46B}"/>
          </ac:graphicFrameMkLst>
        </pc:graphicFrameChg>
        <pc:picChg chg="add del">
          <ac:chgData name="Guest User" userId="S::urn:spo:anon#8288db01435a7b9f81d32f4b8812cf6c0162db8374c6af24acff9903cec819a0::" providerId="AD" clId="Web-{084CC0C1-0FE3-1D4D-B8D1-A69E51B3AA40}" dt="2021-06-08T09:40:27.410" v="624"/>
          <ac:picMkLst>
            <pc:docMk/>
            <pc:sldMk cId="438372057" sldId="268"/>
            <ac:picMk id="34" creationId="{5D7C72BA-4476-4E4B-BC37-9A75FD0C5951}"/>
          </ac:picMkLst>
        </pc:picChg>
        <pc:picChg chg="add del">
          <ac:chgData name="Guest User" userId="S::urn:spo:anon#8288db01435a7b9f81d32f4b8812cf6c0162db8374c6af24acff9903cec819a0::" providerId="AD" clId="Web-{084CC0C1-0FE3-1D4D-B8D1-A69E51B3AA40}" dt="2021-06-08T09:40:27.410" v="624"/>
          <ac:picMkLst>
            <pc:docMk/>
            <pc:sldMk cId="438372057" sldId="268"/>
            <ac:picMk id="38" creationId="{3992EB33-38E1-4175-8EE2-9BB8CC159C7B}"/>
          </ac:picMkLst>
        </pc:picChg>
        <pc:picChg chg="add del">
          <ac:chgData name="Guest User" userId="S::urn:spo:anon#8288db01435a7b9f81d32f4b8812cf6c0162db8374c6af24acff9903cec819a0::" providerId="AD" clId="Web-{084CC0C1-0FE3-1D4D-B8D1-A69E51B3AA40}" dt="2021-06-08T09:40:20.942" v="621"/>
          <ac:picMkLst>
            <pc:docMk/>
            <pc:sldMk cId="438372057" sldId="268"/>
            <ac:picMk id="47" creationId="{5D7C72BA-4476-4E4B-BC37-9A75FD0C5951}"/>
          </ac:picMkLst>
        </pc:picChg>
        <pc:picChg chg="add del">
          <ac:chgData name="Guest User" userId="S::urn:spo:anon#8288db01435a7b9f81d32f4b8812cf6c0162db8374c6af24acff9903cec819a0::" providerId="AD" clId="Web-{084CC0C1-0FE3-1D4D-B8D1-A69E51B3AA40}" dt="2021-06-08T09:40:20.942" v="621"/>
          <ac:picMkLst>
            <pc:docMk/>
            <pc:sldMk cId="438372057" sldId="268"/>
            <ac:picMk id="51" creationId="{3992EB33-38E1-4175-8EE2-9BB8CC159C7B}"/>
          </ac:picMkLst>
        </pc:picChg>
      </pc:sldChg>
      <pc:sldChg chg="modSp">
        <pc:chgData name="Guest User" userId="S::urn:spo:anon#8288db01435a7b9f81d32f4b8812cf6c0162db8374c6af24acff9903cec819a0::" providerId="AD" clId="Web-{084CC0C1-0FE3-1D4D-B8D1-A69E51B3AA40}" dt="2021-06-08T10:02:45.188" v="951" actId="20577"/>
        <pc:sldMkLst>
          <pc:docMk/>
          <pc:sldMk cId="1351575505" sldId="275"/>
        </pc:sldMkLst>
        <pc:spChg chg="mod">
          <ac:chgData name="Guest User" userId="S::urn:spo:anon#8288db01435a7b9f81d32f4b8812cf6c0162db8374c6af24acff9903cec819a0::" providerId="AD" clId="Web-{084CC0C1-0FE3-1D4D-B8D1-A69E51B3AA40}" dt="2021-06-08T10:02:45.188" v="951" actId="20577"/>
          <ac:spMkLst>
            <pc:docMk/>
            <pc:sldMk cId="1351575505" sldId="275"/>
            <ac:spMk id="3" creationId="{CB990814-DBA5-490D-8B7A-1190DADF18BD}"/>
          </ac:spMkLst>
        </pc:spChg>
      </pc:sldChg>
      <pc:sldChg chg="modSp">
        <pc:chgData name="Guest User" userId="S::urn:spo:anon#8288db01435a7b9f81d32f4b8812cf6c0162db8374c6af24acff9903cec819a0::" providerId="AD" clId="Web-{084CC0C1-0FE3-1D4D-B8D1-A69E51B3AA40}" dt="2021-06-08T10:01:38.250" v="950" actId="20577"/>
        <pc:sldMkLst>
          <pc:docMk/>
          <pc:sldMk cId="3387349630" sldId="277"/>
        </pc:sldMkLst>
        <pc:spChg chg="mod">
          <ac:chgData name="Guest User" userId="S::urn:spo:anon#8288db01435a7b9f81d32f4b8812cf6c0162db8374c6af24acff9903cec819a0::" providerId="AD" clId="Web-{084CC0C1-0FE3-1D4D-B8D1-A69E51B3AA40}" dt="2021-06-08T10:01:38.250" v="950" actId="20577"/>
          <ac:spMkLst>
            <pc:docMk/>
            <pc:sldMk cId="3387349630" sldId="277"/>
            <ac:spMk id="3" creationId="{CAF508E8-BCAC-4663-8A49-301E9EAAB4E3}"/>
          </ac:spMkLst>
        </pc:spChg>
      </pc:sldChg>
      <pc:sldChg chg="addSp delSp modSp new mod setBg">
        <pc:chgData name="Guest User" userId="S::urn:spo:anon#8288db01435a7b9f81d32f4b8812cf6c0162db8374c6af24acff9903cec819a0::" providerId="AD" clId="Web-{084CC0C1-0FE3-1D4D-B8D1-A69E51B3AA40}" dt="2021-06-08T09:21:50.410" v="565" actId="20577"/>
        <pc:sldMkLst>
          <pc:docMk/>
          <pc:sldMk cId="3858166890" sldId="279"/>
        </pc:sldMkLst>
        <pc:spChg chg="mod">
          <ac:chgData name="Guest User" userId="S::urn:spo:anon#8288db01435a7b9f81d32f4b8812cf6c0162db8374c6af24acff9903cec819a0::" providerId="AD" clId="Web-{084CC0C1-0FE3-1D4D-B8D1-A69E51B3AA40}" dt="2021-06-08T09:21:50.410" v="565" actId="20577"/>
          <ac:spMkLst>
            <pc:docMk/>
            <pc:sldMk cId="3858166890" sldId="279"/>
            <ac:spMk id="2" creationId="{73DEF454-2380-40EB-B3DB-5E0F10C0ADDF}"/>
          </ac:spMkLst>
        </pc:spChg>
        <pc:spChg chg="del">
          <ac:chgData name="Guest User" userId="S::urn:spo:anon#8288db01435a7b9f81d32f4b8812cf6c0162db8374c6af24acff9903cec819a0::" providerId="AD" clId="Web-{084CC0C1-0FE3-1D4D-B8D1-A69E51B3AA40}" dt="2021-06-08T09:15:28.985" v="491"/>
          <ac:spMkLst>
            <pc:docMk/>
            <pc:sldMk cId="3858166890" sldId="279"/>
            <ac:spMk id="3" creationId="{D1CE0C1B-2033-4C47-8B82-7D166ED74ED6}"/>
          </ac:spMkLst>
        </pc:spChg>
        <pc:spChg chg="mod">
          <ac:chgData name="Guest User" userId="S::urn:spo:anon#8288db01435a7b9f81d32f4b8812cf6c0162db8374c6af24acff9903cec819a0::" providerId="AD" clId="Web-{084CC0C1-0FE3-1D4D-B8D1-A69E51B3AA40}" dt="2021-06-08T09:20:49.300" v="540" actId="20577"/>
          <ac:spMkLst>
            <pc:docMk/>
            <pc:sldMk cId="3858166890" sldId="279"/>
            <ac:spMk id="4" creationId="{85B57DDA-A848-46B4-8843-CAEF5BE1C093}"/>
          </ac:spMkLst>
        </pc:spChg>
        <pc:spChg chg="add del mod">
          <ac:chgData name="Guest User" userId="S::urn:spo:anon#8288db01435a7b9f81d32f4b8812cf6c0162db8374c6af24acff9903cec819a0::" providerId="AD" clId="Web-{084CC0C1-0FE3-1D4D-B8D1-A69E51B3AA40}" dt="2021-06-08T09:19:21.581" v="526"/>
          <ac:spMkLst>
            <pc:docMk/>
            <pc:sldMk cId="3858166890" sldId="279"/>
            <ac:spMk id="8" creationId="{165857DE-CB85-4C4F-B536-310D35FE4E14}"/>
          </ac:spMkLst>
        </pc:spChg>
        <pc:spChg chg="add del">
          <ac:chgData name="Guest User" userId="S::urn:spo:anon#8288db01435a7b9f81d32f4b8812cf6c0162db8374c6af24acff9903cec819a0::" providerId="AD" clId="Web-{084CC0C1-0FE3-1D4D-B8D1-A69E51B3AA40}" dt="2021-06-08T09:19:53.909" v="533"/>
          <ac:spMkLst>
            <pc:docMk/>
            <pc:sldMk cId="3858166890" sldId="279"/>
            <ac:spMk id="16" creationId="{6478287C-E119-4E9C-95B0-518478BD9D07}"/>
          </ac:spMkLst>
        </pc:spChg>
        <pc:spChg chg="add del">
          <ac:chgData name="Guest User" userId="S::urn:spo:anon#8288db01435a7b9f81d32f4b8812cf6c0162db8374c6af24acff9903cec819a0::" providerId="AD" clId="Web-{084CC0C1-0FE3-1D4D-B8D1-A69E51B3AA40}" dt="2021-06-08T09:19:53.909" v="533"/>
          <ac:spMkLst>
            <pc:docMk/>
            <pc:sldMk cId="3858166890" sldId="279"/>
            <ac:spMk id="18" creationId="{EA4A294F-6D36-425B-8632-27FD6A284D09}"/>
          </ac:spMkLst>
        </pc:spChg>
        <pc:spChg chg="add del">
          <ac:chgData name="Guest User" userId="S::urn:spo:anon#8288db01435a7b9f81d32f4b8812cf6c0162db8374c6af24acff9903cec819a0::" providerId="AD" clId="Web-{084CC0C1-0FE3-1D4D-B8D1-A69E51B3AA40}" dt="2021-06-08T09:19:53.909" v="533"/>
          <ac:spMkLst>
            <pc:docMk/>
            <pc:sldMk cId="3858166890" sldId="279"/>
            <ac:spMk id="20" creationId="{C610D2AE-07EF-436A-9755-AA8DF4B933A4}"/>
          </ac:spMkLst>
        </pc:spChg>
        <pc:spChg chg="add del">
          <ac:chgData name="Guest User" userId="S::urn:spo:anon#8288db01435a7b9f81d32f4b8812cf6c0162db8374c6af24acff9903cec819a0::" providerId="AD" clId="Web-{084CC0C1-0FE3-1D4D-B8D1-A69E51B3AA40}" dt="2021-06-08T09:19:53.909" v="533"/>
          <ac:spMkLst>
            <pc:docMk/>
            <pc:sldMk cId="3858166890" sldId="279"/>
            <ac:spMk id="24" creationId="{CF2D8AD5-434A-4C0E-9F5B-C1AFD645F364}"/>
          </ac:spMkLst>
        </pc:spChg>
        <pc:spChg chg="add del">
          <ac:chgData name="Guest User" userId="S::urn:spo:anon#8288db01435a7b9f81d32f4b8812cf6c0162db8374c6af24acff9903cec819a0::" providerId="AD" clId="Web-{084CC0C1-0FE3-1D4D-B8D1-A69E51B3AA40}" dt="2021-06-08T09:19:53.909" v="533"/>
          <ac:spMkLst>
            <pc:docMk/>
            <pc:sldMk cId="3858166890" sldId="279"/>
            <ac:spMk id="37" creationId="{C6DB8A24-0DF2-4AB3-9191-C02AB6937C1F}"/>
          </ac:spMkLst>
        </pc:spChg>
        <pc:spChg chg="add del">
          <ac:chgData name="Guest User" userId="S::urn:spo:anon#8288db01435a7b9f81d32f4b8812cf6c0162db8374c6af24acff9903cec819a0::" providerId="AD" clId="Web-{084CC0C1-0FE3-1D4D-B8D1-A69E51B3AA40}" dt="2021-06-08T09:19:53.909" v="533"/>
          <ac:spMkLst>
            <pc:docMk/>
            <pc:sldMk cId="3858166890" sldId="279"/>
            <ac:spMk id="39" creationId="{6924F406-F250-4FCF-A28E-52F364A5AA1D}"/>
          </ac:spMkLst>
        </pc:spChg>
        <pc:spChg chg="add del">
          <ac:chgData name="Guest User" userId="S::urn:spo:anon#8288db01435a7b9f81d32f4b8812cf6c0162db8374c6af24acff9903cec819a0::" providerId="AD" clId="Web-{084CC0C1-0FE3-1D4D-B8D1-A69E51B3AA40}" dt="2021-06-08T09:19:53.909" v="533"/>
          <ac:spMkLst>
            <pc:docMk/>
            <pc:sldMk cId="3858166890" sldId="279"/>
            <ac:spMk id="45" creationId="{78A4CDE5-C7BC-41E1-8A4A-79E024CC09F3}"/>
          </ac:spMkLst>
        </pc:spChg>
        <pc:grpChg chg="add del">
          <ac:chgData name="Guest User" userId="S::urn:spo:anon#8288db01435a7b9f81d32f4b8812cf6c0162db8374c6af24acff9903cec819a0::" providerId="AD" clId="Web-{084CC0C1-0FE3-1D4D-B8D1-A69E51B3AA40}" dt="2021-06-08T09:19:53.909" v="533"/>
          <ac:grpSpMkLst>
            <pc:docMk/>
            <pc:sldMk cId="3858166890" sldId="279"/>
            <ac:grpSpMk id="41" creationId="{905A9BAA-B344-45D2-838C-73856C4B15D4}"/>
          </ac:grpSpMkLst>
        </pc:grpChg>
        <pc:picChg chg="add del mod ord modCrop">
          <ac:chgData name="Guest User" userId="S::urn:spo:anon#8288db01435a7b9f81d32f4b8812cf6c0162db8374c6af24acff9903cec819a0::" providerId="AD" clId="Web-{084CC0C1-0FE3-1D4D-B8D1-A69E51B3AA40}" dt="2021-06-08T09:17:54.705" v="515"/>
          <ac:picMkLst>
            <pc:docMk/>
            <pc:sldMk cId="3858166890" sldId="279"/>
            <ac:picMk id="5" creationId="{6049F0F7-C9F6-4251-803E-00CAA83E8253}"/>
          </ac:picMkLst>
        </pc:picChg>
        <pc:picChg chg="add del mod">
          <ac:chgData name="Guest User" userId="S::urn:spo:anon#8288db01435a7b9f81d32f4b8812cf6c0162db8374c6af24acff9903cec819a0::" providerId="AD" clId="Web-{084CC0C1-0FE3-1D4D-B8D1-A69E51B3AA40}" dt="2021-06-08T09:16:45.017" v="505"/>
          <ac:picMkLst>
            <pc:docMk/>
            <pc:sldMk cId="3858166890" sldId="279"/>
            <ac:picMk id="6" creationId="{AB43A6C5-0F0C-436E-9906-8C38EB2E74BF}"/>
          </ac:picMkLst>
        </pc:picChg>
        <pc:picChg chg="add del mod">
          <ac:chgData name="Guest User" userId="S::urn:spo:anon#8288db01435a7b9f81d32f4b8812cf6c0162db8374c6af24acff9903cec819a0::" providerId="AD" clId="Web-{084CC0C1-0FE3-1D4D-B8D1-A69E51B3AA40}" dt="2021-06-08T09:18:59.799" v="525"/>
          <ac:picMkLst>
            <pc:docMk/>
            <pc:sldMk cId="3858166890" sldId="279"/>
            <ac:picMk id="9" creationId="{F1DB2B44-D615-467A-B040-B6726D8882D7}"/>
          </ac:picMkLst>
        </pc:picChg>
        <pc:picChg chg="add del">
          <ac:chgData name="Guest User" userId="S::urn:spo:anon#8288db01435a7b9f81d32f4b8812cf6c0162db8374c6af24acff9903cec819a0::" providerId="AD" clId="Web-{084CC0C1-0FE3-1D4D-B8D1-A69E51B3AA40}" dt="2021-06-08T09:19:53.909" v="533"/>
          <ac:picMkLst>
            <pc:docMk/>
            <pc:sldMk cId="3858166890" sldId="279"/>
            <ac:picMk id="10" creationId="{5321D838-2C7E-4177-9DD3-DAC78324A2B2}"/>
          </ac:picMkLst>
        </pc:picChg>
        <pc:picChg chg="add mod ord modCrop">
          <ac:chgData name="Guest User" userId="S::urn:spo:anon#8288db01435a7b9f81d32f4b8812cf6c0162db8374c6af24acff9903cec819a0::" providerId="AD" clId="Web-{084CC0C1-0FE3-1D4D-B8D1-A69E51B3AA40}" dt="2021-06-08T09:20:01.784" v="534" actId="14100"/>
          <ac:picMkLst>
            <pc:docMk/>
            <pc:sldMk cId="3858166890" sldId="279"/>
            <ac:picMk id="11" creationId="{88C090D7-EC27-4E6F-B92D-67B819DAD31D}"/>
          </ac:picMkLst>
        </pc:picChg>
        <pc:picChg chg="add del">
          <ac:chgData name="Guest User" userId="S::urn:spo:anon#8288db01435a7b9f81d32f4b8812cf6c0162db8374c6af24acff9903cec819a0::" providerId="AD" clId="Web-{084CC0C1-0FE3-1D4D-B8D1-A69E51B3AA40}" dt="2021-06-08T09:19:53.909" v="533"/>
          <ac:picMkLst>
            <pc:docMk/>
            <pc:sldMk cId="3858166890" sldId="279"/>
            <ac:picMk id="12" creationId="{224C28B3-E902-49D1-98A0-582D277A0E00}"/>
          </ac:picMkLst>
        </pc:picChg>
        <pc:picChg chg="add del">
          <ac:chgData name="Guest User" userId="S::urn:spo:anon#8288db01435a7b9f81d32f4b8812cf6c0162db8374c6af24acff9903cec819a0::" providerId="AD" clId="Web-{084CC0C1-0FE3-1D4D-B8D1-A69E51B3AA40}" dt="2021-06-08T09:19:53.909" v="533"/>
          <ac:picMkLst>
            <pc:docMk/>
            <pc:sldMk cId="3858166890" sldId="279"/>
            <ac:picMk id="14" creationId="{F3A6C14C-E755-4A02-821B-6EA2D4C9F20D}"/>
          </ac:picMkLst>
        </pc:picChg>
        <pc:picChg chg="add del">
          <ac:chgData name="Guest User" userId="S::urn:spo:anon#8288db01435a7b9f81d32f4b8812cf6c0162db8374c6af24acff9903cec819a0::" providerId="AD" clId="Web-{084CC0C1-0FE3-1D4D-B8D1-A69E51B3AA40}" dt="2021-06-08T09:19:53.909" v="533"/>
          <ac:picMkLst>
            <pc:docMk/>
            <pc:sldMk cId="3858166890" sldId="279"/>
            <ac:picMk id="22" creationId="{6CACDD17-9043-46DF-882D-420365B79C18}"/>
          </ac:picMkLst>
        </pc:picChg>
        <pc:picChg chg="add del">
          <ac:chgData name="Guest User" userId="S::urn:spo:anon#8288db01435a7b9f81d32f4b8812cf6c0162db8374c6af24acff9903cec819a0::" providerId="AD" clId="Web-{084CC0C1-0FE3-1D4D-B8D1-A69E51B3AA40}" dt="2021-06-08T09:19:53.909" v="533"/>
          <ac:picMkLst>
            <pc:docMk/>
            <pc:sldMk cId="3858166890" sldId="279"/>
            <ac:picMk id="26" creationId="{E92B246D-47CC-40F8-8DE7-B65D409E945E}"/>
          </ac:picMkLst>
        </pc:picChg>
        <pc:picChg chg="add del">
          <ac:chgData name="Guest User" userId="S::urn:spo:anon#8288db01435a7b9f81d32f4b8812cf6c0162db8374c6af24acff9903cec819a0::" providerId="AD" clId="Web-{084CC0C1-0FE3-1D4D-B8D1-A69E51B3AA40}" dt="2021-06-08T09:19:53.909" v="533"/>
          <ac:picMkLst>
            <pc:docMk/>
            <pc:sldMk cId="3858166890" sldId="279"/>
            <ac:picMk id="31" creationId="{01CFC1BB-C5B3-4479-9752-C53221627F91}"/>
          </ac:picMkLst>
        </pc:picChg>
        <pc:picChg chg="add del">
          <ac:chgData name="Guest User" userId="S::urn:spo:anon#8288db01435a7b9f81d32f4b8812cf6c0162db8374c6af24acff9903cec819a0::" providerId="AD" clId="Web-{084CC0C1-0FE3-1D4D-B8D1-A69E51B3AA40}" dt="2021-06-08T09:19:53.909" v="533"/>
          <ac:picMkLst>
            <pc:docMk/>
            <pc:sldMk cId="3858166890" sldId="279"/>
            <ac:picMk id="33" creationId="{C56FCE19-3103-4473-A92E-E38D00FCD006}"/>
          </ac:picMkLst>
        </pc:picChg>
        <pc:picChg chg="add del">
          <ac:chgData name="Guest User" userId="S::urn:spo:anon#8288db01435a7b9f81d32f4b8812cf6c0162db8374c6af24acff9903cec819a0::" providerId="AD" clId="Web-{084CC0C1-0FE3-1D4D-B8D1-A69E51B3AA40}" dt="2021-06-08T09:19:53.909" v="533"/>
          <ac:picMkLst>
            <pc:docMk/>
            <pc:sldMk cId="3858166890" sldId="279"/>
            <ac:picMk id="35" creationId="{E909C556-FC01-4870-ABC0-8D5C17BD0F3D}"/>
          </ac:picMkLst>
        </pc:picChg>
        <pc:picChg chg="add del">
          <ac:chgData name="Guest User" userId="S::urn:spo:anon#8288db01435a7b9f81d32f4b8812cf6c0162db8374c6af24acff9903cec819a0::" providerId="AD" clId="Web-{084CC0C1-0FE3-1D4D-B8D1-A69E51B3AA40}" dt="2021-06-08T09:19:53.909" v="533"/>
          <ac:picMkLst>
            <pc:docMk/>
            <pc:sldMk cId="3858166890" sldId="279"/>
            <ac:picMk id="47" creationId="{025C7952-5703-489E-8DBD-F2EFAC8EEB05}"/>
          </ac:picMkLst>
        </pc:picChg>
      </pc:sldChg>
      <pc:sldChg chg="addSp modSp new">
        <pc:chgData name="Guest User" userId="S::urn:spo:anon#8288db01435a7b9f81d32f4b8812cf6c0162db8374c6af24acff9903cec819a0::" providerId="AD" clId="Web-{084CC0C1-0FE3-1D4D-B8D1-A69E51B3AA40}" dt="2021-06-08T09:39:13.347" v="607"/>
        <pc:sldMkLst>
          <pc:docMk/>
          <pc:sldMk cId="1964098783" sldId="280"/>
        </pc:sldMkLst>
        <pc:spChg chg="mod">
          <ac:chgData name="Guest User" userId="S::urn:spo:anon#8288db01435a7b9f81d32f4b8812cf6c0162db8374c6af24acff9903cec819a0::" providerId="AD" clId="Web-{084CC0C1-0FE3-1D4D-B8D1-A69E51B3AA40}" dt="2021-06-08T07:17:47.868" v="18" actId="20577"/>
          <ac:spMkLst>
            <pc:docMk/>
            <pc:sldMk cId="1964098783" sldId="280"/>
            <ac:spMk id="2" creationId="{4E77D805-2C0A-40F2-AEDC-9FB97CE60112}"/>
          </ac:spMkLst>
        </pc:spChg>
        <pc:graphicFrameChg chg="add mod modGraphic">
          <ac:chgData name="Guest User" userId="S::urn:spo:anon#8288db01435a7b9f81d32f4b8812cf6c0162db8374c6af24acff9903cec819a0::" providerId="AD" clId="Web-{084CC0C1-0FE3-1D4D-B8D1-A69E51B3AA40}" dt="2021-06-08T09:39:13.347" v="607"/>
          <ac:graphicFrameMkLst>
            <pc:docMk/>
            <pc:sldMk cId="1964098783" sldId="280"/>
            <ac:graphicFrameMk id="3" creationId="{02C87F71-E785-4311-A65B-32C29AF056D4}"/>
          </ac:graphicFrameMkLst>
        </pc:graphicFrameChg>
      </pc:sldChg>
      <pc:sldChg chg="addSp delSp modSp new mod setBg">
        <pc:chgData name="Guest User" userId="S::urn:spo:anon#8288db01435a7b9f81d32f4b8812cf6c0162db8374c6af24acff9903cec819a0::" providerId="AD" clId="Web-{084CC0C1-0FE3-1D4D-B8D1-A69E51B3AA40}" dt="2021-06-08T07:20:48.275" v="45" actId="20577"/>
        <pc:sldMkLst>
          <pc:docMk/>
          <pc:sldMk cId="1914243195" sldId="281"/>
        </pc:sldMkLst>
        <pc:spChg chg="mod">
          <ac:chgData name="Guest User" userId="S::urn:spo:anon#8288db01435a7b9f81d32f4b8812cf6c0162db8374c6af24acff9903cec819a0::" providerId="AD" clId="Web-{084CC0C1-0FE3-1D4D-B8D1-A69E51B3AA40}" dt="2021-06-08T07:20:01.775" v="27" actId="20577"/>
          <ac:spMkLst>
            <pc:docMk/>
            <pc:sldMk cId="1914243195" sldId="281"/>
            <ac:spMk id="2" creationId="{8FBE0B73-A311-4BBA-9597-B8CA526B1B9B}"/>
          </ac:spMkLst>
        </pc:spChg>
        <pc:spChg chg="del">
          <ac:chgData name="Guest User" userId="S::urn:spo:anon#8288db01435a7b9f81d32f4b8812cf6c0162db8374c6af24acff9903cec819a0::" providerId="AD" clId="Web-{084CC0C1-0FE3-1D4D-B8D1-A69E51B3AA40}" dt="2021-06-08T07:18:50.946" v="20"/>
          <ac:spMkLst>
            <pc:docMk/>
            <pc:sldMk cId="1914243195" sldId="281"/>
            <ac:spMk id="3" creationId="{78AA9798-F859-4913-A260-D14ED5DCD755}"/>
          </ac:spMkLst>
        </pc:spChg>
        <pc:spChg chg="add mod">
          <ac:chgData name="Guest User" userId="S::urn:spo:anon#8288db01435a7b9f81d32f4b8812cf6c0162db8374c6af24acff9903cec819a0::" providerId="AD" clId="Web-{084CC0C1-0FE3-1D4D-B8D1-A69E51B3AA40}" dt="2021-06-08T07:20:48.275" v="45" actId="20577"/>
          <ac:spMkLst>
            <pc:docMk/>
            <pc:sldMk cId="1914243195" sldId="281"/>
            <ac:spMk id="8" creationId="{FE3684BF-CC79-4B86-A681-096AE4258A38}"/>
          </ac:spMkLst>
        </pc:spChg>
        <pc:spChg chg="add">
          <ac:chgData name="Guest User" userId="S::urn:spo:anon#8288db01435a7b9f81d32f4b8812cf6c0162db8374c6af24acff9903cec819a0::" providerId="AD" clId="Web-{084CC0C1-0FE3-1D4D-B8D1-A69E51B3AA40}" dt="2021-06-08T07:19:05.306" v="21"/>
          <ac:spMkLst>
            <pc:docMk/>
            <pc:sldMk cId="1914243195" sldId="281"/>
            <ac:spMk id="11" creationId="{F4979F40-3A44-4CCB-9EB7-F8318BCE576B}"/>
          </ac:spMkLst>
        </pc:spChg>
        <pc:spChg chg="add">
          <ac:chgData name="Guest User" userId="S::urn:spo:anon#8288db01435a7b9f81d32f4b8812cf6c0162db8374c6af24acff9903cec819a0::" providerId="AD" clId="Web-{084CC0C1-0FE3-1D4D-B8D1-A69E51B3AA40}" dt="2021-06-08T07:19:05.306" v="21"/>
          <ac:spMkLst>
            <pc:docMk/>
            <pc:sldMk cId="1914243195" sldId="281"/>
            <ac:spMk id="15" creationId="{AFD071FA-0514-4371-9568-86216A1F4658}"/>
          </ac:spMkLst>
        </pc:spChg>
        <pc:spChg chg="add">
          <ac:chgData name="Guest User" userId="S::urn:spo:anon#8288db01435a7b9f81d32f4b8812cf6c0162db8374c6af24acff9903cec819a0::" providerId="AD" clId="Web-{084CC0C1-0FE3-1D4D-B8D1-A69E51B3AA40}" dt="2021-06-08T07:19:05.306" v="21"/>
          <ac:spMkLst>
            <pc:docMk/>
            <pc:sldMk cId="1914243195" sldId="281"/>
            <ac:spMk id="17" creationId="{5211DDA4-E7B5-4325-A844-B7F59B084BA7}"/>
          </ac:spMkLst>
        </pc:spChg>
        <pc:picChg chg="add mod ord">
          <ac:chgData name="Guest User" userId="S::urn:spo:anon#8288db01435a7b9f81d32f4b8812cf6c0162db8374c6af24acff9903cec819a0::" providerId="AD" clId="Web-{084CC0C1-0FE3-1D4D-B8D1-A69E51B3AA40}" dt="2021-06-08T07:19:20.712" v="23" actId="14100"/>
          <ac:picMkLst>
            <pc:docMk/>
            <pc:sldMk cId="1914243195" sldId="281"/>
            <ac:picMk id="4" creationId="{733FC406-E6C3-4956-8850-D641C00A337D}"/>
          </ac:picMkLst>
        </pc:picChg>
        <pc:picChg chg="add">
          <ac:chgData name="Guest User" userId="S::urn:spo:anon#8288db01435a7b9f81d32f4b8812cf6c0162db8374c6af24acff9903cec819a0::" providerId="AD" clId="Web-{084CC0C1-0FE3-1D4D-B8D1-A69E51B3AA40}" dt="2021-06-08T07:19:05.306" v="21"/>
          <ac:picMkLst>
            <pc:docMk/>
            <pc:sldMk cId="1914243195" sldId="281"/>
            <ac:picMk id="13" creationId="{15291D39-6B03-4BB5-BFC6-CBF11E90BFD6}"/>
          </ac:picMkLst>
        </pc:picChg>
        <pc:picChg chg="add">
          <ac:chgData name="Guest User" userId="S::urn:spo:anon#8288db01435a7b9f81d32f4b8812cf6c0162db8374c6af24acff9903cec819a0::" providerId="AD" clId="Web-{084CC0C1-0FE3-1D4D-B8D1-A69E51B3AA40}" dt="2021-06-08T07:19:05.306" v="21"/>
          <ac:picMkLst>
            <pc:docMk/>
            <pc:sldMk cId="1914243195" sldId="281"/>
            <ac:picMk id="19" creationId="{0D58E222-6309-4F79-AC20-9D3C69CD9B16}"/>
          </ac:picMkLst>
        </pc:picChg>
      </pc:sldChg>
      <pc:sldChg chg="addSp delSp modSp new mod setBg">
        <pc:chgData name="Guest User" userId="S::urn:spo:anon#8288db01435a7b9f81d32f4b8812cf6c0162db8374c6af24acff9903cec819a0::" providerId="AD" clId="Web-{084CC0C1-0FE3-1D4D-B8D1-A69E51B3AA40}" dt="2021-06-08T09:38:21.815" v="599" actId="14100"/>
        <pc:sldMkLst>
          <pc:docMk/>
          <pc:sldMk cId="1328871092" sldId="282"/>
        </pc:sldMkLst>
        <pc:spChg chg="mod">
          <ac:chgData name="Guest User" userId="S::urn:spo:anon#8288db01435a7b9f81d32f4b8812cf6c0162db8374c6af24acff9903cec819a0::" providerId="AD" clId="Web-{084CC0C1-0FE3-1D4D-B8D1-A69E51B3AA40}" dt="2021-06-08T07:30:17.150" v="487"/>
          <ac:spMkLst>
            <pc:docMk/>
            <pc:sldMk cId="1328871092" sldId="282"/>
            <ac:spMk id="2" creationId="{74D0C9F0-F502-40B7-8A30-58F14724D1CA}"/>
          </ac:spMkLst>
        </pc:spChg>
        <pc:spChg chg="del">
          <ac:chgData name="Guest User" userId="S::urn:spo:anon#8288db01435a7b9f81d32f4b8812cf6c0162db8374c6af24acff9903cec819a0::" providerId="AD" clId="Web-{084CC0C1-0FE3-1D4D-B8D1-A69E51B3AA40}" dt="2021-06-08T07:30:08.822" v="486"/>
          <ac:spMkLst>
            <pc:docMk/>
            <pc:sldMk cId="1328871092" sldId="282"/>
            <ac:spMk id="3" creationId="{9E3B0508-4BED-4313-B580-F857EDA3C76D}"/>
          </ac:spMkLst>
        </pc:spChg>
        <pc:spChg chg="add mod">
          <ac:chgData name="Guest User" userId="S::urn:spo:anon#8288db01435a7b9f81d32f4b8812cf6c0162db8374c6af24acff9903cec819a0::" providerId="AD" clId="Web-{084CC0C1-0FE3-1D4D-B8D1-A69E51B3AA40}" dt="2021-06-08T09:38:15.972" v="598" actId="20577"/>
          <ac:spMkLst>
            <pc:docMk/>
            <pc:sldMk cId="1328871092" sldId="282"/>
            <ac:spMk id="8" creationId="{DEE46EEF-74C7-47CA-9BCB-9B3BF41BE742}"/>
          </ac:spMkLst>
        </pc:spChg>
        <pc:spChg chg="add">
          <ac:chgData name="Guest User" userId="S::urn:spo:anon#8288db01435a7b9f81d32f4b8812cf6c0162db8374c6af24acff9903cec819a0::" providerId="AD" clId="Web-{084CC0C1-0FE3-1D4D-B8D1-A69E51B3AA40}" dt="2021-06-08T07:30:17.150" v="487"/>
          <ac:spMkLst>
            <pc:docMk/>
            <pc:sldMk cId="1328871092" sldId="282"/>
            <ac:spMk id="11" creationId="{C610D2AE-07EF-436A-9755-AA8DF4B933A4}"/>
          </ac:spMkLst>
        </pc:spChg>
        <pc:spChg chg="add">
          <ac:chgData name="Guest User" userId="S::urn:spo:anon#8288db01435a7b9f81d32f4b8812cf6c0162db8374c6af24acff9903cec819a0::" providerId="AD" clId="Web-{084CC0C1-0FE3-1D4D-B8D1-A69E51B3AA40}" dt="2021-06-08T07:30:17.150" v="487"/>
          <ac:spMkLst>
            <pc:docMk/>
            <pc:sldMk cId="1328871092" sldId="282"/>
            <ac:spMk id="15" creationId="{CF2D8AD5-434A-4C0E-9F5B-C1AFD645F364}"/>
          </ac:spMkLst>
        </pc:spChg>
        <pc:picChg chg="add mod ord">
          <ac:chgData name="Guest User" userId="S::urn:spo:anon#8288db01435a7b9f81d32f4b8812cf6c0162db8374c6af24acff9903cec819a0::" providerId="AD" clId="Web-{084CC0C1-0FE3-1D4D-B8D1-A69E51B3AA40}" dt="2021-06-08T09:38:21.815" v="599" actId="14100"/>
          <ac:picMkLst>
            <pc:docMk/>
            <pc:sldMk cId="1328871092" sldId="282"/>
            <ac:picMk id="4" creationId="{E315FD09-74FA-4F99-BEE1-278ED11E2012}"/>
          </ac:picMkLst>
        </pc:picChg>
        <pc:picChg chg="add">
          <ac:chgData name="Guest User" userId="S::urn:spo:anon#8288db01435a7b9f81d32f4b8812cf6c0162db8374c6af24acff9903cec819a0::" providerId="AD" clId="Web-{084CC0C1-0FE3-1D4D-B8D1-A69E51B3AA40}" dt="2021-06-08T07:30:17.150" v="487"/>
          <ac:picMkLst>
            <pc:docMk/>
            <pc:sldMk cId="1328871092" sldId="282"/>
            <ac:picMk id="13" creationId="{6CACDD17-9043-46DF-882D-420365B79C18}"/>
          </ac:picMkLst>
        </pc:picChg>
        <pc:picChg chg="add">
          <ac:chgData name="Guest User" userId="S::urn:spo:anon#8288db01435a7b9f81d32f4b8812cf6c0162db8374c6af24acff9903cec819a0::" providerId="AD" clId="Web-{084CC0C1-0FE3-1D4D-B8D1-A69E51B3AA40}" dt="2021-06-08T07:30:17.150" v="487"/>
          <ac:picMkLst>
            <pc:docMk/>
            <pc:sldMk cId="1328871092" sldId="282"/>
            <ac:picMk id="17" creationId="{E92B246D-47CC-40F8-8DE7-B65D409E945E}"/>
          </ac:picMkLst>
        </pc:picChg>
      </pc:sldChg>
      <pc:sldChg chg="addSp delSp modSp new">
        <pc:chgData name="Guest User" userId="S::urn:spo:anon#8288db01435a7b9f81d32f4b8812cf6c0162db8374c6af24acff9903cec819a0::" providerId="AD" clId="Web-{084CC0C1-0FE3-1D4D-B8D1-A69E51B3AA40}" dt="2021-06-08T09:17:39.752" v="512" actId="14100"/>
        <pc:sldMkLst>
          <pc:docMk/>
          <pc:sldMk cId="3165144573" sldId="283"/>
        </pc:sldMkLst>
        <pc:picChg chg="add del mod">
          <ac:chgData name="Guest User" userId="S::urn:spo:anon#8288db01435a7b9f81d32f4b8812cf6c0162db8374c6af24acff9903cec819a0::" providerId="AD" clId="Web-{084CC0C1-0FE3-1D4D-B8D1-A69E51B3AA40}" dt="2021-06-08T09:16:55.642" v="509"/>
          <ac:picMkLst>
            <pc:docMk/>
            <pc:sldMk cId="3165144573" sldId="283"/>
            <ac:picMk id="2" creationId="{68A742FF-285D-43BC-85FA-75A74E8DDDB5}"/>
          </ac:picMkLst>
        </pc:picChg>
        <pc:picChg chg="add mod">
          <ac:chgData name="Guest User" userId="S::urn:spo:anon#8288db01435a7b9f81d32f4b8812cf6c0162db8374c6af24acff9903cec819a0::" providerId="AD" clId="Web-{084CC0C1-0FE3-1D4D-B8D1-A69E51B3AA40}" dt="2021-06-08T09:17:39.752" v="512" actId="14100"/>
          <ac:picMkLst>
            <pc:docMk/>
            <pc:sldMk cId="3165144573" sldId="283"/>
            <ac:picMk id="3" creationId="{AFDBD6EE-14CC-43CE-A48F-49579E033817}"/>
          </ac:picMkLst>
        </pc:picChg>
      </pc:sldChg>
      <pc:sldChg chg="addSp delSp modSp new ord">
        <pc:chgData name="Guest User" userId="S::urn:spo:anon#8288db01435a7b9f81d32f4b8812cf6c0162db8374c6af24acff9903cec819a0::" providerId="AD" clId="Web-{084CC0C1-0FE3-1D4D-B8D1-A69E51B3AA40}" dt="2021-06-08T09:23:26.067" v="584" actId="14100"/>
        <pc:sldMkLst>
          <pc:docMk/>
          <pc:sldMk cId="4073162822" sldId="284"/>
        </pc:sldMkLst>
        <pc:picChg chg="add del mod">
          <ac:chgData name="Guest User" userId="S::urn:spo:anon#8288db01435a7b9f81d32f4b8812cf6c0162db8374c6af24acff9903cec819a0::" providerId="AD" clId="Web-{084CC0C1-0FE3-1D4D-B8D1-A69E51B3AA40}" dt="2021-06-08T09:18:18.205" v="519"/>
          <ac:picMkLst>
            <pc:docMk/>
            <pc:sldMk cId="4073162822" sldId="284"/>
            <ac:picMk id="2" creationId="{D12AEA39-3CC0-4D1C-AD10-C6EAFFEC44B9}"/>
          </ac:picMkLst>
        </pc:picChg>
        <pc:picChg chg="add mod">
          <ac:chgData name="Guest User" userId="S::urn:spo:anon#8288db01435a7b9f81d32f4b8812cf6c0162db8374c6af24acff9903cec819a0::" providerId="AD" clId="Web-{084CC0C1-0FE3-1D4D-B8D1-A69E51B3AA40}" dt="2021-06-08T09:23:26.067" v="584" actId="14100"/>
          <ac:picMkLst>
            <pc:docMk/>
            <pc:sldMk cId="4073162822" sldId="284"/>
            <ac:picMk id="3" creationId="{62B556C6-9144-4C81-A31B-6EA0340BD593}"/>
          </ac:picMkLst>
        </pc:picChg>
      </pc:sldChg>
      <pc:sldChg chg="new del">
        <pc:chgData name="Guest User" userId="S::urn:spo:anon#8288db01435a7b9f81d32f4b8812cf6c0162db8374c6af24acff9903cec819a0::" providerId="AD" clId="Web-{084CC0C1-0FE3-1D4D-B8D1-A69E51B3AA40}" dt="2021-06-08T09:21:07.816" v="543"/>
        <pc:sldMkLst>
          <pc:docMk/>
          <pc:sldMk cId="92467407" sldId="285"/>
        </pc:sldMkLst>
      </pc:sldChg>
      <pc:sldChg chg="addSp delSp modSp new mod setBg">
        <pc:chgData name="Guest User" userId="S::urn:spo:anon#8288db01435a7b9f81d32f4b8812cf6c0162db8374c6af24acff9903cec819a0::" providerId="AD" clId="Web-{084CC0C1-0FE3-1D4D-B8D1-A69E51B3AA40}" dt="2021-06-08T09:22:53.520" v="581" actId="1076"/>
        <pc:sldMkLst>
          <pc:docMk/>
          <pc:sldMk cId="3093858684" sldId="285"/>
        </pc:sldMkLst>
        <pc:spChg chg="mod">
          <ac:chgData name="Guest User" userId="S::urn:spo:anon#8288db01435a7b9f81d32f4b8812cf6c0162db8374c6af24acff9903cec819a0::" providerId="AD" clId="Web-{084CC0C1-0FE3-1D4D-B8D1-A69E51B3AA40}" dt="2021-06-08T09:22:41.551" v="577"/>
          <ac:spMkLst>
            <pc:docMk/>
            <pc:sldMk cId="3093858684" sldId="285"/>
            <ac:spMk id="2" creationId="{6CBE85B6-DD95-468F-B4DA-79AE91FA669C}"/>
          </ac:spMkLst>
        </pc:spChg>
        <pc:spChg chg="del">
          <ac:chgData name="Guest User" userId="S::urn:spo:anon#8288db01435a7b9f81d32f4b8812cf6c0162db8374c6af24acff9903cec819a0::" providerId="AD" clId="Web-{084CC0C1-0FE3-1D4D-B8D1-A69E51B3AA40}" dt="2021-06-08T09:22:37.833" v="576"/>
          <ac:spMkLst>
            <pc:docMk/>
            <pc:sldMk cId="3093858684" sldId="285"/>
            <ac:spMk id="3" creationId="{AD51F7F6-1C42-45BD-B384-7BD06E6685E2}"/>
          </ac:spMkLst>
        </pc:spChg>
        <pc:spChg chg="mod">
          <ac:chgData name="Guest User" userId="S::urn:spo:anon#8288db01435a7b9f81d32f4b8812cf6c0162db8374c6af24acff9903cec819a0::" providerId="AD" clId="Web-{084CC0C1-0FE3-1D4D-B8D1-A69E51B3AA40}" dt="2021-06-08T09:22:41.551" v="577"/>
          <ac:spMkLst>
            <pc:docMk/>
            <pc:sldMk cId="3093858684" sldId="285"/>
            <ac:spMk id="4" creationId="{BE30CB7E-A9C0-4A38-A57C-1F11CA2D7924}"/>
          </ac:spMkLst>
        </pc:spChg>
        <pc:spChg chg="add">
          <ac:chgData name="Guest User" userId="S::urn:spo:anon#8288db01435a7b9f81d32f4b8812cf6c0162db8374c6af24acff9903cec819a0::" providerId="AD" clId="Web-{084CC0C1-0FE3-1D4D-B8D1-A69E51B3AA40}" dt="2021-06-08T09:22:41.551" v="577"/>
          <ac:spMkLst>
            <pc:docMk/>
            <pc:sldMk cId="3093858684" sldId="285"/>
            <ac:spMk id="16" creationId="{6478287C-E119-4E9C-95B0-518478BD9D07}"/>
          </ac:spMkLst>
        </pc:spChg>
        <pc:spChg chg="add">
          <ac:chgData name="Guest User" userId="S::urn:spo:anon#8288db01435a7b9f81d32f4b8812cf6c0162db8374c6af24acff9903cec819a0::" providerId="AD" clId="Web-{084CC0C1-0FE3-1D4D-B8D1-A69E51B3AA40}" dt="2021-06-08T09:22:41.551" v="577"/>
          <ac:spMkLst>
            <pc:docMk/>
            <pc:sldMk cId="3093858684" sldId="285"/>
            <ac:spMk id="18" creationId="{EA4A294F-6D36-425B-8632-27FD6A284D09}"/>
          </ac:spMkLst>
        </pc:spChg>
        <pc:spChg chg="add">
          <ac:chgData name="Guest User" userId="S::urn:spo:anon#8288db01435a7b9f81d32f4b8812cf6c0162db8374c6af24acff9903cec819a0::" providerId="AD" clId="Web-{084CC0C1-0FE3-1D4D-B8D1-A69E51B3AA40}" dt="2021-06-08T09:22:41.551" v="577"/>
          <ac:spMkLst>
            <pc:docMk/>
            <pc:sldMk cId="3093858684" sldId="285"/>
            <ac:spMk id="20" creationId="{C610D2AE-07EF-436A-9755-AA8DF4B933A4}"/>
          </ac:spMkLst>
        </pc:spChg>
        <pc:spChg chg="add">
          <ac:chgData name="Guest User" userId="S::urn:spo:anon#8288db01435a7b9f81d32f4b8812cf6c0162db8374c6af24acff9903cec819a0::" providerId="AD" clId="Web-{084CC0C1-0FE3-1D4D-B8D1-A69E51B3AA40}" dt="2021-06-08T09:22:41.551" v="577"/>
          <ac:spMkLst>
            <pc:docMk/>
            <pc:sldMk cId="3093858684" sldId="285"/>
            <ac:spMk id="24" creationId="{CF2D8AD5-434A-4C0E-9F5B-C1AFD645F364}"/>
          </ac:spMkLst>
        </pc:spChg>
        <pc:picChg chg="add mod ord modCrop">
          <ac:chgData name="Guest User" userId="S::urn:spo:anon#8288db01435a7b9f81d32f4b8812cf6c0162db8374c6af24acff9903cec819a0::" providerId="AD" clId="Web-{084CC0C1-0FE3-1D4D-B8D1-A69E51B3AA40}" dt="2021-06-08T09:22:53.520" v="581" actId="1076"/>
          <ac:picMkLst>
            <pc:docMk/>
            <pc:sldMk cId="3093858684" sldId="285"/>
            <ac:picMk id="5" creationId="{AD1DC4F6-9C2F-4792-A9D7-652CF4E2B493}"/>
          </ac:picMkLst>
        </pc:picChg>
        <pc:picChg chg="add">
          <ac:chgData name="Guest User" userId="S::urn:spo:anon#8288db01435a7b9f81d32f4b8812cf6c0162db8374c6af24acff9903cec819a0::" providerId="AD" clId="Web-{084CC0C1-0FE3-1D4D-B8D1-A69E51B3AA40}" dt="2021-06-08T09:22:41.551" v="577"/>
          <ac:picMkLst>
            <pc:docMk/>
            <pc:sldMk cId="3093858684" sldId="285"/>
            <ac:picMk id="10" creationId="{5321D838-2C7E-4177-9DD3-DAC78324A2B2}"/>
          </ac:picMkLst>
        </pc:picChg>
        <pc:picChg chg="add">
          <ac:chgData name="Guest User" userId="S::urn:spo:anon#8288db01435a7b9f81d32f4b8812cf6c0162db8374c6af24acff9903cec819a0::" providerId="AD" clId="Web-{084CC0C1-0FE3-1D4D-B8D1-A69E51B3AA40}" dt="2021-06-08T09:22:41.551" v="577"/>
          <ac:picMkLst>
            <pc:docMk/>
            <pc:sldMk cId="3093858684" sldId="285"/>
            <ac:picMk id="12" creationId="{224C28B3-E902-49D1-98A0-582D277A0E00}"/>
          </ac:picMkLst>
        </pc:picChg>
        <pc:picChg chg="add">
          <ac:chgData name="Guest User" userId="S::urn:spo:anon#8288db01435a7b9f81d32f4b8812cf6c0162db8374c6af24acff9903cec819a0::" providerId="AD" clId="Web-{084CC0C1-0FE3-1D4D-B8D1-A69E51B3AA40}" dt="2021-06-08T09:22:41.551" v="577"/>
          <ac:picMkLst>
            <pc:docMk/>
            <pc:sldMk cId="3093858684" sldId="285"/>
            <ac:picMk id="14" creationId="{F3A6C14C-E755-4A02-821B-6EA2D4C9F20D}"/>
          </ac:picMkLst>
        </pc:picChg>
        <pc:picChg chg="add">
          <ac:chgData name="Guest User" userId="S::urn:spo:anon#8288db01435a7b9f81d32f4b8812cf6c0162db8374c6af24acff9903cec819a0::" providerId="AD" clId="Web-{084CC0C1-0FE3-1D4D-B8D1-A69E51B3AA40}" dt="2021-06-08T09:22:41.551" v="577"/>
          <ac:picMkLst>
            <pc:docMk/>
            <pc:sldMk cId="3093858684" sldId="285"/>
            <ac:picMk id="22" creationId="{6CACDD17-9043-46DF-882D-420365B79C18}"/>
          </ac:picMkLst>
        </pc:picChg>
        <pc:picChg chg="add">
          <ac:chgData name="Guest User" userId="S::urn:spo:anon#8288db01435a7b9f81d32f4b8812cf6c0162db8374c6af24acff9903cec819a0::" providerId="AD" clId="Web-{084CC0C1-0FE3-1D4D-B8D1-A69E51B3AA40}" dt="2021-06-08T09:22:41.551" v="577"/>
          <ac:picMkLst>
            <pc:docMk/>
            <pc:sldMk cId="3093858684" sldId="285"/>
            <ac:picMk id="26" creationId="{E92B246D-47CC-40F8-8DE7-B65D409E945E}"/>
          </ac:picMkLst>
        </pc:picChg>
      </pc:sldChg>
      <pc:sldChg chg="addSp modSp new mod setBg">
        <pc:chgData name="Guest User" userId="S::urn:spo:anon#8288db01435a7b9f81d32f4b8812cf6c0162db8374c6af24acff9903cec819a0::" providerId="AD" clId="Web-{084CC0C1-0FE3-1D4D-B8D1-A69E51B3AA40}" dt="2021-06-08T09:45:32.132" v="690" actId="14100"/>
        <pc:sldMkLst>
          <pc:docMk/>
          <pc:sldMk cId="3240227347" sldId="286"/>
        </pc:sldMkLst>
        <pc:spChg chg="add">
          <ac:chgData name="Guest User" userId="S::urn:spo:anon#8288db01435a7b9f81d32f4b8812cf6c0162db8374c6af24acff9903cec819a0::" providerId="AD" clId="Web-{084CC0C1-0FE3-1D4D-B8D1-A69E51B3AA40}" dt="2021-06-08T09:45:21.897" v="689"/>
          <ac:spMkLst>
            <pc:docMk/>
            <pc:sldMk cId="3240227347" sldId="286"/>
            <ac:spMk id="7" creationId="{CAF43216-230D-4305-A1C8-B62D812B5A3E}"/>
          </ac:spMkLst>
        </pc:spChg>
        <pc:spChg chg="add">
          <ac:chgData name="Guest User" userId="S::urn:spo:anon#8288db01435a7b9f81d32f4b8812cf6c0162db8374c6af24acff9903cec819a0::" providerId="AD" clId="Web-{084CC0C1-0FE3-1D4D-B8D1-A69E51B3AA40}" dt="2021-06-08T09:45:21.897" v="689"/>
          <ac:spMkLst>
            <pc:docMk/>
            <pc:sldMk cId="3240227347" sldId="286"/>
            <ac:spMk id="11" creationId="{8B596859-88E8-4EB6-B800-82A454647840}"/>
          </ac:spMkLst>
        </pc:spChg>
        <pc:picChg chg="add mod">
          <ac:chgData name="Guest User" userId="S::urn:spo:anon#8288db01435a7b9f81d32f4b8812cf6c0162db8374c6af24acff9903cec819a0::" providerId="AD" clId="Web-{084CC0C1-0FE3-1D4D-B8D1-A69E51B3AA40}" dt="2021-06-08T09:45:32.132" v="690" actId="14100"/>
          <ac:picMkLst>
            <pc:docMk/>
            <pc:sldMk cId="3240227347" sldId="286"/>
            <ac:picMk id="2" creationId="{3D41750E-AAEE-4F32-956C-A85B95A85954}"/>
          </ac:picMkLst>
        </pc:picChg>
        <pc:picChg chg="add">
          <ac:chgData name="Guest User" userId="S::urn:spo:anon#8288db01435a7b9f81d32f4b8812cf6c0162db8374c6af24acff9903cec819a0::" providerId="AD" clId="Web-{084CC0C1-0FE3-1D4D-B8D1-A69E51B3AA40}" dt="2021-06-08T09:45:21.897" v="689"/>
          <ac:picMkLst>
            <pc:docMk/>
            <pc:sldMk cId="3240227347" sldId="286"/>
            <ac:picMk id="9" creationId="{ABFE1D33-74D4-49A6-BE38-4E9E88ED963B}"/>
          </ac:picMkLst>
        </pc:picChg>
      </pc:sldChg>
      <pc:sldChg chg="addSp delSp modSp new mod setBg">
        <pc:chgData name="Guest User" userId="S::urn:spo:anon#8288db01435a7b9f81d32f4b8812cf6c0162db8374c6af24acff9903cec819a0::" providerId="AD" clId="Web-{084CC0C1-0FE3-1D4D-B8D1-A69E51B3AA40}" dt="2021-06-08T09:45:59.038" v="697"/>
        <pc:sldMkLst>
          <pc:docMk/>
          <pc:sldMk cId="2318567168" sldId="287"/>
        </pc:sldMkLst>
        <pc:spChg chg="add del">
          <ac:chgData name="Guest User" userId="S::urn:spo:anon#8288db01435a7b9f81d32f4b8812cf6c0162db8374c6af24acff9903cec819a0::" providerId="AD" clId="Web-{084CC0C1-0FE3-1D4D-B8D1-A69E51B3AA40}" dt="2021-06-08T09:45:59.038" v="696"/>
          <ac:spMkLst>
            <pc:docMk/>
            <pc:sldMk cId="2318567168" sldId="287"/>
            <ac:spMk id="4" creationId="{355C2497-A31D-411B-B7CC-5CB04199A41F}"/>
          </ac:spMkLst>
        </pc:spChg>
        <pc:spChg chg="add">
          <ac:chgData name="Guest User" userId="S::urn:spo:anon#8288db01435a7b9f81d32f4b8812cf6c0162db8374c6af24acff9903cec819a0::" providerId="AD" clId="Web-{084CC0C1-0FE3-1D4D-B8D1-A69E51B3AA40}" dt="2021-06-08T09:45:59.038" v="697"/>
          <ac:spMkLst>
            <pc:docMk/>
            <pc:sldMk cId="2318567168" sldId="287"/>
            <ac:spMk id="6" creationId="{F059A320-8768-45B7-97A8-030AB958DF6F}"/>
          </ac:spMkLst>
        </pc:spChg>
        <pc:spChg chg="add del">
          <ac:chgData name="Guest User" userId="S::urn:spo:anon#8288db01435a7b9f81d32f4b8812cf6c0162db8374c6af24acff9903cec819a0::" providerId="AD" clId="Web-{084CC0C1-0FE3-1D4D-B8D1-A69E51B3AA40}" dt="2021-06-08T09:45:56.148" v="694"/>
          <ac:spMkLst>
            <pc:docMk/>
            <pc:sldMk cId="2318567168" sldId="287"/>
            <ac:spMk id="9" creationId="{67E5AC2D-4D6C-4824-866E-F9DE4F0175B3}"/>
          </ac:spMkLst>
        </pc:spChg>
        <pc:spChg chg="add del">
          <ac:chgData name="Guest User" userId="S::urn:spo:anon#8288db01435a7b9f81d32f4b8812cf6c0162db8374c6af24acff9903cec819a0::" providerId="AD" clId="Web-{084CC0C1-0FE3-1D4D-B8D1-A69E51B3AA40}" dt="2021-06-08T09:45:59.038" v="696"/>
          <ac:spMkLst>
            <pc:docMk/>
            <pc:sldMk cId="2318567168" sldId="287"/>
            <ac:spMk id="11" creationId="{77C4A954-C4D8-4B3C-8268-C93B77D49D8D}"/>
          </ac:spMkLst>
        </pc:spChg>
        <pc:picChg chg="add mod">
          <ac:chgData name="Guest User" userId="S::urn:spo:anon#8288db01435a7b9f81d32f4b8812cf6c0162db8374c6af24acff9903cec819a0::" providerId="AD" clId="Web-{084CC0C1-0FE3-1D4D-B8D1-A69E51B3AA40}" dt="2021-06-08T09:45:59.038" v="697"/>
          <ac:picMkLst>
            <pc:docMk/>
            <pc:sldMk cId="2318567168" sldId="287"/>
            <ac:picMk id="2" creationId="{A4868A90-2900-46CF-A9C0-4366EDED59A5}"/>
          </ac:picMkLst>
        </pc:picChg>
        <pc:picChg chg="add del">
          <ac:chgData name="Guest User" userId="S::urn:spo:anon#8288db01435a7b9f81d32f4b8812cf6c0162db8374c6af24acff9903cec819a0::" providerId="AD" clId="Web-{084CC0C1-0FE3-1D4D-B8D1-A69E51B3AA40}" dt="2021-06-08T09:45:59.038" v="696"/>
          <ac:picMkLst>
            <pc:docMk/>
            <pc:sldMk cId="2318567168" sldId="287"/>
            <ac:picMk id="5" creationId="{1702A4D1-2C2E-40B4-9C63-D31CDB407FE4}"/>
          </ac:picMkLst>
        </pc:picChg>
        <pc:picChg chg="add del">
          <ac:chgData name="Guest User" userId="S::urn:spo:anon#8288db01435a7b9f81d32f4b8812cf6c0162db8374c6af24acff9903cec819a0::" providerId="AD" clId="Web-{084CC0C1-0FE3-1D4D-B8D1-A69E51B3AA40}" dt="2021-06-08T09:45:56.148" v="694"/>
          <ac:picMkLst>
            <pc:docMk/>
            <pc:sldMk cId="2318567168" sldId="287"/>
            <ac:picMk id="7" creationId="{E24ECB3D-8433-4CE7-8ED9-18DD5F22451D}"/>
          </ac:picMkLst>
        </pc:picChg>
      </pc:sldChg>
      <pc:sldChg chg="addSp modSp new mod setBg setClrOvrMap">
        <pc:chgData name="Guest User" userId="S::urn:spo:anon#8288db01435a7b9f81d32f4b8812cf6c0162db8374c6af24acff9903cec819a0::" providerId="AD" clId="Web-{084CC0C1-0FE3-1D4D-B8D1-A69E51B3AA40}" dt="2021-06-08T09:48:30.837" v="734" actId="14100"/>
        <pc:sldMkLst>
          <pc:docMk/>
          <pc:sldMk cId="4294556159" sldId="288"/>
        </pc:sldMkLst>
        <pc:spChg chg="mod">
          <ac:chgData name="Guest User" userId="S::urn:spo:anon#8288db01435a7b9f81d32f4b8812cf6c0162db8374c6af24acff9903cec819a0::" providerId="AD" clId="Web-{084CC0C1-0FE3-1D4D-B8D1-A69E51B3AA40}" dt="2021-06-08T09:47:46.508" v="728"/>
          <ac:spMkLst>
            <pc:docMk/>
            <pc:sldMk cId="4294556159" sldId="288"/>
            <ac:spMk id="2" creationId="{A4E01B97-AF36-4872-9426-032CCD6D12FB}"/>
          </ac:spMkLst>
        </pc:spChg>
        <pc:spChg chg="add">
          <ac:chgData name="Guest User" userId="S::urn:spo:anon#8288db01435a7b9f81d32f4b8812cf6c0162db8374c6af24acff9903cec819a0::" providerId="AD" clId="Web-{084CC0C1-0FE3-1D4D-B8D1-A69E51B3AA40}" dt="2021-06-08T09:47:46.508" v="728"/>
          <ac:spMkLst>
            <pc:docMk/>
            <pc:sldMk cId="4294556159" sldId="288"/>
            <ac:spMk id="14" creationId="{78C9D07A-5A22-4E55-B18A-47CF07E5080D}"/>
          </ac:spMkLst>
        </pc:spChg>
        <pc:spChg chg="add">
          <ac:chgData name="Guest User" userId="S::urn:spo:anon#8288db01435a7b9f81d32f4b8812cf6c0162db8374c6af24acff9903cec819a0::" providerId="AD" clId="Web-{084CC0C1-0FE3-1D4D-B8D1-A69E51B3AA40}" dt="2021-06-08T09:47:46.508" v="728"/>
          <ac:spMkLst>
            <pc:docMk/>
            <pc:sldMk cId="4294556159" sldId="288"/>
            <ac:spMk id="16" creationId="{3D71E629-0739-4A59-972B-A9E9A4500E31}"/>
          </ac:spMkLst>
        </pc:spChg>
        <pc:spChg chg="add">
          <ac:chgData name="Guest User" userId="S::urn:spo:anon#8288db01435a7b9f81d32f4b8812cf6c0162db8374c6af24acff9903cec819a0::" providerId="AD" clId="Web-{084CC0C1-0FE3-1D4D-B8D1-A69E51B3AA40}" dt="2021-06-08T09:47:46.508" v="728"/>
          <ac:spMkLst>
            <pc:docMk/>
            <pc:sldMk cId="4294556159" sldId="288"/>
            <ac:spMk id="22" creationId="{B9B4F0B3-5A15-4AAD-B054-8BA92098722A}"/>
          </ac:spMkLst>
        </pc:spChg>
        <pc:spChg chg="add">
          <ac:chgData name="Guest User" userId="S::urn:spo:anon#8288db01435a7b9f81d32f4b8812cf6c0162db8374c6af24acff9903cec819a0::" providerId="AD" clId="Web-{084CC0C1-0FE3-1D4D-B8D1-A69E51B3AA40}" dt="2021-06-08T09:47:46.508" v="728"/>
          <ac:spMkLst>
            <pc:docMk/>
            <pc:sldMk cId="4294556159" sldId="288"/>
            <ac:spMk id="26" creationId="{488AAD42-9F71-4F14-AE1E-C05DCFC60600}"/>
          </ac:spMkLst>
        </pc:spChg>
        <pc:spChg chg="add">
          <ac:chgData name="Guest User" userId="S::urn:spo:anon#8288db01435a7b9f81d32f4b8812cf6c0162db8374c6af24acff9903cec819a0::" providerId="AD" clId="Web-{084CC0C1-0FE3-1D4D-B8D1-A69E51B3AA40}" dt="2021-06-08T09:47:46.508" v="728"/>
          <ac:spMkLst>
            <pc:docMk/>
            <pc:sldMk cId="4294556159" sldId="288"/>
            <ac:spMk id="28" creationId="{61B962C9-BE53-4915-9C0C-B53DCD378DA2}"/>
          </ac:spMkLst>
        </pc:spChg>
        <pc:picChg chg="add mod">
          <ac:chgData name="Guest User" userId="S::urn:spo:anon#8288db01435a7b9f81d32f4b8812cf6c0162db8374c6af24acff9903cec819a0::" providerId="AD" clId="Web-{084CC0C1-0FE3-1D4D-B8D1-A69E51B3AA40}" dt="2021-06-08T09:48:01.680" v="731" actId="14100"/>
          <ac:picMkLst>
            <pc:docMk/>
            <pc:sldMk cId="4294556159" sldId="288"/>
            <ac:picMk id="3" creationId="{D00DE614-418D-46FB-A101-FD3E1AC927F2}"/>
          </ac:picMkLst>
        </pc:picChg>
        <pc:picChg chg="add mod">
          <ac:chgData name="Guest User" userId="S::urn:spo:anon#8288db01435a7b9f81d32f4b8812cf6c0162db8374c6af24acff9903cec819a0::" providerId="AD" clId="Web-{084CC0C1-0FE3-1D4D-B8D1-A69E51B3AA40}" dt="2021-06-08T09:48:30.837" v="734" actId="14100"/>
          <ac:picMkLst>
            <pc:docMk/>
            <pc:sldMk cId="4294556159" sldId="288"/>
            <ac:picMk id="4" creationId="{66E8CF98-DEBD-4A21-A6CB-58C730A9CF84}"/>
          </ac:picMkLst>
        </pc:picChg>
        <pc:picChg chg="add">
          <ac:chgData name="Guest User" userId="S::urn:spo:anon#8288db01435a7b9f81d32f4b8812cf6c0162db8374c6af24acff9903cec819a0::" providerId="AD" clId="Web-{084CC0C1-0FE3-1D4D-B8D1-A69E51B3AA40}" dt="2021-06-08T09:47:46.508" v="728"/>
          <ac:picMkLst>
            <pc:docMk/>
            <pc:sldMk cId="4294556159" sldId="288"/>
            <ac:picMk id="8" creationId="{5321D838-2C7E-4177-9DD3-DAC78324A2B2}"/>
          </ac:picMkLst>
        </pc:picChg>
        <pc:picChg chg="add">
          <ac:chgData name="Guest User" userId="S::urn:spo:anon#8288db01435a7b9f81d32f4b8812cf6c0162db8374c6af24acff9903cec819a0::" providerId="AD" clId="Web-{084CC0C1-0FE3-1D4D-B8D1-A69E51B3AA40}" dt="2021-06-08T09:47:46.508" v="728"/>
          <ac:picMkLst>
            <pc:docMk/>
            <pc:sldMk cId="4294556159" sldId="288"/>
            <ac:picMk id="10" creationId="{0146E45C-1450-4186-B501-74F221F897A8}"/>
          </ac:picMkLst>
        </pc:picChg>
        <pc:picChg chg="add">
          <ac:chgData name="Guest User" userId="S::urn:spo:anon#8288db01435a7b9f81d32f4b8812cf6c0162db8374c6af24acff9903cec819a0::" providerId="AD" clId="Web-{084CC0C1-0FE3-1D4D-B8D1-A69E51B3AA40}" dt="2021-06-08T09:47:46.508" v="728"/>
          <ac:picMkLst>
            <pc:docMk/>
            <pc:sldMk cId="4294556159" sldId="288"/>
            <ac:picMk id="12" creationId="{EEDDA48B-BC04-4915-ADA3-A1A9522EB0D1}"/>
          </ac:picMkLst>
        </pc:picChg>
        <pc:picChg chg="add">
          <ac:chgData name="Guest User" userId="S::urn:spo:anon#8288db01435a7b9f81d32f4b8812cf6c0162db8374c6af24acff9903cec819a0::" providerId="AD" clId="Web-{084CC0C1-0FE3-1D4D-B8D1-A69E51B3AA40}" dt="2021-06-08T09:47:46.508" v="728"/>
          <ac:picMkLst>
            <pc:docMk/>
            <pc:sldMk cId="4294556159" sldId="288"/>
            <ac:picMk id="18" creationId="{AF9C2BBD-AAF7-4C85-9BE4-E4C2F52353FF}"/>
          </ac:picMkLst>
        </pc:picChg>
        <pc:picChg chg="add">
          <ac:chgData name="Guest User" userId="S::urn:spo:anon#8288db01435a7b9f81d32f4b8812cf6c0162db8374c6af24acff9903cec819a0::" providerId="AD" clId="Web-{084CC0C1-0FE3-1D4D-B8D1-A69E51B3AA40}" dt="2021-06-08T09:47:46.508" v="728"/>
          <ac:picMkLst>
            <pc:docMk/>
            <pc:sldMk cId="4294556159" sldId="288"/>
            <ac:picMk id="20" creationId="{AEEF8B78-E487-4E1A-8945-35B4041B02A3}"/>
          </ac:picMkLst>
        </pc:picChg>
        <pc:picChg chg="add">
          <ac:chgData name="Guest User" userId="S::urn:spo:anon#8288db01435a7b9f81d32f4b8812cf6c0162db8374c6af24acff9903cec819a0::" providerId="AD" clId="Web-{084CC0C1-0FE3-1D4D-B8D1-A69E51B3AA40}" dt="2021-06-08T09:47:46.508" v="728"/>
          <ac:picMkLst>
            <pc:docMk/>
            <pc:sldMk cId="4294556159" sldId="288"/>
            <ac:picMk id="24" creationId="{CCA43FE3-BC3A-4163-B2D9-721AA0F6F4D9}"/>
          </ac:picMkLst>
        </pc:picChg>
      </pc:sldChg>
      <pc:sldChg chg="addSp delSp modSp add replId">
        <pc:chgData name="Guest User" userId="S::urn:spo:anon#8288db01435a7b9f81d32f4b8812cf6c0162db8374c6af24acff9903cec819a0::" providerId="AD" clId="Web-{084CC0C1-0FE3-1D4D-B8D1-A69E51B3AA40}" dt="2021-06-08T09:49:44.259" v="744" actId="14100"/>
        <pc:sldMkLst>
          <pc:docMk/>
          <pc:sldMk cId="1188346620" sldId="289"/>
        </pc:sldMkLst>
        <pc:picChg chg="del">
          <ac:chgData name="Guest User" userId="S::urn:spo:anon#8288db01435a7b9f81d32f4b8812cf6c0162db8374c6af24acff9903cec819a0::" providerId="AD" clId="Web-{084CC0C1-0FE3-1D4D-B8D1-A69E51B3AA40}" dt="2021-06-08T09:49:10.321" v="736"/>
          <ac:picMkLst>
            <pc:docMk/>
            <pc:sldMk cId="1188346620" sldId="289"/>
            <ac:picMk id="3" creationId="{D00DE614-418D-46FB-A101-FD3E1AC927F2}"/>
          </ac:picMkLst>
        </pc:picChg>
        <pc:picChg chg="del">
          <ac:chgData name="Guest User" userId="S::urn:spo:anon#8288db01435a7b9f81d32f4b8812cf6c0162db8374c6af24acff9903cec819a0::" providerId="AD" clId="Web-{084CC0C1-0FE3-1D4D-B8D1-A69E51B3AA40}" dt="2021-06-08T09:49:23.103" v="741"/>
          <ac:picMkLst>
            <pc:docMk/>
            <pc:sldMk cId="1188346620" sldId="289"/>
            <ac:picMk id="4" creationId="{66E8CF98-DEBD-4A21-A6CB-58C730A9CF84}"/>
          </ac:picMkLst>
        </pc:picChg>
        <pc:picChg chg="add mod">
          <ac:chgData name="Guest User" userId="S::urn:spo:anon#8288db01435a7b9f81d32f4b8812cf6c0162db8374c6af24acff9903cec819a0::" providerId="AD" clId="Web-{084CC0C1-0FE3-1D4D-B8D1-A69E51B3AA40}" dt="2021-06-08T09:49:20.384" v="740" actId="14100"/>
          <ac:picMkLst>
            <pc:docMk/>
            <pc:sldMk cId="1188346620" sldId="289"/>
            <ac:picMk id="5" creationId="{AF8233CE-54CE-4D0E-B7D4-FE0C186F99A6}"/>
          </ac:picMkLst>
        </pc:picChg>
        <pc:picChg chg="add mod">
          <ac:chgData name="Guest User" userId="S::urn:spo:anon#8288db01435a7b9f81d32f4b8812cf6c0162db8374c6af24acff9903cec819a0::" providerId="AD" clId="Web-{084CC0C1-0FE3-1D4D-B8D1-A69E51B3AA40}" dt="2021-06-08T09:49:44.259" v="744" actId="14100"/>
          <ac:picMkLst>
            <pc:docMk/>
            <pc:sldMk cId="1188346620" sldId="289"/>
            <ac:picMk id="6" creationId="{8902B9B5-A7E3-4043-A4A9-DAB4341A8474}"/>
          </ac:picMkLst>
        </pc:picChg>
      </pc:sldChg>
      <pc:sldChg chg="addSp delSp modSp new">
        <pc:chgData name="Guest User" userId="S::urn:spo:anon#8288db01435a7b9f81d32f4b8812cf6c0162db8374c6af24acff9903cec819a0::" providerId="AD" clId="Web-{084CC0C1-0FE3-1D4D-B8D1-A69E51B3AA40}" dt="2021-06-08T09:54:18.715" v="775" actId="14100"/>
        <pc:sldMkLst>
          <pc:docMk/>
          <pc:sldMk cId="1193165130" sldId="290"/>
        </pc:sldMkLst>
        <pc:spChg chg="mod">
          <ac:chgData name="Guest User" userId="S::urn:spo:anon#8288db01435a7b9f81d32f4b8812cf6c0162db8374c6af24acff9903cec819a0::" providerId="AD" clId="Web-{084CC0C1-0FE3-1D4D-B8D1-A69E51B3AA40}" dt="2021-06-08T09:51:57.948" v="765" actId="20577"/>
          <ac:spMkLst>
            <pc:docMk/>
            <pc:sldMk cId="1193165130" sldId="290"/>
            <ac:spMk id="2" creationId="{8803388F-6D83-4DE7-8B9A-F5FC26B55A03}"/>
          </ac:spMkLst>
        </pc:spChg>
        <pc:spChg chg="del">
          <ac:chgData name="Guest User" userId="S::urn:spo:anon#8288db01435a7b9f81d32f4b8812cf6c0162db8374c6af24acff9903cec819a0::" providerId="AD" clId="Web-{084CC0C1-0FE3-1D4D-B8D1-A69E51B3AA40}" dt="2021-06-08T09:52:22.589" v="766"/>
          <ac:spMkLst>
            <pc:docMk/>
            <pc:sldMk cId="1193165130" sldId="290"/>
            <ac:spMk id="3" creationId="{D016D413-1E7A-4095-848F-67251F8FF726}"/>
          </ac:spMkLst>
        </pc:spChg>
        <pc:spChg chg="mod">
          <ac:chgData name="Guest User" userId="S::urn:spo:anon#8288db01435a7b9f81d32f4b8812cf6c0162db8374c6af24acff9903cec819a0::" providerId="AD" clId="Web-{084CC0C1-0FE3-1D4D-B8D1-A69E51B3AA40}" dt="2021-06-08T09:54:18.715" v="775" actId="14100"/>
          <ac:spMkLst>
            <pc:docMk/>
            <pc:sldMk cId="1193165130" sldId="290"/>
            <ac:spMk id="4" creationId="{8DECD819-7855-4ABE-AD01-25E86CDBF8C4}"/>
          </ac:spMkLst>
        </pc:spChg>
        <pc:picChg chg="add mod ord">
          <ac:chgData name="Guest User" userId="S::urn:spo:anon#8288db01435a7b9f81d32f4b8812cf6c0162db8374c6af24acff9903cec819a0::" providerId="AD" clId="Web-{084CC0C1-0FE3-1D4D-B8D1-A69E51B3AA40}" dt="2021-06-08T09:52:38.261" v="769" actId="1076"/>
          <ac:picMkLst>
            <pc:docMk/>
            <pc:sldMk cId="1193165130" sldId="290"/>
            <ac:picMk id="5" creationId="{A7A0126B-AED9-4C3A-BE8C-A5BEA3C416CD}"/>
          </ac:picMkLst>
        </pc:picChg>
      </pc:sldChg>
      <pc:sldChg chg="addSp delSp modSp new mod setBg setClrOvrMap">
        <pc:chgData name="Guest User" userId="S::urn:spo:anon#8288db01435a7b9f81d32f4b8812cf6c0162db8374c6af24acff9903cec819a0::" providerId="AD" clId="Web-{084CC0C1-0FE3-1D4D-B8D1-A69E51B3AA40}" dt="2021-06-08T09:59:36.264" v="926"/>
        <pc:sldMkLst>
          <pc:docMk/>
          <pc:sldMk cId="3277294450" sldId="291"/>
        </pc:sldMkLst>
        <pc:spChg chg="mod">
          <ac:chgData name="Guest User" userId="S::urn:spo:anon#8288db01435a7b9f81d32f4b8812cf6c0162db8374c6af24acff9903cec819a0::" providerId="AD" clId="Web-{084CC0C1-0FE3-1D4D-B8D1-A69E51B3AA40}" dt="2021-06-08T09:56:38.232" v="803"/>
          <ac:spMkLst>
            <pc:docMk/>
            <pc:sldMk cId="3277294450" sldId="291"/>
            <ac:spMk id="2" creationId="{D1A1723A-CE4B-45AA-AA67-90C4BD2E7AE8}"/>
          </ac:spMkLst>
        </pc:spChg>
        <pc:spChg chg="add">
          <ac:chgData name="Guest User" userId="S::urn:spo:anon#8288db01435a7b9f81d32f4b8812cf6c0162db8374c6af24acff9903cec819a0::" providerId="AD" clId="Web-{084CC0C1-0FE3-1D4D-B8D1-A69E51B3AA40}" dt="2021-06-08T09:56:38.232" v="803"/>
          <ac:spMkLst>
            <pc:docMk/>
            <pc:sldMk cId="3277294450" sldId="291"/>
            <ac:spMk id="9" creationId="{78C9D07A-5A22-4E55-B18A-47CF07E5080D}"/>
          </ac:spMkLst>
        </pc:spChg>
        <pc:spChg chg="add">
          <ac:chgData name="Guest User" userId="S::urn:spo:anon#8288db01435a7b9f81d32f4b8812cf6c0162db8374c6af24acff9903cec819a0::" providerId="AD" clId="Web-{084CC0C1-0FE3-1D4D-B8D1-A69E51B3AA40}" dt="2021-06-08T09:56:38.232" v="803"/>
          <ac:spMkLst>
            <pc:docMk/>
            <pc:sldMk cId="3277294450" sldId="291"/>
            <ac:spMk id="11" creationId="{3D71E629-0739-4A59-972B-A9E9A4500E31}"/>
          </ac:spMkLst>
        </pc:spChg>
        <pc:spChg chg="add">
          <ac:chgData name="Guest User" userId="S::urn:spo:anon#8288db01435a7b9f81d32f4b8812cf6c0162db8374c6af24acff9903cec819a0::" providerId="AD" clId="Web-{084CC0C1-0FE3-1D4D-B8D1-A69E51B3AA40}" dt="2021-06-08T09:56:38.232" v="803"/>
          <ac:spMkLst>
            <pc:docMk/>
            <pc:sldMk cId="3277294450" sldId="291"/>
            <ac:spMk id="13" creationId="{8F383800-5CEA-471E-91C6-604E9C8F9D6B}"/>
          </ac:spMkLst>
        </pc:spChg>
        <pc:spChg chg="add del">
          <ac:chgData name="Guest User" userId="S::urn:spo:anon#8288db01435a7b9f81d32f4b8812cf6c0162db8374c6af24acff9903cec819a0::" providerId="AD" clId="Web-{084CC0C1-0FE3-1D4D-B8D1-A69E51B3AA40}" dt="2021-06-08T09:56:38.091" v="802"/>
          <ac:spMkLst>
            <pc:docMk/>
            <pc:sldMk cId="3277294450" sldId="291"/>
            <ac:spMk id="14" creationId="{78C9D07A-5A22-4E55-B18A-47CF07E5080D}"/>
          </ac:spMkLst>
        </pc:spChg>
        <pc:spChg chg="add del">
          <ac:chgData name="Guest User" userId="S::urn:spo:anon#8288db01435a7b9f81d32f4b8812cf6c0162db8374c6af24acff9903cec819a0::" providerId="AD" clId="Web-{084CC0C1-0FE3-1D4D-B8D1-A69E51B3AA40}" dt="2021-06-08T09:56:38.091" v="802"/>
          <ac:spMkLst>
            <pc:docMk/>
            <pc:sldMk cId="3277294450" sldId="291"/>
            <ac:spMk id="16" creationId="{3D71E629-0739-4A59-972B-A9E9A4500E31}"/>
          </ac:spMkLst>
        </pc:spChg>
        <pc:spChg chg="add">
          <ac:chgData name="Guest User" userId="S::urn:spo:anon#8288db01435a7b9f81d32f4b8812cf6c0162db8374c6af24acff9903cec819a0::" providerId="AD" clId="Web-{084CC0C1-0FE3-1D4D-B8D1-A69E51B3AA40}" dt="2021-06-08T09:56:38.232" v="803"/>
          <ac:spMkLst>
            <pc:docMk/>
            <pc:sldMk cId="3277294450" sldId="291"/>
            <ac:spMk id="17" creationId="{FE41C29D-0817-42AE-A275-5552F69260E9}"/>
          </ac:spMkLst>
        </pc:spChg>
        <pc:spChg chg="add">
          <ac:chgData name="Guest User" userId="S::urn:spo:anon#8288db01435a7b9f81d32f4b8812cf6c0162db8374c6af24acff9903cec819a0::" providerId="AD" clId="Web-{084CC0C1-0FE3-1D4D-B8D1-A69E51B3AA40}" dt="2021-06-08T09:56:38.232" v="803"/>
          <ac:spMkLst>
            <pc:docMk/>
            <pc:sldMk cId="3277294450" sldId="291"/>
            <ac:spMk id="19" creationId="{21AFE179-2F71-4019-9BED-8E72C0C07EC8}"/>
          </ac:spMkLst>
        </pc:spChg>
        <pc:spChg chg="add">
          <ac:chgData name="Guest User" userId="S::urn:spo:anon#8288db01435a7b9f81d32f4b8812cf6c0162db8374c6af24acff9903cec819a0::" providerId="AD" clId="Web-{084CC0C1-0FE3-1D4D-B8D1-A69E51B3AA40}" dt="2021-06-08T09:56:38.232" v="803"/>
          <ac:spMkLst>
            <pc:docMk/>
            <pc:sldMk cId="3277294450" sldId="291"/>
            <ac:spMk id="21" creationId="{333AFE41-7E9F-4E28-8263-5B498AA7C802}"/>
          </ac:spMkLst>
        </pc:spChg>
        <pc:spChg chg="add del">
          <ac:chgData name="Guest User" userId="S::urn:spo:anon#8288db01435a7b9f81d32f4b8812cf6c0162db8374c6af24acff9903cec819a0::" providerId="AD" clId="Web-{084CC0C1-0FE3-1D4D-B8D1-A69E51B3AA40}" dt="2021-06-08T09:56:38.091" v="802"/>
          <ac:spMkLst>
            <pc:docMk/>
            <pc:sldMk cId="3277294450" sldId="291"/>
            <ac:spMk id="22" creationId="{B9B4F0B3-5A15-4AAD-B054-8BA92098722A}"/>
          </ac:spMkLst>
        </pc:spChg>
        <pc:spChg chg="add">
          <ac:chgData name="Guest User" userId="S::urn:spo:anon#8288db01435a7b9f81d32f4b8812cf6c0162db8374c6af24acff9903cec819a0::" providerId="AD" clId="Web-{084CC0C1-0FE3-1D4D-B8D1-A69E51B3AA40}" dt="2021-06-08T09:56:38.232" v="803"/>
          <ac:spMkLst>
            <pc:docMk/>
            <pc:sldMk cId="3277294450" sldId="291"/>
            <ac:spMk id="23" creationId="{C553E99F-4FAF-422B-B3EA-84AF1AA08558}"/>
          </ac:spMkLst>
        </pc:spChg>
        <pc:spChg chg="add del">
          <ac:chgData name="Guest User" userId="S::urn:spo:anon#8288db01435a7b9f81d32f4b8812cf6c0162db8374c6af24acff9903cec819a0::" providerId="AD" clId="Web-{084CC0C1-0FE3-1D4D-B8D1-A69E51B3AA40}" dt="2021-06-08T09:56:38.091" v="802"/>
          <ac:spMkLst>
            <pc:docMk/>
            <pc:sldMk cId="3277294450" sldId="291"/>
            <ac:spMk id="26" creationId="{488AAD42-9F71-4F14-AE1E-C05DCFC60600}"/>
          </ac:spMkLst>
        </pc:spChg>
        <pc:spChg chg="add del">
          <ac:chgData name="Guest User" userId="S::urn:spo:anon#8288db01435a7b9f81d32f4b8812cf6c0162db8374c6af24acff9903cec819a0::" providerId="AD" clId="Web-{084CC0C1-0FE3-1D4D-B8D1-A69E51B3AA40}" dt="2021-06-08T09:56:38.091" v="802"/>
          <ac:spMkLst>
            <pc:docMk/>
            <pc:sldMk cId="3277294450" sldId="291"/>
            <ac:spMk id="28" creationId="{61B962C9-BE53-4915-9C0C-B53DCD378DA2}"/>
          </ac:spMkLst>
        </pc:spChg>
        <pc:spChg chg="add">
          <ac:chgData name="Guest User" userId="S::urn:spo:anon#8288db01435a7b9f81d32f4b8812cf6c0162db8374c6af24acff9903cec819a0::" providerId="AD" clId="Web-{084CC0C1-0FE3-1D4D-B8D1-A69E51B3AA40}" dt="2021-06-08T09:56:38.232" v="803"/>
          <ac:spMkLst>
            <pc:docMk/>
            <pc:sldMk cId="3277294450" sldId="291"/>
            <ac:spMk id="30" creationId="{F214FAEF-3E6C-41BB-9945-719809A6930B}"/>
          </ac:spMkLst>
        </pc:spChg>
        <pc:graphicFrameChg chg="add mod modGraphic">
          <ac:chgData name="Guest User" userId="S::urn:spo:anon#8288db01435a7b9f81d32f4b8812cf6c0162db8374c6af24acff9903cec819a0::" providerId="AD" clId="Web-{084CC0C1-0FE3-1D4D-B8D1-A69E51B3AA40}" dt="2021-06-08T09:59:36.264" v="926"/>
          <ac:graphicFrameMkLst>
            <pc:docMk/>
            <pc:sldMk cId="3277294450" sldId="291"/>
            <ac:graphicFrameMk id="3" creationId="{B0FB6E3E-7401-4CD4-9FBE-4C0B451D9EC1}"/>
          </ac:graphicFrameMkLst>
        </pc:graphicFrameChg>
        <pc:picChg chg="add">
          <ac:chgData name="Guest User" userId="S::urn:spo:anon#8288db01435a7b9f81d32f4b8812cf6c0162db8374c6af24acff9903cec819a0::" providerId="AD" clId="Web-{084CC0C1-0FE3-1D4D-B8D1-A69E51B3AA40}" dt="2021-06-08T09:56:38.232" v="803"/>
          <ac:picMkLst>
            <pc:docMk/>
            <pc:sldMk cId="3277294450" sldId="291"/>
            <ac:picMk id="5" creationId="{5321D838-2C7E-4177-9DD3-DAC78324A2B2}"/>
          </ac:picMkLst>
        </pc:picChg>
        <pc:picChg chg="add">
          <ac:chgData name="Guest User" userId="S::urn:spo:anon#8288db01435a7b9f81d32f4b8812cf6c0162db8374c6af24acff9903cec819a0::" providerId="AD" clId="Web-{084CC0C1-0FE3-1D4D-B8D1-A69E51B3AA40}" dt="2021-06-08T09:56:38.232" v="803"/>
          <ac:picMkLst>
            <pc:docMk/>
            <pc:sldMk cId="3277294450" sldId="291"/>
            <ac:picMk id="6" creationId="{0146E45C-1450-4186-B501-74F221F897A8}"/>
          </ac:picMkLst>
        </pc:picChg>
        <pc:picChg chg="add">
          <ac:chgData name="Guest User" userId="S::urn:spo:anon#8288db01435a7b9f81d32f4b8812cf6c0162db8374c6af24acff9903cec819a0::" providerId="AD" clId="Web-{084CC0C1-0FE3-1D4D-B8D1-A69E51B3AA40}" dt="2021-06-08T09:56:38.232" v="803"/>
          <ac:picMkLst>
            <pc:docMk/>
            <pc:sldMk cId="3277294450" sldId="291"/>
            <ac:picMk id="7" creationId="{EEDDA48B-BC04-4915-ADA3-A1A9522EB0D1}"/>
          </ac:picMkLst>
        </pc:picChg>
        <pc:picChg chg="add del">
          <ac:chgData name="Guest User" userId="S::urn:spo:anon#8288db01435a7b9f81d32f4b8812cf6c0162db8374c6af24acff9903cec819a0::" providerId="AD" clId="Web-{084CC0C1-0FE3-1D4D-B8D1-A69E51B3AA40}" dt="2021-06-08T09:56:38.091" v="802"/>
          <ac:picMkLst>
            <pc:docMk/>
            <pc:sldMk cId="3277294450" sldId="291"/>
            <ac:picMk id="8" creationId="{5321D838-2C7E-4177-9DD3-DAC78324A2B2}"/>
          </ac:picMkLst>
        </pc:picChg>
        <pc:picChg chg="add del">
          <ac:chgData name="Guest User" userId="S::urn:spo:anon#8288db01435a7b9f81d32f4b8812cf6c0162db8374c6af24acff9903cec819a0::" providerId="AD" clId="Web-{084CC0C1-0FE3-1D4D-B8D1-A69E51B3AA40}" dt="2021-06-08T09:56:38.091" v="802"/>
          <ac:picMkLst>
            <pc:docMk/>
            <pc:sldMk cId="3277294450" sldId="291"/>
            <ac:picMk id="10" creationId="{0146E45C-1450-4186-B501-74F221F897A8}"/>
          </ac:picMkLst>
        </pc:picChg>
        <pc:picChg chg="add del">
          <ac:chgData name="Guest User" userId="S::urn:spo:anon#8288db01435a7b9f81d32f4b8812cf6c0162db8374c6af24acff9903cec819a0::" providerId="AD" clId="Web-{084CC0C1-0FE3-1D4D-B8D1-A69E51B3AA40}" dt="2021-06-08T09:56:38.091" v="802"/>
          <ac:picMkLst>
            <pc:docMk/>
            <pc:sldMk cId="3277294450" sldId="291"/>
            <ac:picMk id="12" creationId="{EEDDA48B-BC04-4915-ADA3-A1A9522EB0D1}"/>
          </ac:picMkLst>
        </pc:picChg>
        <pc:picChg chg="add">
          <ac:chgData name="Guest User" userId="S::urn:spo:anon#8288db01435a7b9f81d32f4b8812cf6c0162db8374c6af24acff9903cec819a0::" providerId="AD" clId="Web-{084CC0C1-0FE3-1D4D-B8D1-A69E51B3AA40}" dt="2021-06-08T09:56:38.232" v="803"/>
          <ac:picMkLst>
            <pc:docMk/>
            <pc:sldMk cId="3277294450" sldId="291"/>
            <ac:picMk id="15" creationId="{2077B291-934C-486F-A7DD-F7B7568BFA98}"/>
          </ac:picMkLst>
        </pc:picChg>
        <pc:picChg chg="add del">
          <ac:chgData name="Guest User" userId="S::urn:spo:anon#8288db01435a7b9f81d32f4b8812cf6c0162db8374c6af24acff9903cec819a0::" providerId="AD" clId="Web-{084CC0C1-0FE3-1D4D-B8D1-A69E51B3AA40}" dt="2021-06-08T09:56:38.091" v="802"/>
          <ac:picMkLst>
            <pc:docMk/>
            <pc:sldMk cId="3277294450" sldId="291"/>
            <ac:picMk id="18" creationId="{AF9C2BBD-AAF7-4C85-9BE4-E4C2F52353FF}"/>
          </ac:picMkLst>
        </pc:picChg>
        <pc:picChg chg="add del">
          <ac:chgData name="Guest User" userId="S::urn:spo:anon#8288db01435a7b9f81d32f4b8812cf6c0162db8374c6af24acff9903cec819a0::" providerId="AD" clId="Web-{084CC0C1-0FE3-1D4D-B8D1-A69E51B3AA40}" dt="2021-06-08T09:56:38.091" v="802"/>
          <ac:picMkLst>
            <pc:docMk/>
            <pc:sldMk cId="3277294450" sldId="291"/>
            <ac:picMk id="20" creationId="{AEEF8B78-E487-4E1A-8945-35B4041B02A3}"/>
          </ac:picMkLst>
        </pc:picChg>
        <pc:picChg chg="add del">
          <ac:chgData name="Guest User" userId="S::urn:spo:anon#8288db01435a7b9f81d32f4b8812cf6c0162db8374c6af24acff9903cec819a0::" providerId="AD" clId="Web-{084CC0C1-0FE3-1D4D-B8D1-A69E51B3AA40}" dt="2021-06-08T09:56:38.091" v="802"/>
          <ac:picMkLst>
            <pc:docMk/>
            <pc:sldMk cId="3277294450" sldId="291"/>
            <ac:picMk id="24" creationId="{CCA43FE3-BC3A-4163-B2D9-721AA0F6F4D9}"/>
          </ac:picMkLst>
        </pc:picChg>
      </pc:sldChg>
    </pc:docChg>
  </pc:docChgLst>
  <pc:docChgLst>
    <pc:chgData name="MANISH PAIKARA" userId="S::manish.paikara2017@vitstudent.ac.in::6835682a-cb10-4144-b418-1f828a10837c" providerId="AD" clId="Web-{7589DC5C-44F1-4B32-82D3-5C4B01A2422B}"/>
    <pc:docChg chg="addSld delSld modSld sldOrd">
      <pc:chgData name="MANISH PAIKARA" userId="S::manish.paikara2017@vitstudent.ac.in::6835682a-cb10-4144-b418-1f828a10837c" providerId="AD" clId="Web-{7589DC5C-44F1-4B32-82D3-5C4B01A2422B}" dt="2021-04-22T06:52:15.580" v="376" actId="14100"/>
      <pc:docMkLst>
        <pc:docMk/>
      </pc:docMkLst>
      <pc:sldChg chg="addSp modSp">
        <pc:chgData name="MANISH PAIKARA" userId="S::manish.paikara2017@vitstudent.ac.in::6835682a-cb10-4144-b418-1f828a10837c" providerId="AD" clId="Web-{7589DC5C-44F1-4B32-82D3-5C4B01A2422B}" dt="2021-04-22T05:50:48.439" v="76" actId="14100"/>
        <pc:sldMkLst>
          <pc:docMk/>
          <pc:sldMk cId="4144221" sldId="256"/>
        </pc:sldMkLst>
        <pc:spChg chg="mod">
          <ac:chgData name="MANISH PAIKARA" userId="S::manish.paikara2017@vitstudent.ac.in::6835682a-cb10-4144-b418-1f828a10837c" providerId="AD" clId="Web-{7589DC5C-44F1-4B32-82D3-5C4B01A2422B}" dt="2021-04-22T05:45:13.637" v="11" actId="20577"/>
          <ac:spMkLst>
            <pc:docMk/>
            <pc:sldMk cId="4144221" sldId="256"/>
            <ac:spMk id="2" creationId="{00000000-0000-0000-0000-000000000000}"/>
          </ac:spMkLst>
        </pc:spChg>
        <pc:spChg chg="mod">
          <ac:chgData name="MANISH PAIKARA" userId="S::manish.paikara2017@vitstudent.ac.in::6835682a-cb10-4144-b418-1f828a10837c" providerId="AD" clId="Web-{7589DC5C-44F1-4B32-82D3-5C4B01A2422B}" dt="2021-04-22T05:45:31.184" v="21" actId="20577"/>
          <ac:spMkLst>
            <pc:docMk/>
            <pc:sldMk cId="4144221" sldId="256"/>
            <ac:spMk id="3" creationId="{00000000-0000-0000-0000-000000000000}"/>
          </ac:spMkLst>
        </pc:spChg>
        <pc:spChg chg="add mod">
          <ac:chgData name="MANISH PAIKARA" userId="S::manish.paikara2017@vitstudent.ac.in::6835682a-cb10-4144-b418-1f828a10837c" providerId="AD" clId="Web-{7589DC5C-44F1-4B32-82D3-5C4B01A2422B}" dt="2021-04-22T05:50:48.439" v="76" actId="14100"/>
          <ac:spMkLst>
            <pc:docMk/>
            <pc:sldMk cId="4144221" sldId="256"/>
            <ac:spMk id="4" creationId="{9DB8F164-D611-43A6-B39B-27533743C917}"/>
          </ac:spMkLst>
        </pc:spChg>
      </pc:sldChg>
      <pc:sldChg chg="modSp new">
        <pc:chgData name="MANISH PAIKARA" userId="S::manish.paikara2017@vitstudent.ac.in::6835682a-cb10-4144-b418-1f828a10837c" providerId="AD" clId="Web-{7589DC5C-44F1-4B32-82D3-5C4B01A2422B}" dt="2021-04-22T05:53:43.583" v="103" actId="20577"/>
        <pc:sldMkLst>
          <pc:docMk/>
          <pc:sldMk cId="1084680228" sldId="257"/>
        </pc:sldMkLst>
        <pc:spChg chg="mod">
          <ac:chgData name="MANISH PAIKARA" userId="S::manish.paikara2017@vitstudent.ac.in::6835682a-cb10-4144-b418-1f828a10837c" providerId="AD" clId="Web-{7589DC5C-44F1-4B32-82D3-5C4B01A2422B}" dt="2021-04-22T05:53:25.989" v="100" actId="20577"/>
          <ac:spMkLst>
            <pc:docMk/>
            <pc:sldMk cId="1084680228" sldId="257"/>
            <ac:spMk id="2" creationId="{2AAA388F-A59F-48D4-BC1B-DDDD989BFA06}"/>
          </ac:spMkLst>
        </pc:spChg>
        <pc:spChg chg="mod">
          <ac:chgData name="MANISH PAIKARA" userId="S::manish.paikara2017@vitstudent.ac.in::6835682a-cb10-4144-b418-1f828a10837c" providerId="AD" clId="Web-{7589DC5C-44F1-4B32-82D3-5C4B01A2422B}" dt="2021-04-22T05:53:43.583" v="103" actId="20577"/>
          <ac:spMkLst>
            <pc:docMk/>
            <pc:sldMk cId="1084680228" sldId="257"/>
            <ac:spMk id="3" creationId="{CB990814-DBA5-490D-8B7A-1190DADF18BD}"/>
          </ac:spMkLst>
        </pc:spChg>
      </pc:sldChg>
      <pc:sldChg chg="addSp delSp modSp add mod replId setBg setClrOvrMap">
        <pc:chgData name="MANISH PAIKARA" userId="S::manish.paikara2017@vitstudent.ac.in::6835682a-cb10-4144-b418-1f828a10837c" providerId="AD" clId="Web-{7589DC5C-44F1-4B32-82D3-5C4B01A2422B}" dt="2021-04-22T05:55:51.913" v="132" actId="20577"/>
        <pc:sldMkLst>
          <pc:docMk/>
          <pc:sldMk cId="1474909146" sldId="258"/>
        </pc:sldMkLst>
        <pc:spChg chg="mod">
          <ac:chgData name="MANISH PAIKARA" userId="S::manish.paikara2017@vitstudent.ac.in::6835682a-cb10-4144-b418-1f828a10837c" providerId="AD" clId="Web-{7589DC5C-44F1-4B32-82D3-5C4B01A2422B}" dt="2021-04-22T05:54:57.584" v="130"/>
          <ac:spMkLst>
            <pc:docMk/>
            <pc:sldMk cId="1474909146" sldId="258"/>
            <ac:spMk id="2" creationId="{2AAA388F-A59F-48D4-BC1B-DDDD989BFA06}"/>
          </ac:spMkLst>
        </pc:spChg>
        <pc:spChg chg="del">
          <ac:chgData name="MANISH PAIKARA" userId="S::manish.paikara2017@vitstudent.ac.in::6835682a-cb10-4144-b418-1f828a10837c" providerId="AD" clId="Web-{7589DC5C-44F1-4B32-82D3-5C4B01A2422B}" dt="2021-04-22T05:54:11.786" v="124"/>
          <ac:spMkLst>
            <pc:docMk/>
            <pc:sldMk cId="1474909146" sldId="258"/>
            <ac:spMk id="3" creationId="{CB990814-DBA5-490D-8B7A-1190DADF18BD}"/>
          </ac:spMkLst>
        </pc:spChg>
        <pc:spChg chg="add del mod">
          <ac:chgData name="MANISH PAIKARA" userId="S::manish.paikara2017@vitstudent.ac.in::6835682a-cb10-4144-b418-1f828a10837c" providerId="AD" clId="Web-{7589DC5C-44F1-4B32-82D3-5C4B01A2422B}" dt="2021-04-22T05:54:13.427" v="125"/>
          <ac:spMkLst>
            <pc:docMk/>
            <pc:sldMk cId="1474909146" sldId="258"/>
            <ac:spMk id="5" creationId="{D71BD82D-2353-4BED-8CE6-CD28E7827DAE}"/>
          </ac:spMkLst>
        </pc:spChg>
        <pc:spChg chg="add del mod">
          <ac:chgData name="MANISH PAIKARA" userId="S::manish.paikara2017@vitstudent.ac.in::6835682a-cb10-4144-b418-1f828a10837c" providerId="AD" clId="Web-{7589DC5C-44F1-4B32-82D3-5C4B01A2422B}" dt="2021-04-22T05:54:47.662" v="129"/>
          <ac:spMkLst>
            <pc:docMk/>
            <pc:sldMk cId="1474909146" sldId="258"/>
            <ac:spMk id="8" creationId="{450D7074-768E-4C77-9547-1B33992E41ED}"/>
          </ac:spMkLst>
        </pc:spChg>
        <pc:spChg chg="add mod">
          <ac:chgData name="MANISH PAIKARA" userId="S::manish.paikara2017@vitstudent.ac.in::6835682a-cb10-4144-b418-1f828a10837c" providerId="AD" clId="Web-{7589DC5C-44F1-4B32-82D3-5C4B01A2422B}" dt="2021-04-22T05:55:51.913" v="132" actId="20577"/>
          <ac:spMkLst>
            <pc:docMk/>
            <pc:sldMk cId="1474909146" sldId="258"/>
            <ac:spMk id="13" creationId="{77B03518-1CCF-4539-A604-E54F1D93DA41}"/>
          </ac:spMkLst>
        </pc:spChg>
        <pc:spChg chg="add">
          <ac:chgData name="MANISH PAIKARA" userId="S::manish.paikara2017@vitstudent.ac.in::6835682a-cb10-4144-b418-1f828a10837c" providerId="AD" clId="Web-{7589DC5C-44F1-4B32-82D3-5C4B01A2422B}" dt="2021-04-22T05:54:57.584" v="130"/>
          <ac:spMkLst>
            <pc:docMk/>
            <pc:sldMk cId="1474909146" sldId="258"/>
            <ac:spMk id="20" creationId="{D0D98427-7B26-46E2-93FE-CB8CD38542AE}"/>
          </ac:spMkLst>
        </pc:spChg>
        <pc:spChg chg="add">
          <ac:chgData name="MANISH PAIKARA" userId="S::manish.paikara2017@vitstudent.ac.in::6835682a-cb10-4144-b418-1f828a10837c" providerId="AD" clId="Web-{7589DC5C-44F1-4B32-82D3-5C4B01A2422B}" dt="2021-04-22T05:54:57.584" v="130"/>
          <ac:spMkLst>
            <pc:docMk/>
            <pc:sldMk cId="1474909146" sldId="258"/>
            <ac:spMk id="22" creationId="{B15A4233-F980-4EF6-B2C0-D7C63E752ADF}"/>
          </ac:spMkLst>
        </pc:spChg>
        <pc:spChg chg="add">
          <ac:chgData name="MANISH PAIKARA" userId="S::manish.paikara2017@vitstudent.ac.in::6835682a-cb10-4144-b418-1f828a10837c" providerId="AD" clId="Web-{7589DC5C-44F1-4B32-82D3-5C4B01A2422B}" dt="2021-04-22T05:54:57.584" v="130"/>
          <ac:spMkLst>
            <pc:docMk/>
            <pc:sldMk cId="1474909146" sldId="258"/>
            <ac:spMk id="26" creationId="{421B5709-714B-4EA8-8C75-C105D9B4D5DD}"/>
          </ac:spMkLst>
        </pc:spChg>
        <pc:picChg chg="add del mod ord">
          <ac:chgData name="MANISH PAIKARA" userId="S::manish.paikara2017@vitstudent.ac.in::6835682a-cb10-4144-b418-1f828a10837c" providerId="AD" clId="Web-{7589DC5C-44F1-4B32-82D3-5C4B01A2422B}" dt="2021-04-22T05:54:31.724" v="128"/>
          <ac:picMkLst>
            <pc:docMk/>
            <pc:sldMk cId="1474909146" sldId="258"/>
            <ac:picMk id="6" creationId="{10B3361E-0DC7-47EB-944D-85C2EA49FFA0}"/>
          </ac:picMkLst>
        </pc:picChg>
        <pc:picChg chg="add mod ord">
          <ac:chgData name="MANISH PAIKARA" userId="S::manish.paikara2017@vitstudent.ac.in::6835682a-cb10-4144-b418-1f828a10837c" providerId="AD" clId="Web-{7589DC5C-44F1-4B32-82D3-5C4B01A2422B}" dt="2021-04-22T05:54:57.584" v="130"/>
          <ac:picMkLst>
            <pc:docMk/>
            <pc:sldMk cId="1474909146" sldId="258"/>
            <ac:picMk id="9" creationId="{5AE06DCA-EEE6-4EB4-B955-D4D449686872}"/>
          </ac:picMkLst>
        </pc:picChg>
        <pc:picChg chg="add">
          <ac:chgData name="MANISH PAIKARA" userId="S::manish.paikara2017@vitstudent.ac.in::6835682a-cb10-4144-b418-1f828a10837c" providerId="AD" clId="Web-{7589DC5C-44F1-4B32-82D3-5C4B01A2422B}" dt="2021-04-22T05:54:57.584" v="130"/>
          <ac:picMkLst>
            <pc:docMk/>
            <pc:sldMk cId="1474909146" sldId="258"/>
            <ac:picMk id="16" creationId="{B3F9E774-F054-4892-8E69-C76B2C8545F2}"/>
          </ac:picMkLst>
        </pc:picChg>
        <pc:picChg chg="add">
          <ac:chgData name="MANISH PAIKARA" userId="S::manish.paikara2017@vitstudent.ac.in::6835682a-cb10-4144-b418-1f828a10837c" providerId="AD" clId="Web-{7589DC5C-44F1-4B32-82D3-5C4B01A2422B}" dt="2021-04-22T05:54:57.584" v="130"/>
          <ac:picMkLst>
            <pc:docMk/>
            <pc:sldMk cId="1474909146" sldId="258"/>
            <ac:picMk id="18" creationId="{BEF6A099-2A38-4C66-88FF-FDBCB564E5F8}"/>
          </ac:picMkLst>
        </pc:picChg>
        <pc:picChg chg="add">
          <ac:chgData name="MANISH PAIKARA" userId="S::manish.paikara2017@vitstudent.ac.in::6835682a-cb10-4144-b418-1f828a10837c" providerId="AD" clId="Web-{7589DC5C-44F1-4B32-82D3-5C4B01A2422B}" dt="2021-04-22T05:54:57.584" v="130"/>
          <ac:picMkLst>
            <pc:docMk/>
            <pc:sldMk cId="1474909146" sldId="258"/>
            <ac:picMk id="24" creationId="{3B7E3E62-AACE-4D18-93B3-B4C452E287C4}"/>
          </ac:picMkLst>
        </pc:picChg>
      </pc:sldChg>
      <pc:sldChg chg="modSp add ord replId">
        <pc:chgData name="MANISH PAIKARA" userId="S::manish.paikara2017@vitstudent.ac.in::6835682a-cb10-4144-b418-1f828a10837c" providerId="AD" clId="Web-{7589DC5C-44F1-4B32-82D3-5C4B01A2422B}" dt="2021-04-22T05:56:51.461" v="162" actId="20577"/>
        <pc:sldMkLst>
          <pc:docMk/>
          <pc:sldMk cId="1772903317" sldId="259"/>
        </pc:sldMkLst>
        <pc:spChg chg="mod">
          <ac:chgData name="MANISH PAIKARA" userId="S::manish.paikara2017@vitstudent.ac.in::6835682a-cb10-4144-b418-1f828a10837c" providerId="AD" clId="Web-{7589DC5C-44F1-4B32-82D3-5C4B01A2422B}" dt="2021-04-22T05:56:15.320" v="151" actId="20577"/>
          <ac:spMkLst>
            <pc:docMk/>
            <pc:sldMk cId="1772903317" sldId="259"/>
            <ac:spMk id="2" creationId="{2AAA388F-A59F-48D4-BC1B-DDDD989BFA06}"/>
          </ac:spMkLst>
        </pc:spChg>
        <pc:spChg chg="mod">
          <ac:chgData name="MANISH PAIKARA" userId="S::manish.paikara2017@vitstudent.ac.in::6835682a-cb10-4144-b418-1f828a10837c" providerId="AD" clId="Web-{7589DC5C-44F1-4B32-82D3-5C4B01A2422B}" dt="2021-04-22T05:56:51.461" v="162" actId="20577"/>
          <ac:spMkLst>
            <pc:docMk/>
            <pc:sldMk cId="1772903317" sldId="259"/>
            <ac:spMk id="3" creationId="{CB990814-DBA5-490D-8B7A-1190DADF18BD}"/>
          </ac:spMkLst>
        </pc:spChg>
      </pc:sldChg>
      <pc:sldChg chg="addSp delSp modSp add replId">
        <pc:chgData name="MANISH PAIKARA" userId="S::manish.paikara2017@vitstudent.ac.in::6835682a-cb10-4144-b418-1f828a10837c" providerId="AD" clId="Web-{7589DC5C-44F1-4B32-82D3-5C4B01A2422B}" dt="2021-04-22T06:26:32.976" v="347" actId="14100"/>
        <pc:sldMkLst>
          <pc:docMk/>
          <pc:sldMk cId="1877549444" sldId="260"/>
        </pc:sldMkLst>
        <pc:spChg chg="mod">
          <ac:chgData name="MANISH PAIKARA" userId="S::manish.paikara2017@vitstudent.ac.in::6835682a-cb10-4144-b418-1f828a10837c" providerId="AD" clId="Web-{7589DC5C-44F1-4B32-82D3-5C4B01A2422B}" dt="2021-04-22T05:57:55.806" v="179" actId="20577"/>
          <ac:spMkLst>
            <pc:docMk/>
            <pc:sldMk cId="1877549444" sldId="260"/>
            <ac:spMk id="2" creationId="{2AAA388F-A59F-48D4-BC1B-DDDD989BFA06}"/>
          </ac:spMkLst>
        </pc:spChg>
        <pc:spChg chg="mod">
          <ac:chgData name="MANISH PAIKARA" userId="S::manish.paikara2017@vitstudent.ac.in::6835682a-cb10-4144-b418-1f828a10837c" providerId="AD" clId="Web-{7589DC5C-44F1-4B32-82D3-5C4B01A2422B}" dt="2021-04-22T05:58:39.182" v="188" actId="14100"/>
          <ac:spMkLst>
            <pc:docMk/>
            <pc:sldMk cId="1877549444" sldId="260"/>
            <ac:spMk id="3" creationId="{CB990814-DBA5-490D-8B7A-1190DADF18BD}"/>
          </ac:spMkLst>
        </pc:spChg>
        <pc:picChg chg="add del mod">
          <ac:chgData name="MANISH PAIKARA" userId="S::manish.paikara2017@vitstudent.ac.in::6835682a-cb10-4144-b418-1f828a10837c" providerId="AD" clId="Web-{7589DC5C-44F1-4B32-82D3-5C4B01A2422B}" dt="2021-04-22T05:58:43.197" v="190"/>
          <ac:picMkLst>
            <pc:docMk/>
            <pc:sldMk cId="1877549444" sldId="260"/>
            <ac:picMk id="4" creationId="{20E51ACB-93B7-449A-B5AD-6F3CE61519A8}"/>
          </ac:picMkLst>
        </pc:picChg>
        <pc:picChg chg="add del mod">
          <ac:chgData name="MANISH PAIKARA" userId="S::manish.paikara2017@vitstudent.ac.in::6835682a-cb10-4144-b418-1f828a10837c" providerId="AD" clId="Web-{7589DC5C-44F1-4B32-82D3-5C4B01A2422B}" dt="2021-04-22T05:59:02.041" v="192"/>
          <ac:picMkLst>
            <pc:docMk/>
            <pc:sldMk cId="1877549444" sldId="260"/>
            <ac:picMk id="5" creationId="{8FE0A124-2B74-485A-9DEF-468825F7B49B}"/>
          </ac:picMkLst>
        </pc:picChg>
        <pc:picChg chg="add del mod">
          <ac:chgData name="MANISH PAIKARA" userId="S::manish.paikara2017@vitstudent.ac.in::6835682a-cb10-4144-b418-1f828a10837c" providerId="AD" clId="Web-{7589DC5C-44F1-4B32-82D3-5C4B01A2422B}" dt="2021-04-22T06:25:28.100" v="340"/>
          <ac:picMkLst>
            <pc:docMk/>
            <pc:sldMk cId="1877549444" sldId="260"/>
            <ac:picMk id="6" creationId="{9A94FE05-00C2-47A8-8EA4-143344D1BCEE}"/>
          </ac:picMkLst>
        </pc:picChg>
        <pc:picChg chg="add del mod">
          <ac:chgData name="MANISH PAIKARA" userId="S::manish.paikara2017@vitstudent.ac.in::6835682a-cb10-4144-b418-1f828a10837c" providerId="AD" clId="Web-{7589DC5C-44F1-4B32-82D3-5C4B01A2422B}" dt="2021-04-22T06:25:53.835" v="344"/>
          <ac:picMkLst>
            <pc:docMk/>
            <pc:sldMk cId="1877549444" sldId="260"/>
            <ac:picMk id="7" creationId="{F6124E23-4B71-48BE-BA43-44EF8120D76C}"/>
          </ac:picMkLst>
        </pc:picChg>
        <pc:picChg chg="add mod">
          <ac:chgData name="MANISH PAIKARA" userId="S::manish.paikara2017@vitstudent.ac.in::6835682a-cb10-4144-b418-1f828a10837c" providerId="AD" clId="Web-{7589DC5C-44F1-4B32-82D3-5C4B01A2422B}" dt="2021-04-22T06:26:32.976" v="347" actId="14100"/>
          <ac:picMkLst>
            <pc:docMk/>
            <pc:sldMk cId="1877549444" sldId="260"/>
            <ac:picMk id="8" creationId="{06778BE5-F1E3-457B-9CBB-26BF6104888C}"/>
          </ac:picMkLst>
        </pc:picChg>
      </pc:sldChg>
      <pc:sldChg chg="addSp delSp modSp add mod replId setBg setClrOvrMap">
        <pc:chgData name="MANISH PAIKARA" userId="S::manish.paikara2017@vitstudent.ac.in::6835682a-cb10-4144-b418-1f828a10837c" providerId="AD" clId="Web-{7589DC5C-44F1-4B32-82D3-5C4B01A2422B}" dt="2021-04-22T06:05:10.626" v="230"/>
        <pc:sldMkLst>
          <pc:docMk/>
          <pc:sldMk cId="1099649065" sldId="261"/>
        </pc:sldMkLst>
        <pc:spChg chg="mod">
          <ac:chgData name="MANISH PAIKARA" userId="S::manish.paikara2017@vitstudent.ac.in::6835682a-cb10-4144-b418-1f828a10837c" providerId="AD" clId="Web-{7589DC5C-44F1-4B32-82D3-5C4B01A2422B}" dt="2021-04-22T06:05:10.626" v="230"/>
          <ac:spMkLst>
            <pc:docMk/>
            <pc:sldMk cId="1099649065" sldId="261"/>
            <ac:spMk id="2" creationId="{2AAA388F-A59F-48D4-BC1B-DDDD989BFA06}"/>
          </ac:spMkLst>
        </pc:spChg>
        <pc:spChg chg="mod">
          <ac:chgData name="MANISH PAIKARA" userId="S::manish.paikara2017@vitstudent.ac.in::6835682a-cb10-4144-b418-1f828a10837c" providerId="AD" clId="Web-{7589DC5C-44F1-4B32-82D3-5C4B01A2422B}" dt="2021-04-22T06:05:10.626" v="230"/>
          <ac:spMkLst>
            <pc:docMk/>
            <pc:sldMk cId="1099649065" sldId="261"/>
            <ac:spMk id="3" creationId="{CB990814-DBA5-490D-8B7A-1190DADF18BD}"/>
          </ac:spMkLst>
        </pc:spChg>
        <pc:spChg chg="add del">
          <ac:chgData name="MANISH PAIKARA" userId="S::manish.paikara2017@vitstudent.ac.in::6835682a-cb10-4144-b418-1f828a10837c" providerId="AD" clId="Web-{7589DC5C-44F1-4B32-82D3-5C4B01A2422B}" dt="2021-04-22T06:05:10.626" v="230"/>
          <ac:spMkLst>
            <pc:docMk/>
            <pc:sldMk cId="1099649065" sldId="261"/>
            <ac:spMk id="13" creationId="{D0D98427-7B26-46E2-93FE-CB8CD38542AE}"/>
          </ac:spMkLst>
        </pc:spChg>
        <pc:spChg chg="add del">
          <ac:chgData name="MANISH PAIKARA" userId="S::manish.paikara2017@vitstudent.ac.in::6835682a-cb10-4144-b418-1f828a10837c" providerId="AD" clId="Web-{7589DC5C-44F1-4B32-82D3-5C4B01A2422B}" dt="2021-04-22T06:05:10.626" v="230"/>
          <ac:spMkLst>
            <pc:docMk/>
            <pc:sldMk cId="1099649065" sldId="261"/>
            <ac:spMk id="15" creationId="{B15A4233-F980-4EF6-B2C0-D7C63E752ADF}"/>
          </ac:spMkLst>
        </pc:spChg>
        <pc:spChg chg="add del">
          <ac:chgData name="MANISH PAIKARA" userId="S::manish.paikara2017@vitstudent.ac.in::6835682a-cb10-4144-b418-1f828a10837c" providerId="AD" clId="Web-{7589DC5C-44F1-4B32-82D3-5C4B01A2422B}" dt="2021-04-22T06:05:10.626" v="230"/>
          <ac:spMkLst>
            <pc:docMk/>
            <pc:sldMk cId="1099649065" sldId="261"/>
            <ac:spMk id="19" creationId="{421B5709-714B-4EA8-8C75-C105D9B4D5DD}"/>
          </ac:spMkLst>
        </pc:spChg>
        <pc:spChg chg="add del">
          <ac:chgData name="MANISH PAIKARA" userId="S::manish.paikara2017@vitstudent.ac.in::6835682a-cb10-4144-b418-1f828a10837c" providerId="AD" clId="Web-{7589DC5C-44F1-4B32-82D3-5C4B01A2422B}" dt="2021-04-22T06:05:10.626" v="229"/>
          <ac:spMkLst>
            <pc:docMk/>
            <pc:sldMk cId="1099649065" sldId="261"/>
            <ac:spMk id="28" creationId="{D0D98427-7B26-46E2-93FE-CB8CD38542AE}"/>
          </ac:spMkLst>
        </pc:spChg>
        <pc:spChg chg="add del">
          <ac:chgData name="MANISH PAIKARA" userId="S::manish.paikara2017@vitstudent.ac.in::6835682a-cb10-4144-b418-1f828a10837c" providerId="AD" clId="Web-{7589DC5C-44F1-4B32-82D3-5C4B01A2422B}" dt="2021-04-22T06:05:10.626" v="229"/>
          <ac:spMkLst>
            <pc:docMk/>
            <pc:sldMk cId="1099649065" sldId="261"/>
            <ac:spMk id="30" creationId="{B15A4233-F980-4EF6-B2C0-D7C63E752ADF}"/>
          </ac:spMkLst>
        </pc:spChg>
        <pc:spChg chg="add del">
          <ac:chgData name="MANISH PAIKARA" userId="S::manish.paikara2017@vitstudent.ac.in::6835682a-cb10-4144-b418-1f828a10837c" providerId="AD" clId="Web-{7589DC5C-44F1-4B32-82D3-5C4B01A2422B}" dt="2021-04-22T06:05:10.626" v="229"/>
          <ac:spMkLst>
            <pc:docMk/>
            <pc:sldMk cId="1099649065" sldId="261"/>
            <ac:spMk id="34" creationId="{421B5709-714B-4EA8-8C75-C105D9B4D5DD}"/>
          </ac:spMkLst>
        </pc:spChg>
        <pc:picChg chg="add del mod">
          <ac:chgData name="MANISH PAIKARA" userId="S::manish.paikara2017@vitstudent.ac.in::6835682a-cb10-4144-b418-1f828a10837c" providerId="AD" clId="Web-{7589DC5C-44F1-4B32-82D3-5C4B01A2422B}" dt="2021-04-22T06:05:04.454" v="227"/>
          <ac:picMkLst>
            <pc:docMk/>
            <pc:sldMk cId="1099649065" sldId="261"/>
            <ac:picMk id="4" creationId="{9A418C96-EB18-4796-AE97-3271F0463359}"/>
          </ac:picMkLst>
        </pc:picChg>
        <pc:picChg chg="add mod">
          <ac:chgData name="MANISH PAIKARA" userId="S::manish.paikara2017@vitstudent.ac.in::6835682a-cb10-4144-b418-1f828a10837c" providerId="AD" clId="Web-{7589DC5C-44F1-4B32-82D3-5C4B01A2422B}" dt="2021-04-22T06:05:10.626" v="230"/>
          <ac:picMkLst>
            <pc:docMk/>
            <pc:sldMk cId="1099649065" sldId="261"/>
            <ac:picMk id="5" creationId="{5CF41817-FF96-4255-BFB1-2E63E1955C9E}"/>
          </ac:picMkLst>
        </pc:picChg>
        <pc:picChg chg="del">
          <ac:chgData name="MANISH PAIKARA" userId="S::manish.paikara2017@vitstudent.ac.in::6835682a-cb10-4144-b418-1f828a10837c" providerId="AD" clId="Web-{7589DC5C-44F1-4B32-82D3-5C4B01A2422B}" dt="2021-04-22T06:04:17.719" v="223"/>
          <ac:picMkLst>
            <pc:docMk/>
            <pc:sldMk cId="1099649065" sldId="261"/>
            <ac:picMk id="6" creationId="{9A94FE05-00C2-47A8-8EA4-143344D1BCEE}"/>
          </ac:picMkLst>
        </pc:picChg>
        <pc:picChg chg="add del">
          <ac:chgData name="MANISH PAIKARA" userId="S::manish.paikara2017@vitstudent.ac.in::6835682a-cb10-4144-b418-1f828a10837c" providerId="AD" clId="Web-{7589DC5C-44F1-4B32-82D3-5C4B01A2422B}" dt="2021-04-22T06:05:10.626" v="230"/>
          <ac:picMkLst>
            <pc:docMk/>
            <pc:sldMk cId="1099649065" sldId="261"/>
            <ac:picMk id="9" creationId="{B3F9E774-F054-4892-8E69-C76B2C8545F2}"/>
          </ac:picMkLst>
        </pc:picChg>
        <pc:picChg chg="add del">
          <ac:chgData name="MANISH PAIKARA" userId="S::manish.paikara2017@vitstudent.ac.in::6835682a-cb10-4144-b418-1f828a10837c" providerId="AD" clId="Web-{7589DC5C-44F1-4B32-82D3-5C4B01A2422B}" dt="2021-04-22T06:05:10.626" v="230"/>
          <ac:picMkLst>
            <pc:docMk/>
            <pc:sldMk cId="1099649065" sldId="261"/>
            <ac:picMk id="11" creationId="{BEF6A099-2A38-4C66-88FF-FDBCB564E5F8}"/>
          </ac:picMkLst>
        </pc:picChg>
        <pc:picChg chg="add del">
          <ac:chgData name="MANISH PAIKARA" userId="S::manish.paikara2017@vitstudent.ac.in::6835682a-cb10-4144-b418-1f828a10837c" providerId="AD" clId="Web-{7589DC5C-44F1-4B32-82D3-5C4B01A2422B}" dt="2021-04-22T06:05:10.626" v="230"/>
          <ac:picMkLst>
            <pc:docMk/>
            <pc:sldMk cId="1099649065" sldId="261"/>
            <ac:picMk id="17" creationId="{3B7E3E62-AACE-4D18-93B3-B4C452E287C4}"/>
          </ac:picMkLst>
        </pc:picChg>
        <pc:picChg chg="add del">
          <ac:chgData name="MANISH PAIKARA" userId="S::manish.paikara2017@vitstudent.ac.in::6835682a-cb10-4144-b418-1f828a10837c" providerId="AD" clId="Web-{7589DC5C-44F1-4B32-82D3-5C4B01A2422B}" dt="2021-04-22T06:05:10.626" v="229"/>
          <ac:picMkLst>
            <pc:docMk/>
            <pc:sldMk cId="1099649065" sldId="261"/>
            <ac:picMk id="24" creationId="{B3F9E774-F054-4892-8E69-C76B2C8545F2}"/>
          </ac:picMkLst>
        </pc:picChg>
        <pc:picChg chg="add del">
          <ac:chgData name="MANISH PAIKARA" userId="S::manish.paikara2017@vitstudent.ac.in::6835682a-cb10-4144-b418-1f828a10837c" providerId="AD" clId="Web-{7589DC5C-44F1-4B32-82D3-5C4B01A2422B}" dt="2021-04-22T06:05:10.626" v="229"/>
          <ac:picMkLst>
            <pc:docMk/>
            <pc:sldMk cId="1099649065" sldId="261"/>
            <ac:picMk id="26" creationId="{BEF6A099-2A38-4C66-88FF-FDBCB564E5F8}"/>
          </ac:picMkLst>
        </pc:picChg>
        <pc:picChg chg="add del">
          <ac:chgData name="MANISH PAIKARA" userId="S::manish.paikara2017@vitstudent.ac.in::6835682a-cb10-4144-b418-1f828a10837c" providerId="AD" clId="Web-{7589DC5C-44F1-4B32-82D3-5C4B01A2422B}" dt="2021-04-22T06:05:10.626" v="229"/>
          <ac:picMkLst>
            <pc:docMk/>
            <pc:sldMk cId="1099649065" sldId="261"/>
            <ac:picMk id="32" creationId="{3B7E3E62-AACE-4D18-93B3-B4C452E287C4}"/>
          </ac:picMkLst>
        </pc:picChg>
      </pc:sldChg>
      <pc:sldChg chg="add del replId">
        <pc:chgData name="MANISH PAIKARA" userId="S::manish.paikara2017@vitstudent.ac.in::6835682a-cb10-4144-b418-1f828a10837c" providerId="AD" clId="Web-{7589DC5C-44F1-4B32-82D3-5C4B01A2422B}" dt="2021-04-22T06:26:51.945" v="348"/>
        <pc:sldMkLst>
          <pc:docMk/>
          <pc:sldMk cId="23499187" sldId="262"/>
        </pc:sldMkLst>
      </pc:sldChg>
      <pc:sldChg chg="addSp delSp modSp add replId">
        <pc:chgData name="MANISH PAIKARA" userId="S::manish.paikara2017@vitstudent.ac.in::6835682a-cb10-4144-b418-1f828a10837c" providerId="AD" clId="Web-{7589DC5C-44F1-4B32-82D3-5C4B01A2422B}" dt="2021-04-22T06:08:01.379" v="241" actId="14100"/>
        <pc:sldMkLst>
          <pc:docMk/>
          <pc:sldMk cId="36615658" sldId="263"/>
        </pc:sldMkLst>
        <pc:spChg chg="del mod">
          <ac:chgData name="MANISH PAIKARA" userId="S::manish.paikara2017@vitstudent.ac.in::6835682a-cb10-4144-b418-1f828a10837c" providerId="AD" clId="Web-{7589DC5C-44F1-4B32-82D3-5C4B01A2422B}" dt="2021-04-22T06:05:54.533" v="234"/>
          <ac:spMkLst>
            <pc:docMk/>
            <pc:sldMk cId="36615658" sldId="263"/>
            <ac:spMk id="3" creationId="{CB990814-DBA5-490D-8B7A-1190DADF18BD}"/>
          </ac:spMkLst>
        </pc:spChg>
        <pc:spChg chg="add del mod">
          <ac:chgData name="MANISH PAIKARA" userId="S::manish.paikara2017@vitstudent.ac.in::6835682a-cb10-4144-b418-1f828a10837c" providerId="AD" clId="Web-{7589DC5C-44F1-4B32-82D3-5C4B01A2422B}" dt="2021-04-22T06:05:57.533" v="236"/>
          <ac:spMkLst>
            <pc:docMk/>
            <pc:sldMk cId="36615658" sldId="263"/>
            <ac:spMk id="6" creationId="{A7642CA9-1C28-4631-93D4-1BEE4B983EE0}"/>
          </ac:spMkLst>
        </pc:spChg>
        <pc:spChg chg="add del mod">
          <ac:chgData name="MANISH PAIKARA" userId="S::manish.paikara2017@vitstudent.ac.in::6835682a-cb10-4144-b418-1f828a10837c" providerId="AD" clId="Web-{7589DC5C-44F1-4B32-82D3-5C4B01A2422B}" dt="2021-04-22T06:07:58.347" v="240"/>
          <ac:spMkLst>
            <pc:docMk/>
            <pc:sldMk cId="36615658" sldId="263"/>
            <ac:spMk id="9" creationId="{E4D9DF30-36AA-4D59-A473-822DFB1E49F9}"/>
          </ac:spMkLst>
        </pc:spChg>
        <pc:picChg chg="del">
          <ac:chgData name="MANISH PAIKARA" userId="S::manish.paikara2017@vitstudent.ac.in::6835682a-cb10-4144-b418-1f828a10837c" providerId="AD" clId="Web-{7589DC5C-44F1-4B32-82D3-5C4B01A2422B}" dt="2021-04-22T06:05:55.658" v="235"/>
          <ac:picMkLst>
            <pc:docMk/>
            <pc:sldMk cId="36615658" sldId="263"/>
            <ac:picMk id="5" creationId="{5CF41817-FF96-4255-BFB1-2E63E1955C9E}"/>
          </ac:picMkLst>
        </pc:picChg>
        <pc:picChg chg="add del mod ord">
          <ac:chgData name="MANISH PAIKARA" userId="S::manish.paikara2017@vitstudent.ac.in::6835682a-cb10-4144-b418-1f828a10837c" providerId="AD" clId="Web-{7589DC5C-44F1-4B32-82D3-5C4B01A2422B}" dt="2021-04-22T06:07:57.129" v="239"/>
          <ac:picMkLst>
            <pc:docMk/>
            <pc:sldMk cId="36615658" sldId="263"/>
            <ac:picMk id="7" creationId="{59E48362-A9A4-439F-A6B9-F4956D39A288}"/>
          </ac:picMkLst>
        </pc:picChg>
        <pc:picChg chg="add mod ord">
          <ac:chgData name="MANISH PAIKARA" userId="S::manish.paikara2017@vitstudent.ac.in::6835682a-cb10-4144-b418-1f828a10837c" providerId="AD" clId="Web-{7589DC5C-44F1-4B32-82D3-5C4B01A2422B}" dt="2021-04-22T06:08:01.379" v="241" actId="14100"/>
          <ac:picMkLst>
            <pc:docMk/>
            <pc:sldMk cId="36615658" sldId="263"/>
            <ac:picMk id="10" creationId="{98159624-A0B6-4989-A181-40FED97161DA}"/>
          </ac:picMkLst>
        </pc:picChg>
      </pc:sldChg>
      <pc:sldChg chg="addSp delSp modSp add replId">
        <pc:chgData name="MANISH PAIKARA" userId="S::manish.paikara2017@vitstudent.ac.in::6835682a-cb10-4144-b418-1f828a10837c" providerId="AD" clId="Web-{7589DC5C-44F1-4B32-82D3-5C4B01A2422B}" dt="2021-04-22T06:15:12.402" v="260"/>
        <pc:sldMkLst>
          <pc:docMk/>
          <pc:sldMk cId="1563995230" sldId="264"/>
        </pc:sldMkLst>
        <pc:spChg chg="mod">
          <ac:chgData name="MANISH PAIKARA" userId="S::manish.paikara2017@vitstudent.ac.in::6835682a-cb10-4144-b418-1f828a10837c" providerId="AD" clId="Web-{7589DC5C-44F1-4B32-82D3-5C4B01A2422B}" dt="2021-04-22T06:09:43.630" v="245" actId="20577"/>
          <ac:spMkLst>
            <pc:docMk/>
            <pc:sldMk cId="1563995230" sldId="264"/>
            <ac:spMk id="2" creationId="{2AAA388F-A59F-48D4-BC1B-DDDD989BFA06}"/>
          </ac:spMkLst>
        </pc:spChg>
        <pc:spChg chg="add mod">
          <ac:chgData name="MANISH PAIKARA" userId="S::manish.paikara2017@vitstudent.ac.in::6835682a-cb10-4144-b418-1f828a10837c" providerId="AD" clId="Web-{7589DC5C-44F1-4B32-82D3-5C4B01A2422B}" dt="2021-04-22T06:15:12.402" v="260"/>
          <ac:spMkLst>
            <pc:docMk/>
            <pc:sldMk cId="1563995230" sldId="264"/>
            <ac:spMk id="4" creationId="{DD3CD7DA-D6B3-468B-A649-F4EAA4D5DD56}"/>
          </ac:spMkLst>
        </pc:spChg>
        <pc:spChg chg="add del mod">
          <ac:chgData name="MANISH PAIKARA" userId="S::manish.paikara2017@vitstudent.ac.in::6835682a-cb10-4144-b418-1f828a10837c" providerId="AD" clId="Web-{7589DC5C-44F1-4B32-82D3-5C4B01A2422B}" dt="2021-04-22T06:13:41.166" v="249"/>
          <ac:spMkLst>
            <pc:docMk/>
            <pc:sldMk cId="1563995230" sldId="264"/>
            <ac:spMk id="5" creationId="{6E2A1C1F-94D9-470A-81CF-3411EF1B1048}"/>
          </ac:spMkLst>
        </pc:spChg>
        <pc:picChg chg="add del mod">
          <ac:chgData name="MANISH PAIKARA" userId="S::manish.paikara2017@vitstudent.ac.in::6835682a-cb10-4144-b418-1f828a10837c" providerId="AD" clId="Web-{7589DC5C-44F1-4B32-82D3-5C4B01A2422B}" dt="2021-04-22T06:15:05.902" v="258"/>
          <ac:picMkLst>
            <pc:docMk/>
            <pc:sldMk cId="1563995230" sldId="264"/>
            <ac:picMk id="6" creationId="{015FBF2C-AC23-442C-812F-8AB954F4DCC3}"/>
          </ac:picMkLst>
        </pc:picChg>
        <pc:picChg chg="add mod">
          <ac:chgData name="MANISH PAIKARA" userId="S::manish.paikara2017@vitstudent.ac.in::6835682a-cb10-4144-b418-1f828a10837c" providerId="AD" clId="Web-{7589DC5C-44F1-4B32-82D3-5C4B01A2422B}" dt="2021-04-22T06:15:12.402" v="260"/>
          <ac:picMkLst>
            <pc:docMk/>
            <pc:sldMk cId="1563995230" sldId="264"/>
            <ac:picMk id="7" creationId="{68712BE2-6F0A-4253-A255-91E5730A66A2}"/>
          </ac:picMkLst>
        </pc:picChg>
        <pc:picChg chg="del">
          <ac:chgData name="MANISH PAIKARA" userId="S::manish.paikara2017@vitstudent.ac.in::6835682a-cb10-4144-b418-1f828a10837c" providerId="AD" clId="Web-{7589DC5C-44F1-4B32-82D3-5C4B01A2422B}" dt="2021-04-22T06:09:44.818" v="246"/>
          <ac:picMkLst>
            <pc:docMk/>
            <pc:sldMk cId="1563995230" sldId="264"/>
            <ac:picMk id="10" creationId="{98159624-A0B6-4989-A181-40FED97161DA}"/>
          </ac:picMkLst>
        </pc:picChg>
      </pc:sldChg>
      <pc:sldChg chg="addSp delSp modSp add mod replId setBg setClrOvrMap">
        <pc:chgData name="MANISH PAIKARA" userId="S::manish.paikara2017@vitstudent.ac.in::6835682a-cb10-4144-b418-1f828a10837c" providerId="AD" clId="Web-{7589DC5C-44F1-4B32-82D3-5C4B01A2422B}" dt="2021-04-22T06:18:44.905" v="296"/>
        <pc:sldMkLst>
          <pc:docMk/>
          <pc:sldMk cId="2393010878" sldId="265"/>
        </pc:sldMkLst>
        <pc:spChg chg="mod ord">
          <ac:chgData name="MANISH PAIKARA" userId="S::manish.paikara2017@vitstudent.ac.in::6835682a-cb10-4144-b418-1f828a10837c" providerId="AD" clId="Web-{7589DC5C-44F1-4B32-82D3-5C4B01A2422B}" dt="2021-04-22T06:18:44.890" v="295"/>
          <ac:spMkLst>
            <pc:docMk/>
            <pc:sldMk cId="2393010878" sldId="265"/>
            <ac:spMk id="2" creationId="{2AAA388F-A59F-48D4-BC1B-DDDD989BFA06}"/>
          </ac:spMkLst>
        </pc:spChg>
        <pc:spChg chg="del mod">
          <ac:chgData name="MANISH PAIKARA" userId="S::manish.paikara2017@vitstudent.ac.in::6835682a-cb10-4144-b418-1f828a10837c" providerId="AD" clId="Web-{7589DC5C-44F1-4B32-82D3-5C4B01A2422B}" dt="2021-04-22T06:16:42.341" v="281"/>
          <ac:spMkLst>
            <pc:docMk/>
            <pc:sldMk cId="2393010878" sldId="265"/>
            <ac:spMk id="4" creationId="{DD3CD7DA-D6B3-468B-A649-F4EAA4D5DD56}"/>
          </ac:spMkLst>
        </pc:spChg>
        <pc:spChg chg="add del mod">
          <ac:chgData name="MANISH PAIKARA" userId="S::manish.paikara2017@vitstudent.ac.in::6835682a-cb10-4144-b418-1f828a10837c" providerId="AD" clId="Web-{7589DC5C-44F1-4B32-82D3-5C4B01A2422B}" dt="2021-04-22T06:17:25.263" v="282"/>
          <ac:spMkLst>
            <pc:docMk/>
            <pc:sldMk cId="2393010878" sldId="265"/>
            <ac:spMk id="5" creationId="{0221B25C-B19B-4652-A826-E83FF96BBD83}"/>
          </ac:spMkLst>
        </pc:spChg>
        <pc:spChg chg="add del">
          <ac:chgData name="MANISH PAIKARA" userId="S::manish.paikara2017@vitstudent.ac.in::6835682a-cb10-4144-b418-1f828a10837c" providerId="AD" clId="Web-{7589DC5C-44F1-4B32-82D3-5C4B01A2422B}" dt="2021-04-22T06:18:44.905" v="296"/>
          <ac:spMkLst>
            <pc:docMk/>
            <pc:sldMk cId="2393010878" sldId="265"/>
            <ac:spMk id="12" creationId="{78C9D07A-5A22-4E55-B18A-47CF07E5080D}"/>
          </ac:spMkLst>
        </pc:spChg>
        <pc:spChg chg="add del">
          <ac:chgData name="MANISH PAIKARA" userId="S::manish.paikara2017@vitstudent.ac.in::6835682a-cb10-4144-b418-1f828a10837c" providerId="AD" clId="Web-{7589DC5C-44F1-4B32-82D3-5C4B01A2422B}" dt="2021-04-22T06:18:44.905" v="296"/>
          <ac:spMkLst>
            <pc:docMk/>
            <pc:sldMk cId="2393010878" sldId="265"/>
            <ac:spMk id="14" creationId="{3D71E629-0739-4A59-972B-A9E9A4500E31}"/>
          </ac:spMkLst>
        </pc:spChg>
        <pc:spChg chg="add del">
          <ac:chgData name="MANISH PAIKARA" userId="S::manish.paikara2017@vitstudent.ac.in::6835682a-cb10-4144-b418-1f828a10837c" providerId="AD" clId="Web-{7589DC5C-44F1-4B32-82D3-5C4B01A2422B}" dt="2021-04-22T06:17:38.576" v="285"/>
          <ac:spMkLst>
            <pc:docMk/>
            <pc:sldMk cId="2393010878" sldId="265"/>
            <ac:spMk id="17" creationId="{78C9D07A-5A22-4E55-B18A-47CF07E5080D}"/>
          </ac:spMkLst>
        </pc:spChg>
        <pc:spChg chg="add del">
          <ac:chgData name="MANISH PAIKARA" userId="S::manish.paikara2017@vitstudent.ac.in::6835682a-cb10-4144-b418-1f828a10837c" providerId="AD" clId="Web-{7589DC5C-44F1-4B32-82D3-5C4B01A2422B}" dt="2021-04-22T06:17:38.576" v="285"/>
          <ac:spMkLst>
            <pc:docMk/>
            <pc:sldMk cId="2393010878" sldId="265"/>
            <ac:spMk id="19" creationId="{3D71E629-0739-4A59-972B-A9E9A4500E31}"/>
          </ac:spMkLst>
        </pc:spChg>
        <pc:spChg chg="add del">
          <ac:chgData name="MANISH PAIKARA" userId="S::manish.paikara2017@vitstudent.ac.in::6835682a-cb10-4144-b418-1f828a10837c" providerId="AD" clId="Web-{7589DC5C-44F1-4B32-82D3-5C4B01A2422B}" dt="2021-04-22T06:18:44.905" v="296"/>
          <ac:spMkLst>
            <pc:docMk/>
            <pc:sldMk cId="2393010878" sldId="265"/>
            <ac:spMk id="20" creationId="{B9B4F0B3-5A15-4AAD-B054-8BA92098722A}"/>
          </ac:spMkLst>
        </pc:spChg>
        <pc:spChg chg="add del">
          <ac:chgData name="MANISH PAIKARA" userId="S::manish.paikara2017@vitstudent.ac.in::6835682a-cb10-4144-b418-1f828a10837c" providerId="AD" clId="Web-{7589DC5C-44F1-4B32-82D3-5C4B01A2422B}" dt="2021-04-22T06:17:38.576" v="285"/>
          <ac:spMkLst>
            <pc:docMk/>
            <pc:sldMk cId="2393010878" sldId="265"/>
            <ac:spMk id="21" creationId="{2F84762E-7FCC-4EAF-B9E7-CE7214491E0D}"/>
          </ac:spMkLst>
        </pc:spChg>
        <pc:spChg chg="add del">
          <ac:chgData name="MANISH PAIKARA" userId="S::manish.paikara2017@vitstudent.ac.in::6835682a-cb10-4144-b418-1f828a10837c" providerId="AD" clId="Web-{7589DC5C-44F1-4B32-82D3-5C4B01A2422B}" dt="2021-04-22T06:18:44.905" v="296"/>
          <ac:spMkLst>
            <pc:docMk/>
            <pc:sldMk cId="2393010878" sldId="265"/>
            <ac:spMk id="24" creationId="{488AAD42-9F71-4F14-AE1E-C05DCFC60600}"/>
          </ac:spMkLst>
        </pc:spChg>
        <pc:spChg chg="add del">
          <ac:chgData name="MANISH PAIKARA" userId="S::manish.paikara2017@vitstudent.ac.in::6835682a-cb10-4144-b418-1f828a10837c" providerId="AD" clId="Web-{7589DC5C-44F1-4B32-82D3-5C4B01A2422B}" dt="2021-04-22T06:17:38.576" v="285"/>
          <ac:spMkLst>
            <pc:docMk/>
            <pc:sldMk cId="2393010878" sldId="265"/>
            <ac:spMk id="25" creationId="{A1038667-0C3F-4764-A24D-DA9D9B474851}"/>
          </ac:spMkLst>
        </pc:spChg>
        <pc:spChg chg="add del">
          <ac:chgData name="MANISH PAIKARA" userId="S::manish.paikara2017@vitstudent.ac.in::6835682a-cb10-4144-b418-1f828a10837c" providerId="AD" clId="Web-{7589DC5C-44F1-4B32-82D3-5C4B01A2422B}" dt="2021-04-22T06:17:38.576" v="285"/>
          <ac:spMkLst>
            <pc:docMk/>
            <pc:sldMk cId="2393010878" sldId="265"/>
            <ac:spMk id="29" creationId="{571EEFCA-9235-4BC2-85C3-A4EC6EE57AC4}"/>
          </ac:spMkLst>
        </pc:spChg>
        <pc:spChg chg="add del">
          <ac:chgData name="MANISH PAIKARA" userId="S::manish.paikara2017@vitstudent.ac.in::6835682a-cb10-4144-b418-1f828a10837c" providerId="AD" clId="Web-{7589DC5C-44F1-4B32-82D3-5C4B01A2422B}" dt="2021-04-22T06:18:44.905" v="296"/>
          <ac:spMkLst>
            <pc:docMk/>
            <pc:sldMk cId="2393010878" sldId="265"/>
            <ac:spMk id="31" creationId="{61B962C9-BE53-4915-9C0C-B53DCD378DA2}"/>
          </ac:spMkLst>
        </pc:spChg>
        <pc:spChg chg="add">
          <ac:chgData name="MANISH PAIKARA" userId="S::manish.paikara2017@vitstudent.ac.in::6835682a-cb10-4144-b418-1f828a10837c" providerId="AD" clId="Web-{7589DC5C-44F1-4B32-82D3-5C4B01A2422B}" dt="2021-04-22T06:18:44.905" v="296"/>
          <ac:spMkLst>
            <pc:docMk/>
            <pc:sldMk cId="2393010878" sldId="265"/>
            <ac:spMk id="37" creationId="{78C9D07A-5A22-4E55-B18A-47CF07E5080D}"/>
          </ac:spMkLst>
        </pc:spChg>
        <pc:spChg chg="add">
          <ac:chgData name="MANISH PAIKARA" userId="S::manish.paikara2017@vitstudent.ac.in::6835682a-cb10-4144-b418-1f828a10837c" providerId="AD" clId="Web-{7589DC5C-44F1-4B32-82D3-5C4B01A2422B}" dt="2021-04-22T06:18:44.905" v="296"/>
          <ac:spMkLst>
            <pc:docMk/>
            <pc:sldMk cId="2393010878" sldId="265"/>
            <ac:spMk id="39" creationId="{3D71E629-0739-4A59-972B-A9E9A4500E31}"/>
          </ac:spMkLst>
        </pc:spChg>
        <pc:spChg chg="add del">
          <ac:chgData name="MANISH PAIKARA" userId="S::manish.paikara2017@vitstudent.ac.in::6835682a-cb10-4144-b418-1f828a10837c" providerId="AD" clId="Web-{7589DC5C-44F1-4B32-82D3-5C4B01A2422B}" dt="2021-04-22T06:18:44.890" v="295"/>
          <ac:spMkLst>
            <pc:docMk/>
            <pc:sldMk cId="2393010878" sldId="265"/>
            <ac:spMk id="42" creationId="{A3C6F7F0-46EA-4F8E-A112-1B517C2B5A00}"/>
          </ac:spMkLst>
        </pc:spChg>
        <pc:spChg chg="add del">
          <ac:chgData name="MANISH PAIKARA" userId="S::manish.paikara2017@vitstudent.ac.in::6835682a-cb10-4144-b418-1f828a10837c" providerId="AD" clId="Web-{7589DC5C-44F1-4B32-82D3-5C4B01A2422B}" dt="2021-04-22T06:18:44.890" v="295"/>
          <ac:spMkLst>
            <pc:docMk/>
            <pc:sldMk cId="2393010878" sldId="265"/>
            <ac:spMk id="44" creationId="{1691A3CC-CDA1-4C3B-9150-FCFB5373D82B}"/>
          </ac:spMkLst>
        </pc:spChg>
        <pc:spChg chg="add del">
          <ac:chgData name="MANISH PAIKARA" userId="S::manish.paikara2017@vitstudent.ac.in::6835682a-cb10-4144-b418-1f828a10837c" providerId="AD" clId="Web-{7589DC5C-44F1-4B32-82D3-5C4B01A2422B}" dt="2021-04-22T06:18:44.890" v="295"/>
          <ac:spMkLst>
            <pc:docMk/>
            <pc:sldMk cId="2393010878" sldId="265"/>
            <ac:spMk id="48" creationId="{1D369348-41FF-46AE-8D88-31B1A1C4E9AD}"/>
          </ac:spMkLst>
        </pc:spChg>
        <pc:spChg chg="add">
          <ac:chgData name="MANISH PAIKARA" userId="S::manish.paikara2017@vitstudent.ac.in::6835682a-cb10-4144-b418-1f828a10837c" providerId="AD" clId="Web-{7589DC5C-44F1-4B32-82D3-5C4B01A2422B}" dt="2021-04-22T06:18:44.905" v="296"/>
          <ac:spMkLst>
            <pc:docMk/>
            <pc:sldMk cId="2393010878" sldId="265"/>
            <ac:spMk id="50" creationId="{B9B4F0B3-5A15-4AAD-B054-8BA92098722A}"/>
          </ac:spMkLst>
        </pc:spChg>
        <pc:spChg chg="add">
          <ac:chgData name="MANISH PAIKARA" userId="S::manish.paikara2017@vitstudent.ac.in::6835682a-cb10-4144-b418-1f828a10837c" providerId="AD" clId="Web-{7589DC5C-44F1-4B32-82D3-5C4B01A2422B}" dt="2021-04-22T06:18:44.905" v="296"/>
          <ac:spMkLst>
            <pc:docMk/>
            <pc:sldMk cId="2393010878" sldId="265"/>
            <ac:spMk id="54" creationId="{488AAD42-9F71-4F14-AE1E-C05DCFC60600}"/>
          </ac:spMkLst>
        </pc:spChg>
        <pc:spChg chg="add">
          <ac:chgData name="MANISH PAIKARA" userId="S::manish.paikara2017@vitstudent.ac.in::6835682a-cb10-4144-b418-1f828a10837c" providerId="AD" clId="Web-{7589DC5C-44F1-4B32-82D3-5C4B01A2422B}" dt="2021-04-22T06:18:44.905" v="296"/>
          <ac:spMkLst>
            <pc:docMk/>
            <pc:sldMk cId="2393010878" sldId="265"/>
            <ac:spMk id="56" creationId="{61B962C9-BE53-4915-9C0C-B53DCD378DA2}"/>
          </ac:spMkLst>
        </pc:spChg>
        <pc:picChg chg="add del mod">
          <ac:chgData name="MANISH PAIKARA" userId="S::manish.paikara2017@vitstudent.ac.in::6835682a-cb10-4144-b418-1f828a10837c" providerId="AD" clId="Web-{7589DC5C-44F1-4B32-82D3-5C4B01A2422B}" dt="2021-04-22T06:18:15.702" v="291"/>
          <ac:picMkLst>
            <pc:docMk/>
            <pc:sldMk cId="2393010878" sldId="265"/>
            <ac:picMk id="6" creationId="{7959F201-7B24-4792-8A81-8FF3E7AD2832}"/>
          </ac:picMkLst>
        </pc:picChg>
        <pc:picChg chg="del">
          <ac:chgData name="MANISH PAIKARA" userId="S::manish.paikara2017@vitstudent.ac.in::6835682a-cb10-4144-b418-1f828a10837c" providerId="AD" clId="Web-{7589DC5C-44F1-4B32-82D3-5C4B01A2422B}" dt="2021-04-22T06:16:38.981" v="280"/>
          <ac:picMkLst>
            <pc:docMk/>
            <pc:sldMk cId="2393010878" sldId="265"/>
            <ac:picMk id="7" creationId="{68712BE2-6F0A-4253-A255-91E5730A66A2}"/>
          </ac:picMkLst>
        </pc:picChg>
        <pc:picChg chg="add del">
          <ac:chgData name="MANISH PAIKARA" userId="S::manish.paikara2017@vitstudent.ac.in::6835682a-cb10-4144-b418-1f828a10837c" providerId="AD" clId="Web-{7589DC5C-44F1-4B32-82D3-5C4B01A2422B}" dt="2021-04-22T06:18:44.905" v="296"/>
          <ac:picMkLst>
            <pc:docMk/>
            <pc:sldMk cId="2393010878" sldId="265"/>
            <ac:picMk id="8" creationId="{5321D838-2C7E-4177-9DD3-DAC78324A2B2}"/>
          </ac:picMkLst>
        </pc:picChg>
        <pc:picChg chg="add del">
          <ac:chgData name="MANISH PAIKARA" userId="S::manish.paikara2017@vitstudent.ac.in::6835682a-cb10-4144-b418-1f828a10837c" providerId="AD" clId="Web-{7589DC5C-44F1-4B32-82D3-5C4B01A2422B}" dt="2021-04-22T06:18:44.905" v="296"/>
          <ac:picMkLst>
            <pc:docMk/>
            <pc:sldMk cId="2393010878" sldId="265"/>
            <ac:picMk id="9" creationId="{0146E45C-1450-4186-B501-74F221F897A8}"/>
          </ac:picMkLst>
        </pc:picChg>
        <pc:picChg chg="add del">
          <ac:chgData name="MANISH PAIKARA" userId="S::manish.paikara2017@vitstudent.ac.in::6835682a-cb10-4144-b418-1f828a10837c" providerId="AD" clId="Web-{7589DC5C-44F1-4B32-82D3-5C4B01A2422B}" dt="2021-04-22T06:18:44.905" v="296"/>
          <ac:picMkLst>
            <pc:docMk/>
            <pc:sldMk cId="2393010878" sldId="265"/>
            <ac:picMk id="10" creationId="{EEDDA48B-BC04-4915-ADA3-A1A9522EB0D1}"/>
          </ac:picMkLst>
        </pc:picChg>
        <pc:picChg chg="add del">
          <ac:chgData name="MANISH PAIKARA" userId="S::manish.paikara2017@vitstudent.ac.in::6835682a-cb10-4144-b418-1f828a10837c" providerId="AD" clId="Web-{7589DC5C-44F1-4B32-82D3-5C4B01A2422B}" dt="2021-04-22T06:17:38.576" v="285"/>
          <ac:picMkLst>
            <pc:docMk/>
            <pc:sldMk cId="2393010878" sldId="265"/>
            <ac:picMk id="11" creationId="{5321D838-2C7E-4177-9DD3-DAC78324A2B2}"/>
          </ac:picMkLst>
        </pc:picChg>
        <pc:picChg chg="add del">
          <ac:chgData name="MANISH PAIKARA" userId="S::manish.paikara2017@vitstudent.ac.in::6835682a-cb10-4144-b418-1f828a10837c" providerId="AD" clId="Web-{7589DC5C-44F1-4B32-82D3-5C4B01A2422B}" dt="2021-04-22T06:17:38.576" v="285"/>
          <ac:picMkLst>
            <pc:docMk/>
            <pc:sldMk cId="2393010878" sldId="265"/>
            <ac:picMk id="13" creationId="{0146E45C-1450-4186-B501-74F221F897A8}"/>
          </ac:picMkLst>
        </pc:picChg>
        <pc:picChg chg="add del">
          <ac:chgData name="MANISH PAIKARA" userId="S::manish.paikara2017@vitstudent.ac.in::6835682a-cb10-4144-b418-1f828a10837c" providerId="AD" clId="Web-{7589DC5C-44F1-4B32-82D3-5C4B01A2422B}" dt="2021-04-22T06:17:38.576" v="285"/>
          <ac:picMkLst>
            <pc:docMk/>
            <pc:sldMk cId="2393010878" sldId="265"/>
            <ac:picMk id="15" creationId="{EEDDA48B-BC04-4915-ADA3-A1A9522EB0D1}"/>
          </ac:picMkLst>
        </pc:picChg>
        <pc:picChg chg="add del">
          <ac:chgData name="MANISH PAIKARA" userId="S::manish.paikara2017@vitstudent.ac.in::6835682a-cb10-4144-b418-1f828a10837c" providerId="AD" clId="Web-{7589DC5C-44F1-4B32-82D3-5C4B01A2422B}" dt="2021-04-22T06:18:44.905" v="296"/>
          <ac:picMkLst>
            <pc:docMk/>
            <pc:sldMk cId="2393010878" sldId="265"/>
            <ac:picMk id="16" creationId="{AF9C2BBD-AAF7-4C85-9BE4-E4C2F52353FF}"/>
          </ac:picMkLst>
        </pc:picChg>
        <pc:picChg chg="add del">
          <ac:chgData name="MANISH PAIKARA" userId="S::manish.paikara2017@vitstudent.ac.in::6835682a-cb10-4144-b418-1f828a10837c" providerId="AD" clId="Web-{7589DC5C-44F1-4B32-82D3-5C4B01A2422B}" dt="2021-04-22T06:18:44.905" v="296"/>
          <ac:picMkLst>
            <pc:docMk/>
            <pc:sldMk cId="2393010878" sldId="265"/>
            <ac:picMk id="18" creationId="{AEEF8B78-E487-4E1A-8945-35B4041B02A3}"/>
          </ac:picMkLst>
        </pc:picChg>
        <pc:picChg chg="add del">
          <ac:chgData name="MANISH PAIKARA" userId="S::manish.paikara2017@vitstudent.ac.in::6835682a-cb10-4144-b418-1f828a10837c" providerId="AD" clId="Web-{7589DC5C-44F1-4B32-82D3-5C4B01A2422B}" dt="2021-04-22T06:18:44.905" v="296"/>
          <ac:picMkLst>
            <pc:docMk/>
            <pc:sldMk cId="2393010878" sldId="265"/>
            <ac:picMk id="22" creationId="{CCA43FE3-BC3A-4163-B2D9-721AA0F6F4D9}"/>
          </ac:picMkLst>
        </pc:picChg>
        <pc:picChg chg="add del">
          <ac:chgData name="MANISH PAIKARA" userId="S::manish.paikara2017@vitstudent.ac.in::6835682a-cb10-4144-b418-1f828a10837c" providerId="AD" clId="Web-{7589DC5C-44F1-4B32-82D3-5C4B01A2422B}" dt="2021-04-22T06:17:38.576" v="285"/>
          <ac:picMkLst>
            <pc:docMk/>
            <pc:sldMk cId="2393010878" sldId="265"/>
            <ac:picMk id="23" creationId="{927A1389-2A5D-4886-AD82-F213767E673F}"/>
          </ac:picMkLst>
        </pc:picChg>
        <pc:picChg chg="add mod">
          <ac:chgData name="MANISH PAIKARA" userId="S::manish.paikara2017@vitstudent.ac.in::6835682a-cb10-4144-b418-1f828a10837c" providerId="AD" clId="Web-{7589DC5C-44F1-4B32-82D3-5C4B01A2422B}" dt="2021-04-22T06:18:44.905" v="296"/>
          <ac:picMkLst>
            <pc:docMk/>
            <pc:sldMk cId="2393010878" sldId="265"/>
            <ac:picMk id="26" creationId="{DB3F82F5-F728-4428-97E3-0945B50221BB}"/>
          </ac:picMkLst>
        </pc:picChg>
        <pc:picChg chg="add del">
          <ac:chgData name="MANISH PAIKARA" userId="S::manish.paikara2017@vitstudent.ac.in::6835682a-cb10-4144-b418-1f828a10837c" providerId="AD" clId="Web-{7589DC5C-44F1-4B32-82D3-5C4B01A2422B}" dt="2021-04-22T06:17:38.576" v="285"/>
          <ac:picMkLst>
            <pc:docMk/>
            <pc:sldMk cId="2393010878" sldId="265"/>
            <ac:picMk id="27" creationId="{6AC2195B-895A-4535-8ECD-9F5B669C5CA5}"/>
          </ac:picMkLst>
        </pc:picChg>
        <pc:picChg chg="add">
          <ac:chgData name="MANISH PAIKARA" userId="S::manish.paikara2017@vitstudent.ac.in::6835682a-cb10-4144-b418-1f828a10837c" providerId="AD" clId="Web-{7589DC5C-44F1-4B32-82D3-5C4B01A2422B}" dt="2021-04-22T06:18:44.905" v="296"/>
          <ac:picMkLst>
            <pc:docMk/>
            <pc:sldMk cId="2393010878" sldId="265"/>
            <ac:picMk id="33" creationId="{5321D838-2C7E-4177-9DD3-DAC78324A2B2}"/>
          </ac:picMkLst>
        </pc:picChg>
        <pc:picChg chg="add">
          <ac:chgData name="MANISH PAIKARA" userId="S::manish.paikara2017@vitstudent.ac.in::6835682a-cb10-4144-b418-1f828a10837c" providerId="AD" clId="Web-{7589DC5C-44F1-4B32-82D3-5C4B01A2422B}" dt="2021-04-22T06:18:44.905" v="296"/>
          <ac:picMkLst>
            <pc:docMk/>
            <pc:sldMk cId="2393010878" sldId="265"/>
            <ac:picMk id="34" creationId="{0146E45C-1450-4186-B501-74F221F897A8}"/>
          </ac:picMkLst>
        </pc:picChg>
        <pc:picChg chg="add">
          <ac:chgData name="MANISH PAIKARA" userId="S::manish.paikara2017@vitstudent.ac.in::6835682a-cb10-4144-b418-1f828a10837c" providerId="AD" clId="Web-{7589DC5C-44F1-4B32-82D3-5C4B01A2422B}" dt="2021-04-22T06:18:44.905" v="296"/>
          <ac:picMkLst>
            <pc:docMk/>
            <pc:sldMk cId="2393010878" sldId="265"/>
            <ac:picMk id="35" creationId="{EEDDA48B-BC04-4915-ADA3-A1A9522EB0D1}"/>
          </ac:picMkLst>
        </pc:picChg>
        <pc:picChg chg="add del">
          <ac:chgData name="MANISH PAIKARA" userId="S::manish.paikara2017@vitstudent.ac.in::6835682a-cb10-4144-b418-1f828a10837c" providerId="AD" clId="Web-{7589DC5C-44F1-4B32-82D3-5C4B01A2422B}" dt="2021-04-22T06:18:44.890" v="295"/>
          <ac:picMkLst>
            <pc:docMk/>
            <pc:sldMk cId="2393010878" sldId="265"/>
            <ac:picMk id="36" creationId="{01CFC1BB-C5B3-4479-9752-C53221627F91}"/>
          </ac:picMkLst>
        </pc:picChg>
        <pc:picChg chg="add del">
          <ac:chgData name="MANISH PAIKARA" userId="S::manish.paikara2017@vitstudent.ac.in::6835682a-cb10-4144-b418-1f828a10837c" providerId="AD" clId="Web-{7589DC5C-44F1-4B32-82D3-5C4B01A2422B}" dt="2021-04-22T06:18:44.890" v="295"/>
          <ac:picMkLst>
            <pc:docMk/>
            <pc:sldMk cId="2393010878" sldId="265"/>
            <ac:picMk id="38" creationId="{5B5FB5AC-39B2-4094-B486-0FCD501D5044}"/>
          </ac:picMkLst>
        </pc:picChg>
        <pc:picChg chg="add del">
          <ac:chgData name="MANISH PAIKARA" userId="S::manish.paikara2017@vitstudent.ac.in::6835682a-cb10-4144-b418-1f828a10837c" providerId="AD" clId="Web-{7589DC5C-44F1-4B32-82D3-5C4B01A2422B}" dt="2021-04-22T06:18:44.890" v="295"/>
          <ac:picMkLst>
            <pc:docMk/>
            <pc:sldMk cId="2393010878" sldId="265"/>
            <ac:picMk id="40" creationId="{7150CFE4-97B0-48C6-ACD6-9399CBA11906}"/>
          </ac:picMkLst>
        </pc:picChg>
        <pc:picChg chg="add">
          <ac:chgData name="MANISH PAIKARA" userId="S::manish.paikara2017@vitstudent.ac.in::6835682a-cb10-4144-b418-1f828a10837c" providerId="AD" clId="Web-{7589DC5C-44F1-4B32-82D3-5C4B01A2422B}" dt="2021-04-22T06:18:44.905" v="296"/>
          <ac:picMkLst>
            <pc:docMk/>
            <pc:sldMk cId="2393010878" sldId="265"/>
            <ac:picMk id="41" creationId="{AF9C2BBD-AAF7-4C85-9BE4-E4C2F52353FF}"/>
          </ac:picMkLst>
        </pc:picChg>
        <pc:picChg chg="add">
          <ac:chgData name="MANISH PAIKARA" userId="S::manish.paikara2017@vitstudent.ac.in::6835682a-cb10-4144-b418-1f828a10837c" providerId="AD" clId="Web-{7589DC5C-44F1-4B32-82D3-5C4B01A2422B}" dt="2021-04-22T06:18:44.905" v="296"/>
          <ac:picMkLst>
            <pc:docMk/>
            <pc:sldMk cId="2393010878" sldId="265"/>
            <ac:picMk id="43" creationId="{AEEF8B78-E487-4E1A-8945-35B4041B02A3}"/>
          </ac:picMkLst>
        </pc:picChg>
        <pc:picChg chg="add del">
          <ac:chgData name="MANISH PAIKARA" userId="S::manish.paikara2017@vitstudent.ac.in::6835682a-cb10-4144-b418-1f828a10837c" providerId="AD" clId="Web-{7589DC5C-44F1-4B32-82D3-5C4B01A2422B}" dt="2021-04-22T06:18:44.890" v="295"/>
          <ac:picMkLst>
            <pc:docMk/>
            <pc:sldMk cId="2393010878" sldId="265"/>
            <ac:picMk id="46" creationId="{0A59D270-32B9-42B3-935F-106B21241470}"/>
          </ac:picMkLst>
        </pc:picChg>
        <pc:picChg chg="add">
          <ac:chgData name="MANISH PAIKARA" userId="S::manish.paikara2017@vitstudent.ac.in::6835682a-cb10-4144-b418-1f828a10837c" providerId="AD" clId="Web-{7589DC5C-44F1-4B32-82D3-5C4B01A2422B}" dt="2021-04-22T06:18:44.905" v="296"/>
          <ac:picMkLst>
            <pc:docMk/>
            <pc:sldMk cId="2393010878" sldId="265"/>
            <ac:picMk id="52" creationId="{CCA43FE3-BC3A-4163-B2D9-721AA0F6F4D9}"/>
          </ac:picMkLst>
        </pc:picChg>
      </pc:sldChg>
      <pc:sldChg chg="addSp delSp modSp add mod ord replId setBg setClrOvrMap">
        <pc:chgData name="MANISH PAIKARA" userId="S::manish.paikara2017@vitstudent.ac.in::6835682a-cb10-4144-b418-1f828a10837c" providerId="AD" clId="Web-{7589DC5C-44F1-4B32-82D3-5C4B01A2422B}" dt="2021-04-22T06:52:15.580" v="376" actId="14100"/>
        <pc:sldMkLst>
          <pc:docMk/>
          <pc:sldMk cId="657459769" sldId="266"/>
        </pc:sldMkLst>
        <pc:spChg chg="mod ord">
          <ac:chgData name="MANISH PAIKARA" userId="S::manish.paikara2017@vitstudent.ac.in::6835682a-cb10-4144-b418-1f828a10837c" providerId="AD" clId="Web-{7589DC5C-44F1-4B32-82D3-5C4B01A2422B}" dt="2021-04-22T06:50:33.359" v="367"/>
          <ac:spMkLst>
            <pc:docMk/>
            <pc:sldMk cId="657459769" sldId="266"/>
            <ac:spMk id="2" creationId="{2AAA388F-A59F-48D4-BC1B-DDDD989BFA06}"/>
          </ac:spMkLst>
        </pc:spChg>
        <pc:spChg chg="add del">
          <ac:chgData name="MANISH PAIKARA" userId="S::manish.paikara2017@vitstudent.ac.in::6835682a-cb10-4144-b418-1f828a10837c" providerId="AD" clId="Web-{7589DC5C-44F1-4B32-82D3-5C4B01A2422B}" dt="2021-04-22T06:47:32.388" v="353"/>
          <ac:spMkLst>
            <pc:docMk/>
            <pc:sldMk cId="657459769" sldId="266"/>
            <ac:spMk id="12" creationId="{78C9D07A-5A22-4E55-B18A-47CF07E5080D}"/>
          </ac:spMkLst>
        </pc:spChg>
        <pc:spChg chg="add del">
          <ac:chgData name="MANISH PAIKARA" userId="S::manish.paikara2017@vitstudent.ac.in::6835682a-cb10-4144-b418-1f828a10837c" providerId="AD" clId="Web-{7589DC5C-44F1-4B32-82D3-5C4B01A2422B}" dt="2021-04-22T06:47:32.388" v="353"/>
          <ac:spMkLst>
            <pc:docMk/>
            <pc:sldMk cId="657459769" sldId="266"/>
            <ac:spMk id="14" creationId="{3D71E629-0739-4A59-972B-A9E9A4500E31}"/>
          </ac:spMkLst>
        </pc:spChg>
        <pc:spChg chg="add del">
          <ac:chgData name="MANISH PAIKARA" userId="S::manish.paikara2017@vitstudent.ac.in::6835682a-cb10-4144-b418-1f828a10837c" providerId="AD" clId="Web-{7589DC5C-44F1-4B32-82D3-5C4B01A2422B}" dt="2021-04-22T06:47:32.388" v="353"/>
          <ac:spMkLst>
            <pc:docMk/>
            <pc:sldMk cId="657459769" sldId="266"/>
            <ac:spMk id="20" creationId="{B9B4F0B3-5A15-4AAD-B054-8BA92098722A}"/>
          </ac:spMkLst>
        </pc:spChg>
        <pc:spChg chg="add del">
          <ac:chgData name="MANISH PAIKARA" userId="S::manish.paikara2017@vitstudent.ac.in::6835682a-cb10-4144-b418-1f828a10837c" providerId="AD" clId="Web-{7589DC5C-44F1-4B32-82D3-5C4B01A2422B}" dt="2021-04-22T06:47:32.388" v="353"/>
          <ac:spMkLst>
            <pc:docMk/>
            <pc:sldMk cId="657459769" sldId="266"/>
            <ac:spMk id="24" creationId="{488AAD42-9F71-4F14-AE1E-C05DCFC60600}"/>
          </ac:spMkLst>
        </pc:spChg>
        <pc:spChg chg="add del">
          <ac:chgData name="MANISH PAIKARA" userId="S::manish.paikara2017@vitstudent.ac.in::6835682a-cb10-4144-b418-1f828a10837c" providerId="AD" clId="Web-{7589DC5C-44F1-4B32-82D3-5C4B01A2422B}" dt="2021-04-22T06:47:32.388" v="353"/>
          <ac:spMkLst>
            <pc:docMk/>
            <pc:sldMk cId="657459769" sldId="266"/>
            <ac:spMk id="31" creationId="{61B962C9-BE53-4915-9C0C-B53DCD378DA2}"/>
          </ac:spMkLst>
        </pc:spChg>
        <pc:spChg chg="add del">
          <ac:chgData name="MANISH PAIKARA" userId="S::manish.paikara2017@vitstudent.ac.in::6835682a-cb10-4144-b418-1f828a10837c" providerId="AD" clId="Web-{7589DC5C-44F1-4B32-82D3-5C4B01A2422B}" dt="2021-04-22T06:49:45.687" v="364"/>
          <ac:spMkLst>
            <pc:docMk/>
            <pc:sldMk cId="657459769" sldId="266"/>
            <ac:spMk id="37" creationId="{78C9D07A-5A22-4E55-B18A-47CF07E5080D}"/>
          </ac:spMkLst>
        </pc:spChg>
        <pc:spChg chg="add del">
          <ac:chgData name="MANISH PAIKARA" userId="S::manish.paikara2017@vitstudent.ac.in::6835682a-cb10-4144-b418-1f828a10837c" providerId="AD" clId="Web-{7589DC5C-44F1-4B32-82D3-5C4B01A2422B}" dt="2021-04-22T06:49:45.687" v="364"/>
          <ac:spMkLst>
            <pc:docMk/>
            <pc:sldMk cId="657459769" sldId="266"/>
            <ac:spMk id="39" creationId="{3D71E629-0739-4A59-972B-A9E9A4500E31}"/>
          </ac:spMkLst>
        </pc:spChg>
        <pc:spChg chg="add del">
          <ac:chgData name="MANISH PAIKARA" userId="S::manish.paikara2017@vitstudent.ac.in::6835682a-cb10-4144-b418-1f828a10837c" providerId="AD" clId="Web-{7589DC5C-44F1-4B32-82D3-5C4B01A2422B}" dt="2021-04-22T06:49:45.687" v="364"/>
          <ac:spMkLst>
            <pc:docMk/>
            <pc:sldMk cId="657459769" sldId="266"/>
            <ac:spMk id="41" creationId="{068A8980-5323-4E32-9817-A14D0B9184F2}"/>
          </ac:spMkLst>
        </pc:spChg>
        <pc:spChg chg="add del">
          <ac:chgData name="MANISH PAIKARA" userId="S::manish.paikara2017@vitstudent.ac.in::6835682a-cb10-4144-b418-1f828a10837c" providerId="AD" clId="Web-{7589DC5C-44F1-4B32-82D3-5C4B01A2422B}" dt="2021-04-22T06:47:32.372" v="352"/>
          <ac:spMkLst>
            <pc:docMk/>
            <pc:sldMk cId="657459769" sldId="266"/>
            <ac:spMk id="42" creationId="{78C9D07A-5A22-4E55-B18A-47CF07E5080D}"/>
          </ac:spMkLst>
        </pc:spChg>
        <pc:spChg chg="add del">
          <ac:chgData name="MANISH PAIKARA" userId="S::manish.paikara2017@vitstudent.ac.in::6835682a-cb10-4144-b418-1f828a10837c" providerId="AD" clId="Web-{7589DC5C-44F1-4B32-82D3-5C4B01A2422B}" dt="2021-04-22T06:47:32.372" v="352"/>
          <ac:spMkLst>
            <pc:docMk/>
            <pc:sldMk cId="657459769" sldId="266"/>
            <ac:spMk id="44" creationId="{3D71E629-0739-4A59-972B-A9E9A4500E31}"/>
          </ac:spMkLst>
        </pc:spChg>
        <pc:spChg chg="add del">
          <ac:chgData name="MANISH PAIKARA" userId="S::manish.paikara2017@vitstudent.ac.in::6835682a-cb10-4144-b418-1f828a10837c" providerId="AD" clId="Web-{7589DC5C-44F1-4B32-82D3-5C4B01A2422B}" dt="2021-04-22T06:49:45.687" v="364"/>
          <ac:spMkLst>
            <pc:docMk/>
            <pc:sldMk cId="657459769" sldId="266"/>
            <ac:spMk id="45" creationId="{8B79A499-6023-4495-8687-96680A5E9597}"/>
          </ac:spMkLst>
        </pc:spChg>
        <pc:spChg chg="add del">
          <ac:chgData name="MANISH PAIKARA" userId="S::manish.paikara2017@vitstudent.ac.in::6835682a-cb10-4144-b418-1f828a10837c" providerId="AD" clId="Web-{7589DC5C-44F1-4B32-82D3-5C4B01A2422B}" dt="2021-04-22T06:47:32.372" v="352"/>
          <ac:spMkLst>
            <pc:docMk/>
            <pc:sldMk cId="657459769" sldId="266"/>
            <ac:spMk id="46" creationId="{8F383800-5CEA-471E-91C6-604E9C8F9D6B}"/>
          </ac:spMkLst>
        </pc:spChg>
        <pc:spChg chg="add del">
          <ac:chgData name="MANISH PAIKARA" userId="S::manish.paikara2017@vitstudent.ac.in::6835682a-cb10-4144-b418-1f828a10837c" providerId="AD" clId="Web-{7589DC5C-44F1-4B32-82D3-5C4B01A2422B}" dt="2021-04-22T06:49:45.687" v="364"/>
          <ac:spMkLst>
            <pc:docMk/>
            <pc:sldMk cId="657459769" sldId="266"/>
            <ac:spMk id="47" creationId="{BAA1CC66-52B7-4B1A-83B9-4473DABF8A84}"/>
          </ac:spMkLst>
        </pc:spChg>
        <pc:spChg chg="add del">
          <ac:chgData name="MANISH PAIKARA" userId="S::manish.paikara2017@vitstudent.ac.in::6835682a-cb10-4144-b418-1f828a10837c" providerId="AD" clId="Web-{7589DC5C-44F1-4B32-82D3-5C4B01A2422B}" dt="2021-04-22T06:49:45.687" v="364"/>
          <ac:spMkLst>
            <pc:docMk/>
            <pc:sldMk cId="657459769" sldId="266"/>
            <ac:spMk id="49" creationId="{427A1B02-0BC3-4123-A27E-111F26354A77}"/>
          </ac:spMkLst>
        </pc:spChg>
        <pc:spChg chg="add del">
          <ac:chgData name="MANISH PAIKARA" userId="S::manish.paikara2017@vitstudent.ac.in::6835682a-cb10-4144-b418-1f828a10837c" providerId="AD" clId="Web-{7589DC5C-44F1-4B32-82D3-5C4B01A2422B}" dt="2021-04-22T06:47:32.372" v="352"/>
          <ac:spMkLst>
            <pc:docMk/>
            <pc:sldMk cId="657459769" sldId="266"/>
            <ac:spMk id="50" creationId="{FE41C29D-0817-42AE-A275-5552F69260E9}"/>
          </ac:spMkLst>
        </pc:spChg>
        <pc:spChg chg="add del">
          <ac:chgData name="MANISH PAIKARA" userId="S::manish.paikara2017@vitstudent.ac.in::6835682a-cb10-4144-b418-1f828a10837c" providerId="AD" clId="Web-{7589DC5C-44F1-4B32-82D3-5C4B01A2422B}" dt="2021-04-22T06:49:45.687" v="364"/>
          <ac:spMkLst>
            <pc:docMk/>
            <pc:sldMk cId="657459769" sldId="266"/>
            <ac:spMk id="51" creationId="{846EBDA5-97CE-4375-BC99-C7365D1CC66B}"/>
          </ac:spMkLst>
        </pc:spChg>
        <pc:spChg chg="add del">
          <ac:chgData name="MANISH PAIKARA" userId="S::manish.paikara2017@vitstudent.ac.in::6835682a-cb10-4144-b418-1f828a10837c" providerId="AD" clId="Web-{7589DC5C-44F1-4B32-82D3-5C4B01A2422B}" dt="2021-04-22T06:47:32.372" v="352"/>
          <ac:spMkLst>
            <pc:docMk/>
            <pc:sldMk cId="657459769" sldId="266"/>
            <ac:spMk id="52" creationId="{21AFE179-2F71-4019-9BED-8E72C0C07EC8}"/>
          </ac:spMkLst>
        </pc:spChg>
        <pc:spChg chg="add del">
          <ac:chgData name="MANISH PAIKARA" userId="S::manish.paikara2017@vitstudent.ac.in::6835682a-cb10-4144-b418-1f828a10837c" providerId="AD" clId="Web-{7589DC5C-44F1-4B32-82D3-5C4B01A2422B}" dt="2021-04-22T06:47:32.372" v="352"/>
          <ac:spMkLst>
            <pc:docMk/>
            <pc:sldMk cId="657459769" sldId="266"/>
            <ac:spMk id="54" creationId="{333AFE41-7E9F-4E28-8263-5B498AA7C802}"/>
          </ac:spMkLst>
        </pc:spChg>
        <pc:spChg chg="add del">
          <ac:chgData name="MANISH PAIKARA" userId="S::manish.paikara2017@vitstudent.ac.in::6835682a-cb10-4144-b418-1f828a10837c" providerId="AD" clId="Web-{7589DC5C-44F1-4B32-82D3-5C4B01A2422B}" dt="2021-04-22T06:47:32.372" v="352"/>
          <ac:spMkLst>
            <pc:docMk/>
            <pc:sldMk cId="657459769" sldId="266"/>
            <ac:spMk id="56" creationId="{C553E99F-4FAF-422B-B3EA-84AF1AA08558}"/>
          </ac:spMkLst>
        </pc:spChg>
        <pc:spChg chg="add del">
          <ac:chgData name="MANISH PAIKARA" userId="S::manish.paikara2017@vitstudent.ac.in::6835682a-cb10-4144-b418-1f828a10837c" providerId="AD" clId="Web-{7589DC5C-44F1-4B32-82D3-5C4B01A2422B}" dt="2021-04-22T06:47:32.372" v="352"/>
          <ac:spMkLst>
            <pc:docMk/>
            <pc:sldMk cId="657459769" sldId="266"/>
            <ac:spMk id="58" creationId="{F214FAEF-3E6C-41BB-9945-719809A6930B}"/>
          </ac:spMkLst>
        </pc:spChg>
        <pc:spChg chg="add del">
          <ac:chgData name="MANISH PAIKARA" userId="S::manish.paikara2017@vitstudent.ac.in::6835682a-cb10-4144-b418-1f828a10837c" providerId="AD" clId="Web-{7589DC5C-44F1-4B32-82D3-5C4B01A2422B}" dt="2021-04-22T06:49:45.656" v="363"/>
          <ac:spMkLst>
            <pc:docMk/>
            <pc:sldMk cId="657459769" sldId="266"/>
            <ac:spMk id="62" creationId="{A3C6F7F0-46EA-4F8E-A112-1B517C2B5A00}"/>
          </ac:spMkLst>
        </pc:spChg>
        <pc:spChg chg="add del">
          <ac:chgData name="MANISH PAIKARA" userId="S::manish.paikara2017@vitstudent.ac.in::6835682a-cb10-4144-b418-1f828a10837c" providerId="AD" clId="Web-{7589DC5C-44F1-4B32-82D3-5C4B01A2422B}" dt="2021-04-22T06:50:33.359" v="367"/>
          <ac:spMkLst>
            <pc:docMk/>
            <pc:sldMk cId="657459769" sldId="266"/>
            <ac:spMk id="63" creationId="{78C9D07A-5A22-4E55-B18A-47CF07E5080D}"/>
          </ac:spMkLst>
        </pc:spChg>
        <pc:spChg chg="add del">
          <ac:chgData name="MANISH PAIKARA" userId="S::manish.paikara2017@vitstudent.ac.in::6835682a-cb10-4144-b418-1f828a10837c" providerId="AD" clId="Web-{7589DC5C-44F1-4B32-82D3-5C4B01A2422B}" dt="2021-04-22T06:49:45.656" v="363"/>
          <ac:spMkLst>
            <pc:docMk/>
            <pc:sldMk cId="657459769" sldId="266"/>
            <ac:spMk id="64" creationId="{1691A3CC-CDA1-4C3B-9150-FCFB5373D82B}"/>
          </ac:spMkLst>
        </pc:spChg>
        <pc:spChg chg="add del">
          <ac:chgData name="MANISH PAIKARA" userId="S::manish.paikara2017@vitstudent.ac.in::6835682a-cb10-4144-b418-1f828a10837c" providerId="AD" clId="Web-{7589DC5C-44F1-4B32-82D3-5C4B01A2422B}" dt="2021-04-22T06:50:33.359" v="367"/>
          <ac:spMkLst>
            <pc:docMk/>
            <pc:sldMk cId="657459769" sldId="266"/>
            <ac:spMk id="65" creationId="{3D71E629-0739-4A59-972B-A9E9A4500E31}"/>
          </ac:spMkLst>
        </pc:spChg>
        <pc:spChg chg="add del">
          <ac:chgData name="MANISH PAIKARA" userId="S::manish.paikara2017@vitstudent.ac.in::6835682a-cb10-4144-b418-1f828a10837c" providerId="AD" clId="Web-{7589DC5C-44F1-4B32-82D3-5C4B01A2422B}" dt="2021-04-22T06:50:33.359" v="367"/>
          <ac:spMkLst>
            <pc:docMk/>
            <pc:sldMk cId="657459769" sldId="266"/>
            <ac:spMk id="67" creationId="{068A8980-5323-4E32-9817-A14D0B9184F2}"/>
          </ac:spMkLst>
        </pc:spChg>
        <pc:spChg chg="add del">
          <ac:chgData name="MANISH PAIKARA" userId="S::manish.paikara2017@vitstudent.ac.in::6835682a-cb10-4144-b418-1f828a10837c" providerId="AD" clId="Web-{7589DC5C-44F1-4B32-82D3-5C4B01A2422B}" dt="2021-04-22T06:50:33.359" v="367"/>
          <ac:spMkLst>
            <pc:docMk/>
            <pc:sldMk cId="657459769" sldId="266"/>
            <ac:spMk id="69" creationId="{8B79A499-6023-4495-8687-96680A5E9597}"/>
          </ac:spMkLst>
        </pc:spChg>
        <pc:spChg chg="add del">
          <ac:chgData name="MANISH PAIKARA" userId="S::manish.paikara2017@vitstudent.ac.in::6835682a-cb10-4144-b418-1f828a10837c" providerId="AD" clId="Web-{7589DC5C-44F1-4B32-82D3-5C4B01A2422B}" dt="2021-04-22T06:49:45.656" v="363"/>
          <ac:spMkLst>
            <pc:docMk/>
            <pc:sldMk cId="657459769" sldId="266"/>
            <ac:spMk id="70" creationId="{51B680D3-33DA-4AED-8452-A96B49AAA8D8}"/>
          </ac:spMkLst>
        </pc:spChg>
        <pc:spChg chg="add del">
          <ac:chgData name="MANISH PAIKARA" userId="S::manish.paikara2017@vitstudent.ac.in::6835682a-cb10-4144-b418-1f828a10837c" providerId="AD" clId="Web-{7589DC5C-44F1-4B32-82D3-5C4B01A2422B}" dt="2021-04-22T06:50:33.359" v="367"/>
          <ac:spMkLst>
            <pc:docMk/>
            <pc:sldMk cId="657459769" sldId="266"/>
            <ac:spMk id="71" creationId="{BAA1CC66-52B7-4B1A-83B9-4473DABF8A84}"/>
          </ac:spMkLst>
        </pc:spChg>
        <pc:spChg chg="add del">
          <ac:chgData name="MANISH PAIKARA" userId="S::manish.paikara2017@vitstudent.ac.in::6835682a-cb10-4144-b418-1f828a10837c" providerId="AD" clId="Web-{7589DC5C-44F1-4B32-82D3-5C4B01A2422B}" dt="2021-04-22T06:49:45.656" v="363"/>
          <ac:spMkLst>
            <pc:docMk/>
            <pc:sldMk cId="657459769" sldId="266"/>
            <ac:spMk id="72" creationId="{AB854EE0-7215-4BC8-8518-42D6DB20653B}"/>
          </ac:spMkLst>
        </pc:spChg>
        <pc:spChg chg="add del">
          <ac:chgData name="MANISH PAIKARA" userId="S::manish.paikara2017@vitstudent.ac.in::6835682a-cb10-4144-b418-1f828a10837c" providerId="AD" clId="Web-{7589DC5C-44F1-4B32-82D3-5C4B01A2422B}" dt="2021-04-22T06:50:33.359" v="367"/>
          <ac:spMkLst>
            <pc:docMk/>
            <pc:sldMk cId="657459769" sldId="266"/>
            <ac:spMk id="73" creationId="{427A1B02-0BC3-4123-A27E-111F26354A77}"/>
          </ac:spMkLst>
        </pc:spChg>
        <pc:spChg chg="add del">
          <ac:chgData name="MANISH PAIKARA" userId="S::manish.paikara2017@vitstudent.ac.in::6835682a-cb10-4144-b418-1f828a10837c" providerId="AD" clId="Web-{7589DC5C-44F1-4B32-82D3-5C4B01A2422B}" dt="2021-04-22T06:49:45.656" v="363"/>
          <ac:spMkLst>
            <pc:docMk/>
            <pc:sldMk cId="657459769" sldId="266"/>
            <ac:spMk id="74" creationId="{2170F728-C2F1-46CE-BA22-F8F0CDF9CFFB}"/>
          </ac:spMkLst>
        </pc:spChg>
        <pc:spChg chg="add del">
          <ac:chgData name="MANISH PAIKARA" userId="S::manish.paikara2017@vitstudent.ac.in::6835682a-cb10-4144-b418-1f828a10837c" providerId="AD" clId="Web-{7589DC5C-44F1-4B32-82D3-5C4B01A2422B}" dt="2021-04-22T06:50:33.359" v="367"/>
          <ac:spMkLst>
            <pc:docMk/>
            <pc:sldMk cId="657459769" sldId="266"/>
            <ac:spMk id="75" creationId="{846EBDA5-97CE-4375-BC99-C7365D1CC66B}"/>
          </ac:spMkLst>
        </pc:spChg>
        <pc:spChg chg="add del">
          <ac:chgData name="MANISH PAIKARA" userId="S::manish.paikara2017@vitstudent.ac.in::6835682a-cb10-4144-b418-1f828a10837c" providerId="AD" clId="Web-{7589DC5C-44F1-4B32-82D3-5C4B01A2422B}" dt="2021-04-22T06:49:45.656" v="363"/>
          <ac:spMkLst>
            <pc:docMk/>
            <pc:sldMk cId="657459769" sldId="266"/>
            <ac:spMk id="76" creationId="{212791CF-354A-4144-A3C0-4AC897843315}"/>
          </ac:spMkLst>
        </pc:spChg>
        <pc:spChg chg="add">
          <ac:chgData name="MANISH PAIKARA" userId="S::manish.paikara2017@vitstudent.ac.in::6835682a-cb10-4144-b418-1f828a10837c" providerId="AD" clId="Web-{7589DC5C-44F1-4B32-82D3-5C4B01A2422B}" dt="2021-04-22T06:50:33.359" v="367"/>
          <ac:spMkLst>
            <pc:docMk/>
            <pc:sldMk cId="657459769" sldId="266"/>
            <ac:spMk id="86" creationId="{78C9D07A-5A22-4E55-B18A-47CF07E5080D}"/>
          </ac:spMkLst>
        </pc:spChg>
        <pc:spChg chg="add">
          <ac:chgData name="MANISH PAIKARA" userId="S::manish.paikara2017@vitstudent.ac.in::6835682a-cb10-4144-b418-1f828a10837c" providerId="AD" clId="Web-{7589DC5C-44F1-4B32-82D3-5C4B01A2422B}" dt="2021-04-22T06:50:33.359" v="367"/>
          <ac:spMkLst>
            <pc:docMk/>
            <pc:sldMk cId="657459769" sldId="266"/>
            <ac:spMk id="88" creationId="{3D71E629-0739-4A59-972B-A9E9A4500E31}"/>
          </ac:spMkLst>
        </pc:spChg>
        <pc:spChg chg="add">
          <ac:chgData name="MANISH PAIKARA" userId="S::manish.paikara2017@vitstudent.ac.in::6835682a-cb10-4144-b418-1f828a10837c" providerId="AD" clId="Web-{7589DC5C-44F1-4B32-82D3-5C4B01A2422B}" dt="2021-04-22T06:50:33.359" v="367"/>
          <ac:spMkLst>
            <pc:docMk/>
            <pc:sldMk cId="657459769" sldId="266"/>
            <ac:spMk id="90" creationId="{02AEAF3C-0CED-4482-86B9-3C180EDC9B07}"/>
          </ac:spMkLst>
        </pc:spChg>
        <pc:spChg chg="add">
          <ac:chgData name="MANISH PAIKARA" userId="S::manish.paikara2017@vitstudent.ac.in::6835682a-cb10-4144-b418-1f828a10837c" providerId="AD" clId="Web-{7589DC5C-44F1-4B32-82D3-5C4B01A2422B}" dt="2021-04-22T06:50:33.359" v="367"/>
          <ac:spMkLst>
            <pc:docMk/>
            <pc:sldMk cId="657459769" sldId="266"/>
            <ac:spMk id="92" creationId="{5020BDF5-9C02-46E6-A235-B50ED2AF1516}"/>
          </ac:spMkLst>
        </pc:spChg>
        <pc:spChg chg="add">
          <ac:chgData name="MANISH PAIKARA" userId="S::manish.paikara2017@vitstudent.ac.in::6835682a-cb10-4144-b418-1f828a10837c" providerId="AD" clId="Web-{7589DC5C-44F1-4B32-82D3-5C4B01A2422B}" dt="2021-04-22T06:50:33.359" v="367"/>
          <ac:spMkLst>
            <pc:docMk/>
            <pc:sldMk cId="657459769" sldId="266"/>
            <ac:spMk id="98" creationId="{9A100E83-CB52-4190-BE11-7D3AE1AE446A}"/>
          </ac:spMkLst>
        </pc:spChg>
        <pc:grpChg chg="add del">
          <ac:chgData name="MANISH PAIKARA" userId="S::manish.paikara2017@vitstudent.ac.in::6835682a-cb10-4144-b418-1f828a10837c" providerId="AD" clId="Web-{7589DC5C-44F1-4B32-82D3-5C4B01A2422B}" dt="2021-04-22T06:49:45.656" v="363"/>
          <ac:grpSpMkLst>
            <pc:docMk/>
            <pc:sldMk cId="657459769" sldId="266"/>
            <ac:grpSpMk id="66" creationId="{8ECF6E53-BD29-4C0D-9AD3-3E1708826A6C}"/>
          </ac:grpSpMkLst>
        </pc:grpChg>
        <pc:picChg chg="mod modCrop">
          <ac:chgData name="MANISH PAIKARA" userId="S::manish.paikara2017@vitstudent.ac.in::6835682a-cb10-4144-b418-1f828a10837c" providerId="AD" clId="Web-{7589DC5C-44F1-4B32-82D3-5C4B01A2422B}" dt="2021-04-22T06:52:15.580" v="376" actId="14100"/>
          <ac:picMkLst>
            <pc:docMk/>
            <pc:sldMk cId="657459769" sldId="266"/>
            <ac:picMk id="6" creationId="{7959F201-7B24-4792-8A81-8FF3E7AD2832}"/>
          </ac:picMkLst>
        </pc:picChg>
        <pc:picChg chg="add del">
          <ac:chgData name="MANISH PAIKARA" userId="S::manish.paikara2017@vitstudent.ac.in::6835682a-cb10-4144-b418-1f828a10837c" providerId="AD" clId="Web-{7589DC5C-44F1-4B32-82D3-5C4B01A2422B}" dt="2021-04-22T06:47:32.388" v="353"/>
          <ac:picMkLst>
            <pc:docMk/>
            <pc:sldMk cId="657459769" sldId="266"/>
            <ac:picMk id="8" creationId="{5321D838-2C7E-4177-9DD3-DAC78324A2B2}"/>
          </ac:picMkLst>
        </pc:picChg>
        <pc:picChg chg="add del">
          <ac:chgData name="MANISH PAIKARA" userId="S::manish.paikara2017@vitstudent.ac.in::6835682a-cb10-4144-b418-1f828a10837c" providerId="AD" clId="Web-{7589DC5C-44F1-4B32-82D3-5C4B01A2422B}" dt="2021-04-22T06:47:32.388" v="353"/>
          <ac:picMkLst>
            <pc:docMk/>
            <pc:sldMk cId="657459769" sldId="266"/>
            <ac:picMk id="9" creationId="{0146E45C-1450-4186-B501-74F221F897A8}"/>
          </ac:picMkLst>
        </pc:picChg>
        <pc:picChg chg="add del">
          <ac:chgData name="MANISH PAIKARA" userId="S::manish.paikara2017@vitstudent.ac.in::6835682a-cb10-4144-b418-1f828a10837c" providerId="AD" clId="Web-{7589DC5C-44F1-4B32-82D3-5C4B01A2422B}" dt="2021-04-22T06:47:32.388" v="353"/>
          <ac:picMkLst>
            <pc:docMk/>
            <pc:sldMk cId="657459769" sldId="266"/>
            <ac:picMk id="10" creationId="{EEDDA48B-BC04-4915-ADA3-A1A9522EB0D1}"/>
          </ac:picMkLst>
        </pc:picChg>
        <pc:picChg chg="add del">
          <ac:chgData name="MANISH PAIKARA" userId="S::manish.paikara2017@vitstudent.ac.in::6835682a-cb10-4144-b418-1f828a10837c" providerId="AD" clId="Web-{7589DC5C-44F1-4B32-82D3-5C4B01A2422B}" dt="2021-04-22T06:47:32.388" v="353"/>
          <ac:picMkLst>
            <pc:docMk/>
            <pc:sldMk cId="657459769" sldId="266"/>
            <ac:picMk id="16" creationId="{AF9C2BBD-AAF7-4C85-9BE4-E4C2F52353FF}"/>
          </ac:picMkLst>
        </pc:picChg>
        <pc:picChg chg="add del">
          <ac:chgData name="MANISH PAIKARA" userId="S::manish.paikara2017@vitstudent.ac.in::6835682a-cb10-4144-b418-1f828a10837c" providerId="AD" clId="Web-{7589DC5C-44F1-4B32-82D3-5C4B01A2422B}" dt="2021-04-22T06:47:32.388" v="353"/>
          <ac:picMkLst>
            <pc:docMk/>
            <pc:sldMk cId="657459769" sldId="266"/>
            <ac:picMk id="18" creationId="{AEEF8B78-E487-4E1A-8945-35B4041B02A3}"/>
          </ac:picMkLst>
        </pc:picChg>
        <pc:picChg chg="add del">
          <ac:chgData name="MANISH PAIKARA" userId="S::manish.paikara2017@vitstudent.ac.in::6835682a-cb10-4144-b418-1f828a10837c" providerId="AD" clId="Web-{7589DC5C-44F1-4B32-82D3-5C4B01A2422B}" dt="2021-04-22T06:47:32.388" v="353"/>
          <ac:picMkLst>
            <pc:docMk/>
            <pc:sldMk cId="657459769" sldId="266"/>
            <ac:picMk id="22" creationId="{CCA43FE3-BC3A-4163-B2D9-721AA0F6F4D9}"/>
          </ac:picMkLst>
        </pc:picChg>
        <pc:picChg chg="add del">
          <ac:chgData name="MANISH PAIKARA" userId="S::manish.paikara2017@vitstudent.ac.in::6835682a-cb10-4144-b418-1f828a10837c" providerId="AD" clId="Web-{7589DC5C-44F1-4B32-82D3-5C4B01A2422B}" dt="2021-04-22T06:49:45.687" v="364"/>
          <ac:picMkLst>
            <pc:docMk/>
            <pc:sldMk cId="657459769" sldId="266"/>
            <ac:picMk id="33" creationId="{5321D838-2C7E-4177-9DD3-DAC78324A2B2}"/>
          </ac:picMkLst>
        </pc:picChg>
        <pc:picChg chg="add del">
          <ac:chgData name="MANISH PAIKARA" userId="S::manish.paikara2017@vitstudent.ac.in::6835682a-cb10-4144-b418-1f828a10837c" providerId="AD" clId="Web-{7589DC5C-44F1-4B32-82D3-5C4B01A2422B}" dt="2021-04-22T06:49:45.687" v="364"/>
          <ac:picMkLst>
            <pc:docMk/>
            <pc:sldMk cId="657459769" sldId="266"/>
            <ac:picMk id="34" creationId="{0146E45C-1450-4186-B501-74F221F897A8}"/>
          </ac:picMkLst>
        </pc:picChg>
        <pc:picChg chg="add del">
          <ac:chgData name="MANISH PAIKARA" userId="S::manish.paikara2017@vitstudent.ac.in::6835682a-cb10-4144-b418-1f828a10837c" providerId="AD" clId="Web-{7589DC5C-44F1-4B32-82D3-5C4B01A2422B}" dt="2021-04-22T06:49:45.687" v="364"/>
          <ac:picMkLst>
            <pc:docMk/>
            <pc:sldMk cId="657459769" sldId="266"/>
            <ac:picMk id="35" creationId="{EEDDA48B-BC04-4915-ADA3-A1A9522EB0D1}"/>
          </ac:picMkLst>
        </pc:picChg>
        <pc:picChg chg="add del">
          <ac:chgData name="MANISH PAIKARA" userId="S::manish.paikara2017@vitstudent.ac.in::6835682a-cb10-4144-b418-1f828a10837c" providerId="AD" clId="Web-{7589DC5C-44F1-4B32-82D3-5C4B01A2422B}" dt="2021-04-22T06:47:32.372" v="352"/>
          <ac:picMkLst>
            <pc:docMk/>
            <pc:sldMk cId="657459769" sldId="266"/>
            <ac:picMk id="36" creationId="{5321D838-2C7E-4177-9DD3-DAC78324A2B2}"/>
          </ac:picMkLst>
        </pc:picChg>
        <pc:picChg chg="add del">
          <ac:chgData name="MANISH PAIKARA" userId="S::manish.paikara2017@vitstudent.ac.in::6835682a-cb10-4144-b418-1f828a10837c" providerId="AD" clId="Web-{7589DC5C-44F1-4B32-82D3-5C4B01A2422B}" dt="2021-04-22T06:47:32.372" v="352"/>
          <ac:picMkLst>
            <pc:docMk/>
            <pc:sldMk cId="657459769" sldId="266"/>
            <ac:picMk id="38" creationId="{0146E45C-1450-4186-B501-74F221F897A8}"/>
          </ac:picMkLst>
        </pc:picChg>
        <pc:picChg chg="add del">
          <ac:chgData name="MANISH PAIKARA" userId="S::manish.paikara2017@vitstudent.ac.in::6835682a-cb10-4144-b418-1f828a10837c" providerId="AD" clId="Web-{7589DC5C-44F1-4B32-82D3-5C4B01A2422B}" dt="2021-04-22T06:47:32.372" v="352"/>
          <ac:picMkLst>
            <pc:docMk/>
            <pc:sldMk cId="657459769" sldId="266"/>
            <ac:picMk id="40" creationId="{EEDDA48B-BC04-4915-ADA3-A1A9522EB0D1}"/>
          </ac:picMkLst>
        </pc:picChg>
        <pc:picChg chg="add del">
          <ac:chgData name="MANISH PAIKARA" userId="S::manish.paikara2017@vitstudent.ac.in::6835682a-cb10-4144-b418-1f828a10837c" providerId="AD" clId="Web-{7589DC5C-44F1-4B32-82D3-5C4B01A2422B}" dt="2021-04-22T06:49:45.687" v="364"/>
          <ac:picMkLst>
            <pc:docMk/>
            <pc:sldMk cId="657459769" sldId="266"/>
            <ac:picMk id="43" creationId="{C1A37955-21EA-4810-9AED-24CF25E26010}"/>
          </ac:picMkLst>
        </pc:picChg>
        <pc:picChg chg="add del">
          <ac:chgData name="MANISH PAIKARA" userId="S::manish.paikara2017@vitstudent.ac.in::6835682a-cb10-4144-b418-1f828a10837c" providerId="AD" clId="Web-{7589DC5C-44F1-4B32-82D3-5C4B01A2422B}" dt="2021-04-22T06:47:32.372" v="352"/>
          <ac:picMkLst>
            <pc:docMk/>
            <pc:sldMk cId="657459769" sldId="266"/>
            <ac:picMk id="48" creationId="{2077B291-934C-486F-A7DD-F7B7568BFA98}"/>
          </ac:picMkLst>
        </pc:picChg>
        <pc:picChg chg="add del">
          <ac:chgData name="MANISH PAIKARA" userId="S::manish.paikara2017@vitstudent.ac.in::6835682a-cb10-4144-b418-1f828a10837c" providerId="AD" clId="Web-{7589DC5C-44F1-4B32-82D3-5C4B01A2422B}" dt="2021-04-22T06:49:45.656" v="363"/>
          <ac:picMkLst>
            <pc:docMk/>
            <pc:sldMk cId="657459769" sldId="266"/>
            <ac:picMk id="53" creationId="{01CFC1BB-C5B3-4479-9752-C53221627F91}"/>
          </ac:picMkLst>
        </pc:picChg>
        <pc:picChg chg="add del">
          <ac:chgData name="MANISH PAIKARA" userId="S::manish.paikara2017@vitstudent.ac.in::6835682a-cb10-4144-b418-1f828a10837c" providerId="AD" clId="Web-{7589DC5C-44F1-4B32-82D3-5C4B01A2422B}" dt="2021-04-22T06:49:45.656" v="363"/>
          <ac:picMkLst>
            <pc:docMk/>
            <pc:sldMk cId="657459769" sldId="266"/>
            <ac:picMk id="55" creationId="{5B5FB5AC-39B2-4094-B486-0FCD501D5044}"/>
          </ac:picMkLst>
        </pc:picChg>
        <pc:picChg chg="add del">
          <ac:chgData name="MANISH PAIKARA" userId="S::manish.paikara2017@vitstudent.ac.in::6835682a-cb10-4144-b418-1f828a10837c" providerId="AD" clId="Web-{7589DC5C-44F1-4B32-82D3-5C4B01A2422B}" dt="2021-04-22T06:50:33.359" v="367"/>
          <ac:picMkLst>
            <pc:docMk/>
            <pc:sldMk cId="657459769" sldId="266"/>
            <ac:picMk id="57" creationId="{5321D838-2C7E-4177-9DD3-DAC78324A2B2}"/>
          </ac:picMkLst>
        </pc:picChg>
        <pc:picChg chg="add del">
          <ac:chgData name="MANISH PAIKARA" userId="S::manish.paikara2017@vitstudent.ac.in::6835682a-cb10-4144-b418-1f828a10837c" providerId="AD" clId="Web-{7589DC5C-44F1-4B32-82D3-5C4B01A2422B}" dt="2021-04-22T06:50:33.359" v="367"/>
          <ac:picMkLst>
            <pc:docMk/>
            <pc:sldMk cId="657459769" sldId="266"/>
            <ac:picMk id="59" creationId="{0146E45C-1450-4186-B501-74F221F897A8}"/>
          </ac:picMkLst>
        </pc:picChg>
        <pc:picChg chg="add del">
          <ac:chgData name="MANISH PAIKARA" userId="S::manish.paikara2017@vitstudent.ac.in::6835682a-cb10-4144-b418-1f828a10837c" providerId="AD" clId="Web-{7589DC5C-44F1-4B32-82D3-5C4B01A2422B}" dt="2021-04-22T06:49:45.656" v="363"/>
          <ac:picMkLst>
            <pc:docMk/>
            <pc:sldMk cId="657459769" sldId="266"/>
            <ac:picMk id="60" creationId="{7150CFE4-97B0-48C6-ACD6-9399CBA11906}"/>
          </ac:picMkLst>
        </pc:picChg>
        <pc:picChg chg="add del">
          <ac:chgData name="MANISH PAIKARA" userId="S::manish.paikara2017@vitstudent.ac.in::6835682a-cb10-4144-b418-1f828a10837c" providerId="AD" clId="Web-{7589DC5C-44F1-4B32-82D3-5C4B01A2422B}" dt="2021-04-22T06:50:33.359" v="367"/>
          <ac:picMkLst>
            <pc:docMk/>
            <pc:sldMk cId="657459769" sldId="266"/>
            <ac:picMk id="61" creationId="{EEDDA48B-BC04-4915-ADA3-A1A9522EB0D1}"/>
          </ac:picMkLst>
        </pc:picChg>
        <pc:picChg chg="add del">
          <ac:chgData name="MANISH PAIKARA" userId="S::manish.paikara2017@vitstudent.ac.in::6835682a-cb10-4144-b418-1f828a10837c" providerId="AD" clId="Web-{7589DC5C-44F1-4B32-82D3-5C4B01A2422B}" dt="2021-04-22T06:50:33.359" v="367"/>
          <ac:picMkLst>
            <pc:docMk/>
            <pc:sldMk cId="657459769" sldId="266"/>
            <ac:picMk id="68" creationId="{C1A37955-21EA-4810-9AED-24CF25E26010}"/>
          </ac:picMkLst>
        </pc:picChg>
        <pc:picChg chg="add">
          <ac:chgData name="MANISH PAIKARA" userId="S::manish.paikara2017@vitstudent.ac.in::6835682a-cb10-4144-b418-1f828a10837c" providerId="AD" clId="Web-{7589DC5C-44F1-4B32-82D3-5C4B01A2422B}" dt="2021-04-22T06:50:33.359" v="367"/>
          <ac:picMkLst>
            <pc:docMk/>
            <pc:sldMk cId="657459769" sldId="266"/>
            <ac:picMk id="80" creationId="{5321D838-2C7E-4177-9DD3-DAC78324A2B2}"/>
          </ac:picMkLst>
        </pc:picChg>
        <pc:picChg chg="add">
          <ac:chgData name="MANISH PAIKARA" userId="S::manish.paikara2017@vitstudent.ac.in::6835682a-cb10-4144-b418-1f828a10837c" providerId="AD" clId="Web-{7589DC5C-44F1-4B32-82D3-5C4B01A2422B}" dt="2021-04-22T06:50:33.359" v="367"/>
          <ac:picMkLst>
            <pc:docMk/>
            <pc:sldMk cId="657459769" sldId="266"/>
            <ac:picMk id="82" creationId="{0146E45C-1450-4186-B501-74F221F897A8}"/>
          </ac:picMkLst>
        </pc:picChg>
        <pc:picChg chg="add">
          <ac:chgData name="MANISH PAIKARA" userId="S::manish.paikara2017@vitstudent.ac.in::6835682a-cb10-4144-b418-1f828a10837c" providerId="AD" clId="Web-{7589DC5C-44F1-4B32-82D3-5C4B01A2422B}" dt="2021-04-22T06:50:33.359" v="367"/>
          <ac:picMkLst>
            <pc:docMk/>
            <pc:sldMk cId="657459769" sldId="266"/>
            <ac:picMk id="84" creationId="{EEDDA48B-BC04-4915-ADA3-A1A9522EB0D1}"/>
          </ac:picMkLst>
        </pc:picChg>
        <pc:picChg chg="add">
          <ac:chgData name="MANISH PAIKARA" userId="S::manish.paikara2017@vitstudent.ac.in::6835682a-cb10-4144-b418-1f828a10837c" providerId="AD" clId="Web-{7589DC5C-44F1-4B32-82D3-5C4B01A2422B}" dt="2021-04-22T06:50:33.359" v="367"/>
          <ac:picMkLst>
            <pc:docMk/>
            <pc:sldMk cId="657459769" sldId="266"/>
            <ac:picMk id="94" creationId="{8A9197D8-E05A-4B70-8742-A3FE216EBDD3}"/>
          </ac:picMkLst>
        </pc:picChg>
        <pc:picChg chg="add">
          <ac:chgData name="MANISH PAIKARA" userId="S::manish.paikara2017@vitstudent.ac.in::6835682a-cb10-4144-b418-1f828a10837c" providerId="AD" clId="Web-{7589DC5C-44F1-4B32-82D3-5C4B01A2422B}" dt="2021-04-22T06:50:33.359" v="367"/>
          <ac:picMkLst>
            <pc:docMk/>
            <pc:sldMk cId="657459769" sldId="266"/>
            <ac:picMk id="96" creationId="{6161444F-3323-47B2-B7CA-87E67EE6CA73}"/>
          </ac:picMkLst>
        </pc:picChg>
      </pc:sldChg>
      <pc:sldChg chg="addSp delSp modSp add ord replId">
        <pc:chgData name="MANISH PAIKARA" userId="S::manish.paikara2017@vitstudent.ac.in::6835682a-cb10-4144-b418-1f828a10837c" providerId="AD" clId="Web-{7589DC5C-44F1-4B32-82D3-5C4B01A2422B}" dt="2021-04-22T06:27:37.305" v="350"/>
        <pc:sldMkLst>
          <pc:docMk/>
          <pc:sldMk cId="537472786" sldId="267"/>
        </pc:sldMkLst>
        <pc:spChg chg="mod">
          <ac:chgData name="MANISH PAIKARA" userId="S::manish.paikara2017@vitstudent.ac.in::6835682a-cb10-4144-b418-1f828a10837c" providerId="AD" clId="Web-{7589DC5C-44F1-4B32-82D3-5C4B01A2422B}" dt="2021-04-22T06:27:37.305" v="350"/>
          <ac:spMkLst>
            <pc:docMk/>
            <pc:sldMk cId="537472786" sldId="267"/>
            <ac:spMk id="2" creationId="{2AAA388F-A59F-48D4-BC1B-DDDD989BFA06}"/>
          </ac:spMkLst>
        </pc:spChg>
        <pc:spChg chg="del mod">
          <ac:chgData name="MANISH PAIKARA" userId="S::manish.paikara2017@vitstudent.ac.in::6835682a-cb10-4144-b418-1f828a10837c" providerId="AD" clId="Web-{7589DC5C-44F1-4B32-82D3-5C4B01A2422B}" dt="2021-04-22T06:27:37.305" v="350"/>
          <ac:spMkLst>
            <pc:docMk/>
            <pc:sldMk cId="537472786" sldId="267"/>
            <ac:spMk id="4" creationId="{DD3CD7DA-D6B3-468B-A649-F4EAA4D5DD56}"/>
          </ac:spMkLst>
        </pc:spChg>
        <pc:spChg chg="add del">
          <ac:chgData name="MANISH PAIKARA" userId="S::manish.paikara2017@vitstudent.ac.in::6835682a-cb10-4144-b418-1f828a10837c" providerId="AD" clId="Web-{7589DC5C-44F1-4B32-82D3-5C4B01A2422B}" dt="2021-04-22T06:27:37.305" v="350"/>
          <ac:spMkLst>
            <pc:docMk/>
            <pc:sldMk cId="537472786" sldId="267"/>
            <ac:spMk id="9" creationId="{273E8A9A-DA4B-4F12-9331-219EBE5235D0}"/>
          </ac:spMkLst>
        </pc:spChg>
        <pc:spChg chg="add del">
          <ac:chgData name="MANISH PAIKARA" userId="S::manish.paikara2017@vitstudent.ac.in::6835682a-cb10-4144-b418-1f828a10837c" providerId="AD" clId="Web-{7589DC5C-44F1-4B32-82D3-5C4B01A2422B}" dt="2021-04-22T06:27:37.305" v="350"/>
          <ac:spMkLst>
            <pc:docMk/>
            <pc:sldMk cId="537472786" sldId="267"/>
            <ac:spMk id="13" creationId="{ADD673B7-F6B7-43EE-936B-D09F3A337A3E}"/>
          </ac:spMkLst>
        </pc:spChg>
        <pc:spChg chg="add">
          <ac:chgData name="MANISH PAIKARA" userId="S::manish.paikara2017@vitstudent.ac.in::6835682a-cb10-4144-b418-1f828a10837c" providerId="AD" clId="Web-{7589DC5C-44F1-4B32-82D3-5C4B01A2422B}" dt="2021-04-22T06:27:37.305" v="350"/>
          <ac:spMkLst>
            <pc:docMk/>
            <pc:sldMk cId="537472786" sldId="267"/>
            <ac:spMk id="19" creationId="{B2A773CA-28F4-49C2-BFA3-49A5867C7AFB}"/>
          </ac:spMkLst>
        </pc:spChg>
        <pc:spChg chg="add">
          <ac:chgData name="MANISH PAIKARA" userId="S::manish.paikara2017@vitstudent.ac.in::6835682a-cb10-4144-b418-1f828a10837c" providerId="AD" clId="Web-{7589DC5C-44F1-4B32-82D3-5C4B01A2422B}" dt="2021-04-22T06:27:37.305" v="350"/>
          <ac:spMkLst>
            <pc:docMk/>
            <pc:sldMk cId="537472786" sldId="267"/>
            <ac:spMk id="23" creationId="{3009A16D-868B-4145-BBC6-555098537EC2}"/>
          </ac:spMkLst>
        </pc:spChg>
        <pc:spChg chg="add">
          <ac:chgData name="MANISH PAIKARA" userId="S::manish.paikara2017@vitstudent.ac.in::6835682a-cb10-4144-b418-1f828a10837c" providerId="AD" clId="Web-{7589DC5C-44F1-4B32-82D3-5C4B01A2422B}" dt="2021-04-22T06:27:37.305" v="350"/>
          <ac:spMkLst>
            <pc:docMk/>
            <pc:sldMk cId="537472786" sldId="267"/>
            <ac:spMk id="27" creationId="{2DCAE5CF-5D29-4779-83E1-BDB64E4F30E5}"/>
          </ac:spMkLst>
        </pc:spChg>
        <pc:graphicFrameChg chg="add">
          <ac:chgData name="MANISH PAIKARA" userId="S::manish.paikara2017@vitstudent.ac.in::6835682a-cb10-4144-b418-1f828a10837c" providerId="AD" clId="Web-{7589DC5C-44F1-4B32-82D3-5C4B01A2422B}" dt="2021-04-22T06:27:37.305" v="350"/>
          <ac:graphicFrameMkLst>
            <pc:docMk/>
            <pc:sldMk cId="537472786" sldId="267"/>
            <ac:graphicFrameMk id="15" creationId="{2704B240-0E7D-489F-BA5C-34F559B9E4FD}"/>
          </ac:graphicFrameMkLst>
        </pc:graphicFrameChg>
        <pc:picChg chg="del">
          <ac:chgData name="MANISH PAIKARA" userId="S::manish.paikara2017@vitstudent.ac.in::6835682a-cb10-4144-b418-1f828a10837c" providerId="AD" clId="Web-{7589DC5C-44F1-4B32-82D3-5C4B01A2422B}" dt="2021-04-22T06:19:22.953" v="319"/>
          <ac:picMkLst>
            <pc:docMk/>
            <pc:sldMk cId="537472786" sldId="267"/>
            <ac:picMk id="7" creationId="{68712BE2-6F0A-4253-A255-91E5730A66A2}"/>
          </ac:picMkLst>
        </pc:picChg>
        <pc:picChg chg="add del">
          <ac:chgData name="MANISH PAIKARA" userId="S::manish.paikara2017@vitstudent.ac.in::6835682a-cb10-4144-b418-1f828a10837c" providerId="AD" clId="Web-{7589DC5C-44F1-4B32-82D3-5C4B01A2422B}" dt="2021-04-22T06:27:37.305" v="350"/>
          <ac:picMkLst>
            <pc:docMk/>
            <pc:sldMk cId="537472786" sldId="267"/>
            <ac:picMk id="11" creationId="{1C4DCE7A-0E46-404B-9E0D-E93DC7B2A861}"/>
          </ac:picMkLst>
        </pc:picChg>
        <pc:picChg chg="add">
          <ac:chgData name="MANISH PAIKARA" userId="S::manish.paikara2017@vitstudent.ac.in::6835682a-cb10-4144-b418-1f828a10837c" providerId="AD" clId="Web-{7589DC5C-44F1-4B32-82D3-5C4B01A2422B}" dt="2021-04-22T06:27:37.305" v="350"/>
          <ac:picMkLst>
            <pc:docMk/>
            <pc:sldMk cId="537472786" sldId="267"/>
            <ac:picMk id="21" creationId="{5D7C72BA-4476-4E4B-BC37-9A75FD0C5951}"/>
          </ac:picMkLst>
        </pc:picChg>
        <pc:picChg chg="add">
          <ac:chgData name="MANISH PAIKARA" userId="S::manish.paikara2017@vitstudent.ac.in::6835682a-cb10-4144-b418-1f828a10837c" providerId="AD" clId="Web-{7589DC5C-44F1-4B32-82D3-5C4B01A2422B}" dt="2021-04-22T06:27:37.305" v="350"/>
          <ac:picMkLst>
            <pc:docMk/>
            <pc:sldMk cId="537472786" sldId="267"/>
            <ac:picMk id="25" creationId="{3992EB33-38E1-4175-8EE2-9BB8CC159C7B}"/>
          </ac:picMkLst>
        </pc:picChg>
      </pc:sldChg>
      <pc:sldChg chg="addSp delSp modSp add replId">
        <pc:chgData name="MANISH PAIKARA" userId="S::manish.paikara2017@vitstudent.ac.in::6835682a-cb10-4144-b418-1f828a10837c" providerId="AD" clId="Web-{7589DC5C-44F1-4B32-82D3-5C4B01A2422B}" dt="2021-04-22T06:27:28.102" v="349"/>
        <pc:sldMkLst>
          <pc:docMk/>
          <pc:sldMk cId="438372057" sldId="268"/>
        </pc:sldMkLst>
        <pc:spChg chg="mod">
          <ac:chgData name="MANISH PAIKARA" userId="S::manish.paikara2017@vitstudent.ac.in::6835682a-cb10-4144-b418-1f828a10837c" providerId="AD" clId="Web-{7589DC5C-44F1-4B32-82D3-5C4B01A2422B}" dt="2021-04-22T06:21:00.658" v="339"/>
          <ac:spMkLst>
            <pc:docMk/>
            <pc:sldMk cId="438372057" sldId="268"/>
            <ac:spMk id="2" creationId="{2AAA388F-A59F-48D4-BC1B-DDDD989BFA06}"/>
          </ac:spMkLst>
        </pc:spChg>
        <pc:spChg chg="del mod">
          <ac:chgData name="MANISH PAIKARA" userId="S::manish.paikara2017@vitstudent.ac.in::6835682a-cb10-4144-b418-1f828a10837c" providerId="AD" clId="Web-{7589DC5C-44F1-4B32-82D3-5C4B01A2422B}" dt="2021-04-22T06:21:00.658" v="339"/>
          <ac:spMkLst>
            <pc:docMk/>
            <pc:sldMk cId="438372057" sldId="268"/>
            <ac:spMk id="4" creationId="{DD3CD7DA-D6B3-468B-A649-F4EAA4D5DD56}"/>
          </ac:spMkLst>
        </pc:spChg>
        <pc:spChg chg="del">
          <ac:chgData name="MANISH PAIKARA" userId="S::manish.paikara2017@vitstudent.ac.in::6835682a-cb10-4144-b418-1f828a10837c" providerId="AD" clId="Web-{7589DC5C-44F1-4B32-82D3-5C4B01A2422B}" dt="2021-04-22T06:21:00.658" v="339"/>
          <ac:spMkLst>
            <pc:docMk/>
            <pc:sldMk cId="438372057" sldId="268"/>
            <ac:spMk id="9" creationId="{273E8A9A-DA4B-4F12-9331-219EBE5235D0}"/>
          </ac:spMkLst>
        </pc:spChg>
        <pc:spChg chg="del">
          <ac:chgData name="MANISH PAIKARA" userId="S::manish.paikara2017@vitstudent.ac.in::6835682a-cb10-4144-b418-1f828a10837c" providerId="AD" clId="Web-{7589DC5C-44F1-4B32-82D3-5C4B01A2422B}" dt="2021-04-22T06:21:00.658" v="339"/>
          <ac:spMkLst>
            <pc:docMk/>
            <pc:sldMk cId="438372057" sldId="268"/>
            <ac:spMk id="13" creationId="{ADD673B7-F6B7-43EE-936B-D09F3A337A3E}"/>
          </ac:spMkLst>
        </pc:spChg>
        <pc:spChg chg="add del">
          <ac:chgData name="MANISH PAIKARA" userId="S::manish.paikara2017@vitstudent.ac.in::6835682a-cb10-4144-b418-1f828a10837c" providerId="AD" clId="Web-{7589DC5C-44F1-4B32-82D3-5C4B01A2422B}" dt="2021-04-22T06:27:28.102" v="349"/>
          <ac:spMkLst>
            <pc:docMk/>
            <pc:sldMk cId="438372057" sldId="268"/>
            <ac:spMk id="19" creationId="{B2A773CA-28F4-49C2-BFA3-49A5867C7AFB}"/>
          </ac:spMkLst>
        </pc:spChg>
        <pc:spChg chg="add del">
          <ac:chgData name="MANISH PAIKARA" userId="S::manish.paikara2017@vitstudent.ac.in::6835682a-cb10-4144-b418-1f828a10837c" providerId="AD" clId="Web-{7589DC5C-44F1-4B32-82D3-5C4B01A2422B}" dt="2021-04-22T06:27:28.102" v="349"/>
          <ac:spMkLst>
            <pc:docMk/>
            <pc:sldMk cId="438372057" sldId="268"/>
            <ac:spMk id="23" creationId="{3009A16D-868B-4145-BBC6-555098537EC2}"/>
          </ac:spMkLst>
        </pc:spChg>
        <pc:spChg chg="add del">
          <ac:chgData name="MANISH PAIKARA" userId="S::manish.paikara2017@vitstudent.ac.in::6835682a-cb10-4144-b418-1f828a10837c" providerId="AD" clId="Web-{7589DC5C-44F1-4B32-82D3-5C4B01A2422B}" dt="2021-04-22T06:27:28.102" v="349"/>
          <ac:spMkLst>
            <pc:docMk/>
            <pc:sldMk cId="438372057" sldId="268"/>
            <ac:spMk id="27" creationId="{2DCAE5CF-5D29-4779-83E1-BDB64E4F30E5}"/>
          </ac:spMkLst>
        </pc:spChg>
        <pc:spChg chg="add">
          <ac:chgData name="MANISH PAIKARA" userId="S::manish.paikara2017@vitstudent.ac.in::6835682a-cb10-4144-b418-1f828a10837c" providerId="AD" clId="Web-{7589DC5C-44F1-4B32-82D3-5C4B01A2422B}" dt="2021-04-22T06:27:28.102" v="349"/>
          <ac:spMkLst>
            <pc:docMk/>
            <pc:sldMk cId="438372057" sldId="268"/>
            <ac:spMk id="32" creationId="{B2A773CA-28F4-49C2-BFA3-49A5867C7AFB}"/>
          </ac:spMkLst>
        </pc:spChg>
        <pc:spChg chg="add">
          <ac:chgData name="MANISH PAIKARA" userId="S::manish.paikara2017@vitstudent.ac.in::6835682a-cb10-4144-b418-1f828a10837c" providerId="AD" clId="Web-{7589DC5C-44F1-4B32-82D3-5C4B01A2422B}" dt="2021-04-22T06:27:28.102" v="349"/>
          <ac:spMkLst>
            <pc:docMk/>
            <pc:sldMk cId="438372057" sldId="268"/>
            <ac:spMk id="36" creationId="{3009A16D-868B-4145-BBC6-555098537EC2}"/>
          </ac:spMkLst>
        </pc:spChg>
        <pc:spChg chg="add">
          <ac:chgData name="MANISH PAIKARA" userId="S::manish.paikara2017@vitstudent.ac.in::6835682a-cb10-4144-b418-1f828a10837c" providerId="AD" clId="Web-{7589DC5C-44F1-4B32-82D3-5C4B01A2422B}" dt="2021-04-22T06:27:28.102" v="349"/>
          <ac:spMkLst>
            <pc:docMk/>
            <pc:sldMk cId="438372057" sldId="268"/>
            <ac:spMk id="40" creationId="{2DCAE5CF-5D29-4779-83E1-BDB64E4F30E5}"/>
          </ac:spMkLst>
        </pc:spChg>
        <pc:graphicFrameChg chg="add mod modGraphic">
          <ac:chgData name="MANISH PAIKARA" userId="S::manish.paikara2017@vitstudent.ac.in::6835682a-cb10-4144-b418-1f828a10837c" providerId="AD" clId="Web-{7589DC5C-44F1-4B32-82D3-5C4B01A2422B}" dt="2021-04-22T06:27:28.102" v="349"/>
          <ac:graphicFrameMkLst>
            <pc:docMk/>
            <pc:sldMk cId="438372057" sldId="268"/>
            <ac:graphicFrameMk id="15" creationId="{7F9DA8AC-1FCC-413D-B6BE-EBCE0B16F46B}"/>
          </ac:graphicFrameMkLst>
        </pc:graphicFrameChg>
        <pc:picChg chg="del">
          <ac:chgData name="MANISH PAIKARA" userId="S::manish.paikara2017@vitstudent.ac.in::6835682a-cb10-4144-b418-1f828a10837c" providerId="AD" clId="Web-{7589DC5C-44F1-4B32-82D3-5C4B01A2422B}" dt="2021-04-22T06:21:00.658" v="339"/>
          <ac:picMkLst>
            <pc:docMk/>
            <pc:sldMk cId="438372057" sldId="268"/>
            <ac:picMk id="11" creationId="{1C4DCE7A-0E46-404B-9E0D-E93DC7B2A861}"/>
          </ac:picMkLst>
        </pc:picChg>
        <pc:picChg chg="add del">
          <ac:chgData name="MANISH PAIKARA" userId="S::manish.paikara2017@vitstudent.ac.in::6835682a-cb10-4144-b418-1f828a10837c" providerId="AD" clId="Web-{7589DC5C-44F1-4B32-82D3-5C4B01A2422B}" dt="2021-04-22T06:27:28.102" v="349"/>
          <ac:picMkLst>
            <pc:docMk/>
            <pc:sldMk cId="438372057" sldId="268"/>
            <ac:picMk id="21" creationId="{5D7C72BA-4476-4E4B-BC37-9A75FD0C5951}"/>
          </ac:picMkLst>
        </pc:picChg>
        <pc:picChg chg="add del">
          <ac:chgData name="MANISH PAIKARA" userId="S::manish.paikara2017@vitstudent.ac.in::6835682a-cb10-4144-b418-1f828a10837c" providerId="AD" clId="Web-{7589DC5C-44F1-4B32-82D3-5C4B01A2422B}" dt="2021-04-22T06:27:28.102" v="349"/>
          <ac:picMkLst>
            <pc:docMk/>
            <pc:sldMk cId="438372057" sldId="268"/>
            <ac:picMk id="25" creationId="{3992EB33-38E1-4175-8EE2-9BB8CC159C7B}"/>
          </ac:picMkLst>
        </pc:picChg>
        <pc:picChg chg="add">
          <ac:chgData name="MANISH PAIKARA" userId="S::manish.paikara2017@vitstudent.ac.in::6835682a-cb10-4144-b418-1f828a10837c" providerId="AD" clId="Web-{7589DC5C-44F1-4B32-82D3-5C4B01A2422B}" dt="2021-04-22T06:27:28.102" v="349"/>
          <ac:picMkLst>
            <pc:docMk/>
            <pc:sldMk cId="438372057" sldId="268"/>
            <ac:picMk id="34" creationId="{5D7C72BA-4476-4E4B-BC37-9A75FD0C5951}"/>
          </ac:picMkLst>
        </pc:picChg>
        <pc:picChg chg="add">
          <ac:chgData name="MANISH PAIKARA" userId="S::manish.paikara2017@vitstudent.ac.in::6835682a-cb10-4144-b418-1f828a10837c" providerId="AD" clId="Web-{7589DC5C-44F1-4B32-82D3-5C4B01A2422B}" dt="2021-04-22T06:27:28.102" v="349"/>
          <ac:picMkLst>
            <pc:docMk/>
            <pc:sldMk cId="438372057" sldId="268"/>
            <ac:picMk id="38" creationId="{3992EB33-38E1-4175-8EE2-9BB8CC159C7B}"/>
          </ac:picMkLst>
        </pc:picChg>
      </pc:sldChg>
      <pc:sldChg chg="modSp add replId">
        <pc:chgData name="MANISH PAIKARA" userId="S::manish.paikara2017@vitstudent.ac.in::6835682a-cb10-4144-b418-1f828a10837c" providerId="AD" clId="Web-{7589DC5C-44F1-4B32-82D3-5C4B01A2422B}" dt="2021-04-22T06:20:45.798" v="338" actId="20577"/>
        <pc:sldMkLst>
          <pc:docMk/>
          <pc:sldMk cId="2674622297" sldId="269"/>
        </pc:sldMkLst>
        <pc:spChg chg="mod">
          <ac:chgData name="MANISH PAIKARA" userId="S::manish.paikara2017@vitstudent.ac.in::6835682a-cb10-4144-b418-1f828a10837c" providerId="AD" clId="Web-{7589DC5C-44F1-4B32-82D3-5C4B01A2422B}" dt="2021-04-22T06:20:41.642" v="337" actId="20577"/>
          <ac:spMkLst>
            <pc:docMk/>
            <pc:sldMk cId="2674622297" sldId="269"/>
            <ac:spMk id="2" creationId="{2AAA388F-A59F-48D4-BC1B-DDDD989BFA06}"/>
          </ac:spMkLst>
        </pc:spChg>
        <pc:spChg chg="mod">
          <ac:chgData name="MANISH PAIKARA" userId="S::manish.paikara2017@vitstudent.ac.in::6835682a-cb10-4144-b418-1f828a10837c" providerId="AD" clId="Web-{7589DC5C-44F1-4B32-82D3-5C4B01A2422B}" dt="2021-04-22T06:20:45.798" v="338" actId="20577"/>
          <ac:spMkLst>
            <pc:docMk/>
            <pc:sldMk cId="2674622297" sldId="269"/>
            <ac:spMk id="4" creationId="{DD3CD7DA-D6B3-468B-A649-F4EAA4D5DD56}"/>
          </ac:spMkLst>
        </pc:spChg>
      </pc:sldChg>
      <pc:sldChg chg="modSp add del replId">
        <pc:chgData name="MANISH PAIKARA" userId="S::manish.paikara2017@vitstudent.ac.in::6835682a-cb10-4144-b418-1f828a10837c" providerId="AD" clId="Web-{7589DC5C-44F1-4B32-82D3-5C4B01A2422B}" dt="2021-04-22T06:48:40.967" v="359"/>
        <pc:sldMkLst>
          <pc:docMk/>
          <pc:sldMk cId="415870813" sldId="271"/>
        </pc:sldMkLst>
        <pc:spChg chg="mod">
          <ac:chgData name="MANISH PAIKARA" userId="S::manish.paikara2017@vitstudent.ac.in::6835682a-cb10-4144-b418-1f828a10837c" providerId="AD" clId="Web-{7589DC5C-44F1-4B32-82D3-5C4B01A2422B}" dt="2021-04-22T06:48:38.951" v="358" actId="20577"/>
          <ac:spMkLst>
            <pc:docMk/>
            <pc:sldMk cId="415870813" sldId="271"/>
            <ac:spMk id="2" creationId="{2AAA388F-A59F-48D4-BC1B-DDDD989BFA06}"/>
          </ac:spMkLst>
        </pc:spChg>
      </pc:sldChg>
    </pc:docChg>
  </pc:docChgLst>
  <pc:docChgLst>
    <pc:chgData name="Guest User" userId="S::urn:spo:anon#8288db01435a7b9f81d32f4b8812cf6c0162db8374c6af24acff9903cec819a0::" providerId="AD" clId="Web-{219DD4AA-E337-43ED-BF7D-8454BB19ECC8}"/>
    <pc:docChg chg="addSld delSld modSld sldOrd">
      <pc:chgData name="Guest User" userId="S::urn:spo:anon#8288db01435a7b9f81d32f4b8812cf6c0162db8374c6af24acff9903cec819a0::" providerId="AD" clId="Web-{219DD4AA-E337-43ED-BF7D-8454BB19ECC8}" dt="2021-04-22T10:26:41.925" v="159"/>
      <pc:docMkLst>
        <pc:docMk/>
      </pc:docMkLst>
      <pc:sldChg chg="addSp delSp modSp mod setBg setClrOvrMap">
        <pc:chgData name="Guest User" userId="S::urn:spo:anon#8288db01435a7b9f81d32f4b8812cf6c0162db8374c6af24acff9903cec819a0::" providerId="AD" clId="Web-{219DD4AA-E337-43ED-BF7D-8454BB19ECC8}" dt="2021-04-22T10:19:09.087" v="66" actId="20577"/>
        <pc:sldMkLst>
          <pc:docMk/>
          <pc:sldMk cId="2674622297" sldId="269"/>
        </pc:sldMkLst>
        <pc:spChg chg="mod">
          <ac:chgData name="Guest User" userId="S::urn:spo:anon#8288db01435a7b9f81d32f4b8812cf6c0162db8374c6af24acff9903cec819a0::" providerId="AD" clId="Web-{219DD4AA-E337-43ED-BF7D-8454BB19ECC8}" dt="2021-04-22T10:19:09.087" v="66" actId="20577"/>
          <ac:spMkLst>
            <pc:docMk/>
            <pc:sldMk cId="2674622297" sldId="269"/>
            <ac:spMk id="2" creationId="{2AAA388F-A59F-48D4-BC1B-DDDD989BFA06}"/>
          </ac:spMkLst>
        </pc:spChg>
        <pc:spChg chg="del">
          <ac:chgData name="Guest User" userId="S::urn:spo:anon#8288db01435a7b9f81d32f4b8812cf6c0162db8374c6af24acff9903cec819a0::" providerId="AD" clId="Web-{219DD4AA-E337-43ED-BF7D-8454BB19ECC8}" dt="2021-04-22T06:41:44.940" v="0"/>
          <ac:spMkLst>
            <pc:docMk/>
            <pc:sldMk cId="2674622297" sldId="269"/>
            <ac:spMk id="4" creationId="{DD3CD7DA-D6B3-468B-A649-F4EAA4D5DD56}"/>
          </ac:spMkLst>
        </pc:spChg>
        <pc:spChg chg="del">
          <ac:chgData name="Guest User" userId="S::urn:spo:anon#8288db01435a7b9f81d32f4b8812cf6c0162db8374c6af24acff9903cec819a0::" providerId="AD" clId="Web-{219DD4AA-E337-43ED-BF7D-8454BB19ECC8}" dt="2021-04-22T06:42:39.878" v="33"/>
          <ac:spMkLst>
            <pc:docMk/>
            <pc:sldMk cId="2674622297" sldId="269"/>
            <ac:spMk id="9" creationId="{273E8A9A-DA4B-4F12-9331-219EBE5235D0}"/>
          </ac:spMkLst>
        </pc:spChg>
        <pc:spChg chg="del">
          <ac:chgData name="Guest User" userId="S::urn:spo:anon#8288db01435a7b9f81d32f4b8812cf6c0162db8374c6af24acff9903cec819a0::" providerId="AD" clId="Web-{219DD4AA-E337-43ED-BF7D-8454BB19ECC8}" dt="2021-04-22T06:42:39.878" v="33"/>
          <ac:spMkLst>
            <pc:docMk/>
            <pc:sldMk cId="2674622297" sldId="269"/>
            <ac:spMk id="13" creationId="{ADD673B7-F6B7-43EE-936B-D09F3A337A3E}"/>
          </ac:spMkLst>
        </pc:spChg>
        <pc:spChg chg="add del">
          <ac:chgData name="Guest User" userId="S::urn:spo:anon#8288db01435a7b9f81d32f4b8812cf6c0162db8374c6af24acff9903cec819a0::" providerId="AD" clId="Web-{219DD4AA-E337-43ED-BF7D-8454BB19ECC8}" dt="2021-04-22T06:43:14.957" v="41"/>
          <ac:spMkLst>
            <pc:docMk/>
            <pc:sldMk cId="2674622297" sldId="269"/>
            <ac:spMk id="17" creationId="{73DFF4DE-353C-411B-9108-F82AC77D9A09}"/>
          </ac:spMkLst>
        </pc:spChg>
        <pc:spChg chg="add del">
          <ac:chgData name="Guest User" userId="S::urn:spo:anon#8288db01435a7b9f81d32f4b8812cf6c0162db8374c6af24acff9903cec819a0::" providerId="AD" clId="Web-{219DD4AA-E337-43ED-BF7D-8454BB19ECC8}" dt="2021-04-22T06:43:37.488" v="49"/>
          <ac:spMkLst>
            <pc:docMk/>
            <pc:sldMk cId="2674622297" sldId="269"/>
            <ac:spMk id="24" creationId="{D0D98427-7B26-46E2-93FE-CB8CD38542AE}"/>
          </ac:spMkLst>
        </pc:spChg>
        <pc:spChg chg="add del">
          <ac:chgData name="Guest User" userId="S::urn:spo:anon#8288db01435a7b9f81d32f4b8812cf6c0162db8374c6af24acff9903cec819a0::" providerId="AD" clId="Web-{219DD4AA-E337-43ED-BF7D-8454BB19ECC8}" dt="2021-04-22T06:43:37.488" v="49"/>
          <ac:spMkLst>
            <pc:docMk/>
            <pc:sldMk cId="2674622297" sldId="269"/>
            <ac:spMk id="26" creationId="{B15A4233-F980-4EF6-B2C0-D7C63E752ADF}"/>
          </ac:spMkLst>
        </pc:spChg>
        <pc:spChg chg="add del ord">
          <ac:chgData name="Guest User" userId="S::urn:spo:anon#8288db01435a7b9f81d32f4b8812cf6c0162db8374c6af24acff9903cec819a0::" providerId="AD" clId="Web-{219DD4AA-E337-43ED-BF7D-8454BB19ECC8}" dt="2021-04-22T06:43:37.488" v="49"/>
          <ac:spMkLst>
            <pc:docMk/>
            <pc:sldMk cId="2674622297" sldId="269"/>
            <ac:spMk id="30" creationId="{421B5709-714B-4EA8-8C75-C105D9B4D5DD}"/>
          </ac:spMkLst>
        </pc:spChg>
        <pc:spChg chg="add mod">
          <ac:chgData name="Guest User" userId="S::urn:spo:anon#8288db01435a7b9f81d32f4b8812cf6c0162db8374c6af24acff9903cec819a0::" providerId="AD" clId="Web-{219DD4AA-E337-43ED-BF7D-8454BB19ECC8}" dt="2021-04-22T06:43:51.254" v="54" actId="20577"/>
          <ac:spMkLst>
            <pc:docMk/>
            <pc:sldMk cId="2674622297" sldId="269"/>
            <ac:spMk id="34" creationId="{886BB469-B477-4AEC-A00B-4C808A1891A4}"/>
          </ac:spMkLst>
        </pc:spChg>
        <pc:picChg chg="add del mod ord">
          <ac:chgData name="Guest User" userId="S::urn:spo:anon#8288db01435a7b9f81d32f4b8812cf6c0162db8374c6af24acff9903cec819a0::" providerId="AD" clId="Web-{219DD4AA-E337-43ED-BF7D-8454BB19ECC8}" dt="2021-04-22T06:43:12.535" v="40"/>
          <ac:picMkLst>
            <pc:docMk/>
            <pc:sldMk cId="2674622297" sldId="269"/>
            <ac:picMk id="3" creationId="{C5E19236-A069-4425-9227-28B47F98779C}"/>
          </ac:picMkLst>
        </pc:picChg>
        <pc:picChg chg="add mod ord">
          <ac:chgData name="Guest User" userId="S::urn:spo:anon#8288db01435a7b9f81d32f4b8812cf6c0162db8374c6af24acff9903cec819a0::" providerId="AD" clId="Web-{219DD4AA-E337-43ED-BF7D-8454BB19ECC8}" dt="2021-04-22T06:43:45.895" v="52" actId="14100"/>
          <ac:picMkLst>
            <pc:docMk/>
            <pc:sldMk cId="2674622297" sldId="269"/>
            <ac:picMk id="5" creationId="{73E27D92-522C-46CF-B3D5-CAC6268D9F00}"/>
          </ac:picMkLst>
        </pc:picChg>
        <pc:picChg chg="del">
          <ac:chgData name="Guest User" userId="S::urn:spo:anon#8288db01435a7b9f81d32f4b8812cf6c0162db8374c6af24acff9903cec819a0::" providerId="AD" clId="Web-{219DD4AA-E337-43ED-BF7D-8454BB19ECC8}" dt="2021-04-22T06:42:39.878" v="33"/>
          <ac:picMkLst>
            <pc:docMk/>
            <pc:sldMk cId="2674622297" sldId="269"/>
            <ac:picMk id="11" creationId="{1C4DCE7A-0E46-404B-9E0D-E93DC7B2A861}"/>
          </ac:picMkLst>
        </pc:picChg>
        <pc:picChg chg="add del">
          <ac:chgData name="Guest User" userId="S::urn:spo:anon#8288db01435a7b9f81d32f4b8812cf6c0162db8374c6af24acff9903cec819a0::" providerId="AD" clId="Web-{219DD4AA-E337-43ED-BF7D-8454BB19ECC8}" dt="2021-04-22T06:43:37.488" v="49"/>
          <ac:picMkLst>
            <pc:docMk/>
            <pc:sldMk cId="2674622297" sldId="269"/>
            <ac:picMk id="20" creationId="{B3F9E774-F054-4892-8E69-C76B2C8545F2}"/>
          </ac:picMkLst>
        </pc:picChg>
        <pc:picChg chg="add del">
          <ac:chgData name="Guest User" userId="S::urn:spo:anon#8288db01435a7b9f81d32f4b8812cf6c0162db8374c6af24acff9903cec819a0::" providerId="AD" clId="Web-{219DD4AA-E337-43ED-BF7D-8454BB19ECC8}" dt="2021-04-22T06:43:37.488" v="49"/>
          <ac:picMkLst>
            <pc:docMk/>
            <pc:sldMk cId="2674622297" sldId="269"/>
            <ac:picMk id="22" creationId="{BEF6A099-2A38-4C66-88FF-FDBCB564E5F8}"/>
          </ac:picMkLst>
        </pc:picChg>
        <pc:picChg chg="add del">
          <ac:chgData name="Guest User" userId="S::urn:spo:anon#8288db01435a7b9f81d32f4b8812cf6c0162db8374c6af24acff9903cec819a0::" providerId="AD" clId="Web-{219DD4AA-E337-43ED-BF7D-8454BB19ECC8}" dt="2021-04-22T06:43:37.488" v="49"/>
          <ac:picMkLst>
            <pc:docMk/>
            <pc:sldMk cId="2674622297" sldId="269"/>
            <ac:picMk id="28" creationId="{3B7E3E62-AACE-4D18-93B3-B4C452E287C4}"/>
          </ac:picMkLst>
        </pc:picChg>
      </pc:sldChg>
      <pc:sldChg chg="addSp delSp modSp add replId">
        <pc:chgData name="Guest User" userId="S::urn:spo:anon#8288db01435a7b9f81d32f4b8812cf6c0162db8374c6af24acff9903cec819a0::" providerId="AD" clId="Web-{219DD4AA-E337-43ED-BF7D-8454BB19ECC8}" dt="2021-04-22T06:43:05.816" v="39" actId="20577"/>
        <pc:sldMkLst>
          <pc:docMk/>
          <pc:sldMk cId="2380299274" sldId="270"/>
        </pc:sldMkLst>
        <pc:spChg chg="mod">
          <ac:chgData name="Guest User" userId="S::urn:spo:anon#8288db01435a7b9f81d32f4b8812cf6c0162db8374c6af24acff9903cec819a0::" providerId="AD" clId="Web-{219DD4AA-E337-43ED-BF7D-8454BB19ECC8}" dt="2021-04-22T06:42:45.706" v="34"/>
          <ac:spMkLst>
            <pc:docMk/>
            <pc:sldMk cId="2380299274" sldId="270"/>
            <ac:spMk id="2" creationId="{2AAA388F-A59F-48D4-BC1B-DDDD989BFA06}"/>
          </ac:spMkLst>
        </pc:spChg>
        <pc:spChg chg="del">
          <ac:chgData name="Guest User" userId="S::urn:spo:anon#8288db01435a7b9f81d32f4b8812cf6c0162db8374c6af24acff9903cec819a0::" providerId="AD" clId="Web-{219DD4AA-E337-43ED-BF7D-8454BB19ECC8}" dt="2021-04-22T06:42:45.706" v="34"/>
          <ac:spMkLst>
            <pc:docMk/>
            <pc:sldMk cId="2380299274" sldId="270"/>
            <ac:spMk id="9" creationId="{273E8A9A-DA4B-4F12-9331-219EBE5235D0}"/>
          </ac:spMkLst>
        </pc:spChg>
        <pc:spChg chg="del">
          <ac:chgData name="Guest User" userId="S::urn:spo:anon#8288db01435a7b9f81d32f4b8812cf6c0162db8374c6af24acff9903cec819a0::" providerId="AD" clId="Web-{219DD4AA-E337-43ED-BF7D-8454BB19ECC8}" dt="2021-04-22T06:42:45.706" v="34"/>
          <ac:spMkLst>
            <pc:docMk/>
            <pc:sldMk cId="2380299274" sldId="270"/>
            <ac:spMk id="13" creationId="{ADD673B7-F6B7-43EE-936B-D09F3A337A3E}"/>
          </ac:spMkLst>
        </pc:spChg>
        <pc:spChg chg="add mod">
          <ac:chgData name="Guest User" userId="S::urn:spo:anon#8288db01435a7b9f81d32f4b8812cf6c0162db8374c6af24acff9903cec819a0::" providerId="AD" clId="Web-{219DD4AA-E337-43ED-BF7D-8454BB19ECC8}" dt="2021-04-22T06:43:05.816" v="39" actId="20577"/>
          <ac:spMkLst>
            <pc:docMk/>
            <pc:sldMk cId="2380299274" sldId="270"/>
            <ac:spMk id="17" creationId="{0A2DC25B-2D93-47F0-B22C-D508B5A29FD0}"/>
          </ac:spMkLst>
        </pc:spChg>
        <pc:spChg chg="add">
          <ac:chgData name="Guest User" userId="S::urn:spo:anon#8288db01435a7b9f81d32f4b8812cf6c0162db8374c6af24acff9903cec819a0::" providerId="AD" clId="Web-{219DD4AA-E337-43ED-BF7D-8454BB19ECC8}" dt="2021-04-22T06:42:45.706" v="34"/>
          <ac:spMkLst>
            <pc:docMk/>
            <pc:sldMk cId="2380299274" sldId="270"/>
            <ac:spMk id="20" creationId="{C610D2AE-07EF-436A-9755-AA8DF4B933A4}"/>
          </ac:spMkLst>
        </pc:spChg>
        <pc:spChg chg="add">
          <ac:chgData name="Guest User" userId="S::urn:spo:anon#8288db01435a7b9f81d32f4b8812cf6c0162db8374c6af24acff9903cec819a0::" providerId="AD" clId="Web-{219DD4AA-E337-43ED-BF7D-8454BB19ECC8}" dt="2021-04-22T06:42:45.706" v="34"/>
          <ac:spMkLst>
            <pc:docMk/>
            <pc:sldMk cId="2380299274" sldId="270"/>
            <ac:spMk id="24" creationId="{CF2D8AD5-434A-4C0E-9F5B-C1AFD645F364}"/>
          </ac:spMkLst>
        </pc:spChg>
        <pc:picChg chg="mod">
          <ac:chgData name="Guest User" userId="S::urn:spo:anon#8288db01435a7b9f81d32f4b8812cf6c0162db8374c6af24acff9903cec819a0::" providerId="AD" clId="Web-{219DD4AA-E337-43ED-BF7D-8454BB19ECC8}" dt="2021-04-22T06:42:55.738" v="37" actId="14100"/>
          <ac:picMkLst>
            <pc:docMk/>
            <pc:sldMk cId="2380299274" sldId="270"/>
            <ac:picMk id="3" creationId="{C5E19236-A069-4425-9227-28B47F98779C}"/>
          </ac:picMkLst>
        </pc:picChg>
        <pc:picChg chg="del">
          <ac:chgData name="Guest User" userId="S::urn:spo:anon#8288db01435a7b9f81d32f4b8812cf6c0162db8374c6af24acff9903cec819a0::" providerId="AD" clId="Web-{219DD4AA-E337-43ED-BF7D-8454BB19ECC8}" dt="2021-04-22T06:42:45.706" v="34"/>
          <ac:picMkLst>
            <pc:docMk/>
            <pc:sldMk cId="2380299274" sldId="270"/>
            <ac:picMk id="11" creationId="{1C4DCE7A-0E46-404B-9E0D-E93DC7B2A861}"/>
          </ac:picMkLst>
        </pc:picChg>
        <pc:picChg chg="add">
          <ac:chgData name="Guest User" userId="S::urn:spo:anon#8288db01435a7b9f81d32f4b8812cf6c0162db8374c6af24acff9903cec819a0::" providerId="AD" clId="Web-{219DD4AA-E337-43ED-BF7D-8454BB19ECC8}" dt="2021-04-22T06:42:45.706" v="34"/>
          <ac:picMkLst>
            <pc:docMk/>
            <pc:sldMk cId="2380299274" sldId="270"/>
            <ac:picMk id="22" creationId="{6CACDD17-9043-46DF-882D-420365B79C18}"/>
          </ac:picMkLst>
        </pc:picChg>
        <pc:picChg chg="add">
          <ac:chgData name="Guest User" userId="S::urn:spo:anon#8288db01435a7b9f81d32f4b8812cf6c0162db8374c6af24acff9903cec819a0::" providerId="AD" clId="Web-{219DD4AA-E337-43ED-BF7D-8454BB19ECC8}" dt="2021-04-22T06:42:45.706" v="34"/>
          <ac:picMkLst>
            <pc:docMk/>
            <pc:sldMk cId="2380299274" sldId="270"/>
            <ac:picMk id="26" creationId="{E92B246D-47CC-40F8-8DE7-B65D409E945E}"/>
          </ac:picMkLst>
        </pc:picChg>
      </pc:sldChg>
      <pc:sldChg chg="addSp delSp modSp add ord replId">
        <pc:chgData name="Guest User" userId="S::urn:spo:anon#8288db01435a7b9f81d32f4b8812cf6c0162db8374c6af24acff9903cec819a0::" providerId="AD" clId="Web-{219DD4AA-E337-43ED-BF7D-8454BB19ECC8}" dt="2021-04-22T10:20:14.854" v="95" actId="14100"/>
        <pc:sldMkLst>
          <pc:docMk/>
          <pc:sldMk cId="2181450668" sldId="271"/>
        </pc:sldMkLst>
        <pc:spChg chg="mod">
          <ac:chgData name="Guest User" userId="S::urn:spo:anon#8288db01435a7b9f81d32f4b8812cf6c0162db8374c6af24acff9903cec819a0::" providerId="AD" clId="Web-{219DD4AA-E337-43ED-BF7D-8454BB19ECC8}" dt="2021-04-22T10:20:14.854" v="95" actId="14100"/>
          <ac:spMkLst>
            <pc:docMk/>
            <pc:sldMk cId="2181450668" sldId="271"/>
            <ac:spMk id="2" creationId="{2AAA388F-A59F-48D4-BC1B-DDDD989BFA06}"/>
          </ac:spMkLst>
        </pc:spChg>
        <pc:picChg chg="add mod">
          <ac:chgData name="Guest User" userId="S::urn:spo:anon#8288db01435a7b9f81d32f4b8812cf6c0162db8374c6af24acff9903cec819a0::" providerId="AD" clId="Web-{219DD4AA-E337-43ED-BF7D-8454BB19ECC8}" dt="2021-04-22T10:19:55.870" v="83" actId="1076"/>
          <ac:picMkLst>
            <pc:docMk/>
            <pc:sldMk cId="2181450668" sldId="271"/>
            <ac:picMk id="3" creationId="{25D7B634-2E2C-4886-8461-A0139C7334DB}"/>
          </ac:picMkLst>
        </pc:picChg>
        <pc:picChg chg="del">
          <ac:chgData name="Guest User" userId="S::urn:spo:anon#8288db01435a7b9f81d32f4b8812cf6c0162db8374c6af24acff9903cec819a0::" providerId="AD" clId="Web-{219DD4AA-E337-43ED-BF7D-8454BB19ECC8}" dt="2021-04-22T10:19:27.400" v="78"/>
          <ac:picMkLst>
            <pc:docMk/>
            <pc:sldMk cId="2181450668" sldId="271"/>
            <ac:picMk id="5" creationId="{73E27D92-522C-46CF-B3D5-CAC6268D9F00}"/>
          </ac:picMkLst>
        </pc:picChg>
      </pc:sldChg>
      <pc:sldChg chg="addSp delSp modSp add replId">
        <pc:chgData name="Guest User" userId="S::urn:spo:anon#8288db01435a7b9f81d32f4b8812cf6c0162db8374c6af24acff9903cec819a0::" providerId="AD" clId="Web-{219DD4AA-E337-43ED-BF7D-8454BB19ECC8}" dt="2021-04-22T10:21:00.543" v="107" actId="1076"/>
        <pc:sldMkLst>
          <pc:docMk/>
          <pc:sldMk cId="2494837363" sldId="272"/>
        </pc:sldMkLst>
        <pc:spChg chg="mod">
          <ac:chgData name="Guest User" userId="S::urn:spo:anon#8288db01435a7b9f81d32f4b8812cf6c0162db8374c6af24acff9903cec819a0::" providerId="AD" clId="Web-{219DD4AA-E337-43ED-BF7D-8454BB19ECC8}" dt="2021-04-22T10:20:27.417" v="101" actId="20577"/>
          <ac:spMkLst>
            <pc:docMk/>
            <pc:sldMk cId="2494837363" sldId="272"/>
            <ac:spMk id="2" creationId="{2AAA388F-A59F-48D4-BC1B-DDDD989BFA06}"/>
          </ac:spMkLst>
        </pc:spChg>
        <pc:picChg chg="del">
          <ac:chgData name="Guest User" userId="S::urn:spo:anon#8288db01435a7b9f81d32f4b8812cf6c0162db8374c6af24acff9903cec819a0::" providerId="AD" clId="Web-{219DD4AA-E337-43ED-BF7D-8454BB19ECC8}" dt="2021-04-22T10:20:48.043" v="102"/>
          <ac:picMkLst>
            <pc:docMk/>
            <pc:sldMk cId="2494837363" sldId="272"/>
            <ac:picMk id="3" creationId="{25D7B634-2E2C-4886-8461-A0139C7334DB}"/>
          </ac:picMkLst>
        </pc:picChg>
        <pc:picChg chg="add mod">
          <ac:chgData name="Guest User" userId="S::urn:spo:anon#8288db01435a7b9f81d32f4b8812cf6c0162db8374c6af24acff9903cec819a0::" providerId="AD" clId="Web-{219DD4AA-E337-43ED-BF7D-8454BB19ECC8}" dt="2021-04-22T10:21:00.543" v="107" actId="1076"/>
          <ac:picMkLst>
            <pc:docMk/>
            <pc:sldMk cId="2494837363" sldId="272"/>
            <ac:picMk id="4" creationId="{6DD5F4E6-79E7-44EA-BA5B-283739EC19F8}"/>
          </ac:picMkLst>
        </pc:picChg>
      </pc:sldChg>
      <pc:sldChg chg="addSp delSp modSp add replId">
        <pc:chgData name="Guest User" userId="S::urn:spo:anon#8288db01435a7b9f81d32f4b8812cf6c0162db8374c6af24acff9903cec819a0::" providerId="AD" clId="Web-{219DD4AA-E337-43ED-BF7D-8454BB19ECC8}" dt="2021-04-22T10:24:55.719" v="120" actId="1076"/>
        <pc:sldMkLst>
          <pc:docMk/>
          <pc:sldMk cId="2577863774" sldId="273"/>
        </pc:sldMkLst>
        <pc:spChg chg="mod">
          <ac:chgData name="Guest User" userId="S::urn:spo:anon#8288db01435a7b9f81d32f4b8812cf6c0162db8374c6af24acff9903cec819a0::" providerId="AD" clId="Web-{219DD4AA-E337-43ED-BF7D-8454BB19ECC8}" dt="2021-04-22T10:24:42.422" v="117"/>
          <ac:spMkLst>
            <pc:docMk/>
            <pc:sldMk cId="2577863774" sldId="273"/>
            <ac:spMk id="2" creationId="{2AAA388F-A59F-48D4-BC1B-DDDD989BFA06}"/>
          </ac:spMkLst>
        </pc:spChg>
        <pc:spChg chg="mod">
          <ac:chgData name="Guest User" userId="S::urn:spo:anon#8288db01435a7b9f81d32f4b8812cf6c0162db8374c6af24acff9903cec819a0::" providerId="AD" clId="Web-{219DD4AA-E337-43ED-BF7D-8454BB19ECC8}" dt="2021-04-22T10:24:42.422" v="117"/>
          <ac:spMkLst>
            <pc:docMk/>
            <pc:sldMk cId="2577863774" sldId="273"/>
            <ac:spMk id="4" creationId="{DD3CD7DA-D6B3-468B-A649-F4EAA4D5DD56}"/>
          </ac:spMkLst>
        </pc:spChg>
        <pc:spChg chg="add">
          <ac:chgData name="Guest User" userId="S::urn:spo:anon#8288db01435a7b9f81d32f4b8812cf6c0162db8374c6af24acff9903cec819a0::" providerId="AD" clId="Web-{219DD4AA-E337-43ED-BF7D-8454BB19ECC8}" dt="2021-04-22T10:24:42.422" v="117"/>
          <ac:spMkLst>
            <pc:docMk/>
            <pc:sldMk cId="2577863774" sldId="273"/>
            <ac:spMk id="9" creationId="{C610D2AE-07EF-436A-9755-AA8DF4B933A4}"/>
          </ac:spMkLst>
        </pc:spChg>
        <pc:spChg chg="add">
          <ac:chgData name="Guest User" userId="S::urn:spo:anon#8288db01435a7b9f81d32f4b8812cf6c0162db8374c6af24acff9903cec819a0::" providerId="AD" clId="Web-{219DD4AA-E337-43ED-BF7D-8454BB19ECC8}" dt="2021-04-22T10:24:42.422" v="117"/>
          <ac:spMkLst>
            <pc:docMk/>
            <pc:sldMk cId="2577863774" sldId="273"/>
            <ac:spMk id="13" creationId="{CF2D8AD5-434A-4C0E-9F5B-C1AFD645F364}"/>
          </ac:spMkLst>
        </pc:spChg>
        <pc:picChg chg="add mod">
          <ac:chgData name="Guest User" userId="S::urn:spo:anon#8288db01435a7b9f81d32f4b8812cf6c0162db8374c6af24acff9903cec819a0::" providerId="AD" clId="Web-{219DD4AA-E337-43ED-BF7D-8454BB19ECC8}" dt="2021-04-22T10:24:55.719" v="120" actId="1076"/>
          <ac:picMkLst>
            <pc:docMk/>
            <pc:sldMk cId="2577863774" sldId="273"/>
            <ac:picMk id="3" creationId="{4862492F-6F7A-47E4-87E6-A8CA436BFAD7}"/>
          </ac:picMkLst>
        </pc:picChg>
        <pc:picChg chg="del">
          <ac:chgData name="Guest User" userId="S::urn:spo:anon#8288db01435a7b9f81d32f4b8812cf6c0162db8374c6af24acff9903cec819a0::" providerId="AD" clId="Web-{219DD4AA-E337-43ED-BF7D-8454BB19ECC8}" dt="2021-04-22T10:22:24.169" v="115"/>
          <ac:picMkLst>
            <pc:docMk/>
            <pc:sldMk cId="2577863774" sldId="273"/>
            <ac:picMk id="7" creationId="{68712BE2-6F0A-4253-A255-91E5730A66A2}"/>
          </ac:picMkLst>
        </pc:picChg>
        <pc:picChg chg="add">
          <ac:chgData name="Guest User" userId="S::urn:spo:anon#8288db01435a7b9f81d32f4b8812cf6c0162db8374c6af24acff9903cec819a0::" providerId="AD" clId="Web-{219DD4AA-E337-43ED-BF7D-8454BB19ECC8}" dt="2021-04-22T10:24:42.422" v="117"/>
          <ac:picMkLst>
            <pc:docMk/>
            <pc:sldMk cId="2577863774" sldId="273"/>
            <ac:picMk id="11" creationId="{6CACDD17-9043-46DF-882D-420365B79C18}"/>
          </ac:picMkLst>
        </pc:picChg>
        <pc:picChg chg="add">
          <ac:chgData name="Guest User" userId="S::urn:spo:anon#8288db01435a7b9f81d32f4b8812cf6c0162db8374c6af24acff9903cec819a0::" providerId="AD" clId="Web-{219DD4AA-E337-43ED-BF7D-8454BB19ECC8}" dt="2021-04-22T10:24:42.422" v="117"/>
          <ac:picMkLst>
            <pc:docMk/>
            <pc:sldMk cId="2577863774" sldId="273"/>
            <ac:picMk id="15" creationId="{E92B246D-47CC-40F8-8DE7-B65D409E945E}"/>
          </ac:picMkLst>
        </pc:picChg>
      </pc:sldChg>
      <pc:sldChg chg="addSp delSp modSp new del">
        <pc:chgData name="Guest User" userId="S::urn:spo:anon#8288db01435a7b9f81d32f4b8812cf6c0162db8374c6af24acff9903cec819a0::" providerId="AD" clId="Web-{219DD4AA-E337-43ED-BF7D-8454BB19ECC8}" dt="2021-04-22T10:25:58.064" v="154"/>
        <pc:sldMkLst>
          <pc:docMk/>
          <pc:sldMk cId="359983798" sldId="274"/>
        </pc:sldMkLst>
        <pc:spChg chg="del">
          <ac:chgData name="Guest User" userId="S::urn:spo:anon#8288db01435a7b9f81d32f4b8812cf6c0162db8374c6af24acff9903cec819a0::" providerId="AD" clId="Web-{219DD4AA-E337-43ED-BF7D-8454BB19ECC8}" dt="2021-04-22T10:25:37.642" v="123"/>
          <ac:spMkLst>
            <pc:docMk/>
            <pc:sldMk cId="359983798" sldId="274"/>
            <ac:spMk id="2" creationId="{71FB36EF-0671-4CDB-8009-0D680C1B3457}"/>
          </ac:spMkLst>
        </pc:spChg>
        <pc:spChg chg="del">
          <ac:chgData name="Guest User" userId="S::urn:spo:anon#8288db01435a7b9f81d32f4b8812cf6c0162db8374c6af24acff9903cec819a0::" providerId="AD" clId="Web-{219DD4AA-E337-43ED-BF7D-8454BB19ECC8}" dt="2021-04-22T10:25:36.673" v="122"/>
          <ac:spMkLst>
            <pc:docMk/>
            <pc:sldMk cId="359983798" sldId="274"/>
            <ac:spMk id="3" creationId="{3818A549-7DE4-4724-B9E6-16A02677FF7D}"/>
          </ac:spMkLst>
        </pc:spChg>
        <pc:graphicFrameChg chg="add mod">
          <ac:chgData name="Guest User" userId="S::urn:spo:anon#8288db01435a7b9f81d32f4b8812cf6c0162db8374c6af24acff9903cec819a0::" providerId="AD" clId="Web-{219DD4AA-E337-43ED-BF7D-8454BB19ECC8}" dt="2021-04-22T10:25:45.470" v="124"/>
          <ac:graphicFrameMkLst>
            <pc:docMk/>
            <pc:sldMk cId="359983798" sldId="274"/>
            <ac:graphicFrameMk id="5" creationId="{0AA9F341-97CC-4BB6-91DD-8A1EC9F1787F}"/>
          </ac:graphicFrameMkLst>
        </pc:graphicFrameChg>
        <pc:graphicFrameChg chg="add mod">
          <ac:chgData name="Guest User" userId="S::urn:spo:anon#8288db01435a7b9f81d32f4b8812cf6c0162db8374c6af24acff9903cec819a0::" providerId="AD" clId="Web-{219DD4AA-E337-43ED-BF7D-8454BB19ECC8}" dt="2021-04-22T10:25:45.470" v="125"/>
          <ac:graphicFrameMkLst>
            <pc:docMk/>
            <pc:sldMk cId="359983798" sldId="274"/>
            <ac:graphicFrameMk id="7" creationId="{7C04A26A-484D-4540-B360-566C78E43E7E}"/>
          </ac:graphicFrameMkLst>
        </pc:graphicFrameChg>
        <pc:graphicFrameChg chg="add mod">
          <ac:chgData name="Guest User" userId="S::urn:spo:anon#8288db01435a7b9f81d32f4b8812cf6c0162db8374c6af24acff9903cec819a0::" providerId="AD" clId="Web-{219DD4AA-E337-43ED-BF7D-8454BB19ECC8}" dt="2021-04-22T10:25:45.486" v="126"/>
          <ac:graphicFrameMkLst>
            <pc:docMk/>
            <pc:sldMk cId="359983798" sldId="274"/>
            <ac:graphicFrameMk id="9" creationId="{393B46EA-E1F9-4F48-B7C6-3EBD460F01F1}"/>
          </ac:graphicFrameMkLst>
        </pc:graphicFrameChg>
        <pc:graphicFrameChg chg="add mod">
          <ac:chgData name="Guest User" userId="S::urn:spo:anon#8288db01435a7b9f81d32f4b8812cf6c0162db8374c6af24acff9903cec819a0::" providerId="AD" clId="Web-{219DD4AA-E337-43ED-BF7D-8454BB19ECC8}" dt="2021-04-22T10:25:45.486" v="127"/>
          <ac:graphicFrameMkLst>
            <pc:docMk/>
            <pc:sldMk cId="359983798" sldId="274"/>
            <ac:graphicFrameMk id="11" creationId="{66B184C6-74CD-4BA0-8D86-51AE490F0429}"/>
          </ac:graphicFrameMkLst>
        </pc:graphicFrameChg>
        <pc:graphicFrameChg chg="add mod">
          <ac:chgData name="Guest User" userId="S::urn:spo:anon#8288db01435a7b9f81d32f4b8812cf6c0162db8374c6af24acff9903cec819a0::" providerId="AD" clId="Web-{219DD4AA-E337-43ED-BF7D-8454BB19ECC8}" dt="2021-04-22T10:25:45.502" v="128"/>
          <ac:graphicFrameMkLst>
            <pc:docMk/>
            <pc:sldMk cId="359983798" sldId="274"/>
            <ac:graphicFrameMk id="13" creationId="{66F6DE68-C849-48F0-BEA0-815A711A231D}"/>
          </ac:graphicFrameMkLst>
        </pc:graphicFrameChg>
        <pc:graphicFrameChg chg="add mod">
          <ac:chgData name="Guest User" userId="S::urn:spo:anon#8288db01435a7b9f81d32f4b8812cf6c0162db8374c6af24acff9903cec819a0::" providerId="AD" clId="Web-{219DD4AA-E337-43ED-BF7D-8454BB19ECC8}" dt="2021-04-22T10:25:45.502" v="129"/>
          <ac:graphicFrameMkLst>
            <pc:docMk/>
            <pc:sldMk cId="359983798" sldId="274"/>
            <ac:graphicFrameMk id="15" creationId="{CEA8C67C-10CF-4BE7-AE99-54E0EE3C80C8}"/>
          </ac:graphicFrameMkLst>
        </pc:graphicFrameChg>
        <pc:graphicFrameChg chg="add mod">
          <ac:chgData name="Guest User" userId="S::urn:spo:anon#8288db01435a7b9f81d32f4b8812cf6c0162db8374c6af24acff9903cec819a0::" providerId="AD" clId="Web-{219DD4AA-E337-43ED-BF7D-8454BB19ECC8}" dt="2021-04-22T10:25:45.517" v="130"/>
          <ac:graphicFrameMkLst>
            <pc:docMk/>
            <pc:sldMk cId="359983798" sldId="274"/>
            <ac:graphicFrameMk id="17" creationId="{2C971773-A6C1-47E8-A645-340873B33B84}"/>
          </ac:graphicFrameMkLst>
        </pc:graphicFrameChg>
        <pc:graphicFrameChg chg="add mod">
          <ac:chgData name="Guest User" userId="S::urn:spo:anon#8288db01435a7b9f81d32f4b8812cf6c0162db8374c6af24acff9903cec819a0::" providerId="AD" clId="Web-{219DD4AA-E337-43ED-BF7D-8454BB19ECC8}" dt="2021-04-22T10:25:45.533" v="131"/>
          <ac:graphicFrameMkLst>
            <pc:docMk/>
            <pc:sldMk cId="359983798" sldId="274"/>
            <ac:graphicFrameMk id="19" creationId="{D4E09184-6DFB-4C53-9713-592179EC1040}"/>
          </ac:graphicFrameMkLst>
        </pc:graphicFrameChg>
        <pc:graphicFrameChg chg="add mod">
          <ac:chgData name="Guest User" userId="S::urn:spo:anon#8288db01435a7b9f81d32f4b8812cf6c0162db8374c6af24acff9903cec819a0::" providerId="AD" clId="Web-{219DD4AA-E337-43ED-BF7D-8454BB19ECC8}" dt="2021-04-22T10:25:45.533" v="132"/>
          <ac:graphicFrameMkLst>
            <pc:docMk/>
            <pc:sldMk cId="359983798" sldId="274"/>
            <ac:graphicFrameMk id="21" creationId="{F3E4B561-1037-45CF-9D2C-DDFBB1AE2296}"/>
          </ac:graphicFrameMkLst>
        </pc:graphicFrameChg>
        <pc:graphicFrameChg chg="add mod">
          <ac:chgData name="Guest User" userId="S::urn:spo:anon#8288db01435a7b9f81d32f4b8812cf6c0162db8374c6af24acff9903cec819a0::" providerId="AD" clId="Web-{219DD4AA-E337-43ED-BF7D-8454BB19ECC8}" dt="2021-04-22T10:25:45.549" v="133"/>
          <ac:graphicFrameMkLst>
            <pc:docMk/>
            <pc:sldMk cId="359983798" sldId="274"/>
            <ac:graphicFrameMk id="23" creationId="{C194A67A-988A-4811-821C-314E2DB83DD7}"/>
          </ac:graphicFrameMkLst>
        </pc:graphicFrameChg>
        <pc:graphicFrameChg chg="add mod">
          <ac:chgData name="Guest User" userId="S::urn:spo:anon#8288db01435a7b9f81d32f4b8812cf6c0162db8374c6af24acff9903cec819a0::" providerId="AD" clId="Web-{219DD4AA-E337-43ED-BF7D-8454BB19ECC8}" dt="2021-04-22T10:25:45.564" v="134"/>
          <ac:graphicFrameMkLst>
            <pc:docMk/>
            <pc:sldMk cId="359983798" sldId="274"/>
            <ac:graphicFrameMk id="25" creationId="{2FE206C3-F78D-4B25-B078-33068A149C82}"/>
          </ac:graphicFrameMkLst>
        </pc:graphicFrameChg>
        <pc:graphicFrameChg chg="add mod">
          <ac:chgData name="Guest User" userId="S::urn:spo:anon#8288db01435a7b9f81d32f4b8812cf6c0162db8374c6af24acff9903cec819a0::" providerId="AD" clId="Web-{219DD4AA-E337-43ED-BF7D-8454BB19ECC8}" dt="2021-04-22T10:25:45.564" v="135"/>
          <ac:graphicFrameMkLst>
            <pc:docMk/>
            <pc:sldMk cId="359983798" sldId="274"/>
            <ac:graphicFrameMk id="27" creationId="{1578D20E-FB56-432F-8835-897CD3B0953B}"/>
          </ac:graphicFrameMkLst>
        </pc:graphicFrameChg>
        <pc:graphicFrameChg chg="add mod">
          <ac:chgData name="Guest User" userId="S::urn:spo:anon#8288db01435a7b9f81d32f4b8812cf6c0162db8374c6af24acff9903cec819a0::" providerId="AD" clId="Web-{219DD4AA-E337-43ED-BF7D-8454BB19ECC8}" dt="2021-04-22T10:25:45.580" v="136"/>
          <ac:graphicFrameMkLst>
            <pc:docMk/>
            <pc:sldMk cId="359983798" sldId="274"/>
            <ac:graphicFrameMk id="29" creationId="{C9E988E3-12FC-4284-BFC1-9C83B8AEE018}"/>
          </ac:graphicFrameMkLst>
        </pc:graphicFrameChg>
        <pc:graphicFrameChg chg="add mod">
          <ac:chgData name="Guest User" userId="S::urn:spo:anon#8288db01435a7b9f81d32f4b8812cf6c0162db8374c6af24acff9903cec819a0::" providerId="AD" clId="Web-{219DD4AA-E337-43ED-BF7D-8454BB19ECC8}" dt="2021-04-22T10:25:45.595" v="137"/>
          <ac:graphicFrameMkLst>
            <pc:docMk/>
            <pc:sldMk cId="359983798" sldId="274"/>
            <ac:graphicFrameMk id="31" creationId="{13AD14DD-5EB9-4E2B-AB49-929068333116}"/>
          </ac:graphicFrameMkLst>
        </pc:graphicFrameChg>
        <pc:graphicFrameChg chg="add mod">
          <ac:chgData name="Guest User" userId="S::urn:spo:anon#8288db01435a7b9f81d32f4b8812cf6c0162db8374c6af24acff9903cec819a0::" providerId="AD" clId="Web-{219DD4AA-E337-43ED-BF7D-8454BB19ECC8}" dt="2021-04-22T10:25:45.611" v="138"/>
          <ac:graphicFrameMkLst>
            <pc:docMk/>
            <pc:sldMk cId="359983798" sldId="274"/>
            <ac:graphicFrameMk id="33" creationId="{B7C13BD6-401B-4444-B345-ED84F6BD5722}"/>
          </ac:graphicFrameMkLst>
        </pc:graphicFrameChg>
        <pc:graphicFrameChg chg="add mod">
          <ac:chgData name="Guest User" userId="S::urn:spo:anon#8288db01435a7b9f81d32f4b8812cf6c0162db8374c6af24acff9903cec819a0::" providerId="AD" clId="Web-{219DD4AA-E337-43ED-BF7D-8454BB19ECC8}" dt="2021-04-22T10:25:45.627" v="139"/>
          <ac:graphicFrameMkLst>
            <pc:docMk/>
            <pc:sldMk cId="359983798" sldId="274"/>
            <ac:graphicFrameMk id="35" creationId="{272A71B7-2E3D-4C67-A59C-7670DD93E3E1}"/>
          </ac:graphicFrameMkLst>
        </pc:graphicFrameChg>
        <pc:graphicFrameChg chg="add mod">
          <ac:chgData name="Guest User" userId="S::urn:spo:anon#8288db01435a7b9f81d32f4b8812cf6c0162db8374c6af24acff9903cec819a0::" providerId="AD" clId="Web-{219DD4AA-E337-43ED-BF7D-8454BB19ECC8}" dt="2021-04-22T10:25:45.642" v="140"/>
          <ac:graphicFrameMkLst>
            <pc:docMk/>
            <pc:sldMk cId="359983798" sldId="274"/>
            <ac:graphicFrameMk id="37" creationId="{D4FC51BC-742C-48EF-94A3-842D95AA081A}"/>
          </ac:graphicFrameMkLst>
        </pc:graphicFrameChg>
        <pc:graphicFrameChg chg="add mod">
          <ac:chgData name="Guest User" userId="S::urn:spo:anon#8288db01435a7b9f81d32f4b8812cf6c0162db8374c6af24acff9903cec819a0::" providerId="AD" clId="Web-{219DD4AA-E337-43ED-BF7D-8454BB19ECC8}" dt="2021-04-22T10:25:45.658" v="141"/>
          <ac:graphicFrameMkLst>
            <pc:docMk/>
            <pc:sldMk cId="359983798" sldId="274"/>
            <ac:graphicFrameMk id="39" creationId="{3652312F-5E80-46DA-93A3-D8D6AE9DA2E2}"/>
          </ac:graphicFrameMkLst>
        </pc:graphicFrameChg>
        <pc:graphicFrameChg chg="add mod">
          <ac:chgData name="Guest User" userId="S::urn:spo:anon#8288db01435a7b9f81d32f4b8812cf6c0162db8374c6af24acff9903cec819a0::" providerId="AD" clId="Web-{219DD4AA-E337-43ED-BF7D-8454BB19ECC8}" dt="2021-04-22T10:25:45.674" v="142"/>
          <ac:graphicFrameMkLst>
            <pc:docMk/>
            <pc:sldMk cId="359983798" sldId="274"/>
            <ac:graphicFrameMk id="41" creationId="{6D5ECD3C-28BA-4240-AE00-2F342AC24517}"/>
          </ac:graphicFrameMkLst>
        </pc:graphicFrameChg>
        <pc:graphicFrameChg chg="add mod">
          <ac:chgData name="Guest User" userId="S::urn:spo:anon#8288db01435a7b9f81d32f4b8812cf6c0162db8374c6af24acff9903cec819a0::" providerId="AD" clId="Web-{219DD4AA-E337-43ED-BF7D-8454BB19ECC8}" dt="2021-04-22T10:25:45.689" v="143"/>
          <ac:graphicFrameMkLst>
            <pc:docMk/>
            <pc:sldMk cId="359983798" sldId="274"/>
            <ac:graphicFrameMk id="43" creationId="{0B0B32EB-F963-43D3-8489-1CEFCCE94C9A}"/>
          </ac:graphicFrameMkLst>
        </pc:graphicFrameChg>
        <pc:graphicFrameChg chg="add mod">
          <ac:chgData name="Guest User" userId="S::urn:spo:anon#8288db01435a7b9f81d32f4b8812cf6c0162db8374c6af24acff9903cec819a0::" providerId="AD" clId="Web-{219DD4AA-E337-43ED-BF7D-8454BB19ECC8}" dt="2021-04-22T10:25:45.720" v="144"/>
          <ac:graphicFrameMkLst>
            <pc:docMk/>
            <pc:sldMk cId="359983798" sldId="274"/>
            <ac:graphicFrameMk id="45" creationId="{8D38FF88-9791-41BE-9AF2-C8FCD5515A8C}"/>
          </ac:graphicFrameMkLst>
        </pc:graphicFrameChg>
        <pc:graphicFrameChg chg="add mod">
          <ac:chgData name="Guest User" userId="S::urn:spo:anon#8288db01435a7b9f81d32f4b8812cf6c0162db8374c6af24acff9903cec819a0::" providerId="AD" clId="Web-{219DD4AA-E337-43ED-BF7D-8454BB19ECC8}" dt="2021-04-22T10:25:45.736" v="145"/>
          <ac:graphicFrameMkLst>
            <pc:docMk/>
            <pc:sldMk cId="359983798" sldId="274"/>
            <ac:graphicFrameMk id="47" creationId="{B34D4936-DB19-4DDD-8BB1-91F462C28BEB}"/>
          </ac:graphicFrameMkLst>
        </pc:graphicFrameChg>
        <pc:graphicFrameChg chg="add mod">
          <ac:chgData name="Guest User" userId="S::urn:spo:anon#8288db01435a7b9f81d32f4b8812cf6c0162db8374c6af24acff9903cec819a0::" providerId="AD" clId="Web-{219DD4AA-E337-43ED-BF7D-8454BB19ECC8}" dt="2021-04-22T10:25:45.752" v="146"/>
          <ac:graphicFrameMkLst>
            <pc:docMk/>
            <pc:sldMk cId="359983798" sldId="274"/>
            <ac:graphicFrameMk id="49" creationId="{C00BE07B-DDC8-42FB-96B8-EA2DAD4100A0}"/>
          </ac:graphicFrameMkLst>
        </pc:graphicFrameChg>
        <pc:graphicFrameChg chg="add mod">
          <ac:chgData name="Guest User" userId="S::urn:spo:anon#8288db01435a7b9f81d32f4b8812cf6c0162db8374c6af24acff9903cec819a0::" providerId="AD" clId="Web-{219DD4AA-E337-43ED-BF7D-8454BB19ECC8}" dt="2021-04-22T10:25:45.767" v="147"/>
          <ac:graphicFrameMkLst>
            <pc:docMk/>
            <pc:sldMk cId="359983798" sldId="274"/>
            <ac:graphicFrameMk id="51" creationId="{4010ADAB-8392-48C0-9072-060AECE5AAC4}"/>
          </ac:graphicFrameMkLst>
        </pc:graphicFrameChg>
        <pc:graphicFrameChg chg="add del mod">
          <ac:chgData name="Guest User" userId="S::urn:spo:anon#8288db01435a7b9f81d32f4b8812cf6c0162db8374c6af24acff9903cec819a0::" providerId="AD" clId="Web-{219DD4AA-E337-43ED-BF7D-8454BB19ECC8}" dt="2021-04-22T10:25:55.189" v="153"/>
          <ac:graphicFrameMkLst>
            <pc:docMk/>
            <pc:sldMk cId="359983798" sldId="274"/>
            <ac:graphicFrameMk id="53" creationId="{04C7AAF7-CE73-4F65-9589-967741F4CFCF}"/>
          </ac:graphicFrameMkLst>
        </pc:graphicFrameChg>
        <pc:graphicFrameChg chg="add del mod modGraphic">
          <ac:chgData name="Guest User" userId="S::urn:spo:anon#8288db01435a7b9f81d32f4b8812cf6c0162db8374c6af24acff9903cec819a0::" providerId="AD" clId="Web-{219DD4AA-E337-43ED-BF7D-8454BB19ECC8}" dt="2021-04-22T10:25:53.736" v="152"/>
          <ac:graphicFrameMkLst>
            <pc:docMk/>
            <pc:sldMk cId="359983798" sldId="274"/>
            <ac:graphicFrameMk id="55" creationId="{EB68AA6B-0920-476C-9902-F0B2EC808AD8}"/>
          </ac:graphicFrameMkLst>
        </pc:graphicFrameChg>
      </pc:sldChg>
      <pc:sldChg chg="addSp delSp modSp new mod setBg">
        <pc:chgData name="Guest User" userId="S::urn:spo:anon#8288db01435a7b9f81d32f4b8812cf6c0162db8374c6af24acff9903cec819a0::" providerId="AD" clId="Web-{219DD4AA-E337-43ED-BF7D-8454BB19ECC8}" dt="2021-04-22T10:26:41.925" v="159"/>
        <pc:sldMkLst>
          <pc:docMk/>
          <pc:sldMk cId="3655179678" sldId="274"/>
        </pc:sldMkLst>
        <pc:spChg chg="del">
          <ac:chgData name="Guest User" userId="S::urn:spo:anon#8288db01435a7b9f81d32f4b8812cf6c0162db8374c6af24acff9903cec819a0::" providerId="AD" clId="Web-{219DD4AA-E337-43ED-BF7D-8454BB19ECC8}" dt="2021-04-22T10:26:37.253" v="157"/>
          <ac:spMkLst>
            <pc:docMk/>
            <pc:sldMk cId="3655179678" sldId="274"/>
            <ac:spMk id="2" creationId="{9E5CA7DE-9A6C-436A-B0B8-163BE7B7C8E6}"/>
          </ac:spMkLst>
        </pc:spChg>
        <pc:spChg chg="del">
          <ac:chgData name="Guest User" userId="S::urn:spo:anon#8288db01435a7b9f81d32f4b8812cf6c0162db8374c6af24acff9903cec819a0::" providerId="AD" clId="Web-{219DD4AA-E337-43ED-BF7D-8454BB19ECC8}" dt="2021-04-22T10:26:35.878" v="156"/>
          <ac:spMkLst>
            <pc:docMk/>
            <pc:sldMk cId="3655179678" sldId="274"/>
            <ac:spMk id="3" creationId="{16C5B184-6853-4153-BBD0-B7B2619E285B}"/>
          </ac:spMkLst>
        </pc:spChg>
        <pc:spChg chg="add">
          <ac:chgData name="Guest User" userId="S::urn:spo:anon#8288db01435a7b9f81d32f4b8812cf6c0162db8374c6af24acff9903cec819a0::" providerId="AD" clId="Web-{219DD4AA-E337-43ED-BF7D-8454BB19ECC8}" dt="2021-04-22T10:26:41.925" v="159"/>
          <ac:spMkLst>
            <pc:docMk/>
            <pc:sldMk cId="3655179678" sldId="274"/>
            <ac:spMk id="13" creationId="{8ADE9738-7B48-4F06-BA7B-E2CF9663A69E}"/>
          </ac:spMkLst>
        </pc:spChg>
        <pc:spChg chg="add">
          <ac:chgData name="Guest User" userId="S::urn:spo:anon#8288db01435a7b9f81d32f4b8812cf6c0162db8374c6af24acff9903cec819a0::" providerId="AD" clId="Web-{219DD4AA-E337-43ED-BF7D-8454BB19ECC8}" dt="2021-04-22T10:26:41.925" v="159"/>
          <ac:spMkLst>
            <pc:docMk/>
            <pc:sldMk cId="3655179678" sldId="274"/>
            <ac:spMk id="15" creationId="{C1F07745-D943-46DF-AB69-FA455CE428EA}"/>
          </ac:spMkLst>
        </pc:spChg>
        <pc:spChg chg="add">
          <ac:chgData name="Guest User" userId="S::urn:spo:anon#8288db01435a7b9f81d32f4b8812cf6c0162db8374c6af24acff9903cec819a0::" providerId="AD" clId="Web-{219DD4AA-E337-43ED-BF7D-8454BB19ECC8}" dt="2021-04-22T10:26:41.925" v="159"/>
          <ac:spMkLst>
            <pc:docMk/>
            <pc:sldMk cId="3655179678" sldId="274"/>
            <ac:spMk id="17" creationId="{B72A2E17-3305-4404-A0DA-5CC3BDAFE08C}"/>
          </ac:spMkLst>
        </pc:spChg>
        <pc:picChg chg="add mod">
          <ac:chgData name="Guest User" userId="S::urn:spo:anon#8288db01435a7b9f81d32f4b8812cf6c0162db8374c6af24acff9903cec819a0::" providerId="AD" clId="Web-{219DD4AA-E337-43ED-BF7D-8454BB19ECC8}" dt="2021-04-22T10:26:41.925" v="159"/>
          <ac:picMkLst>
            <pc:docMk/>
            <pc:sldMk cId="3655179678" sldId="274"/>
            <ac:picMk id="4" creationId="{5B8094FE-AD4E-4614-A213-E733151BB4AF}"/>
          </ac:picMkLst>
        </pc:picChg>
        <pc:picChg chg="add">
          <ac:chgData name="Guest User" userId="S::urn:spo:anon#8288db01435a7b9f81d32f4b8812cf6c0162db8374c6af24acff9903cec819a0::" providerId="AD" clId="Web-{219DD4AA-E337-43ED-BF7D-8454BB19ECC8}" dt="2021-04-22T10:26:41.925" v="159"/>
          <ac:picMkLst>
            <pc:docMk/>
            <pc:sldMk cId="3655179678" sldId="274"/>
            <ac:picMk id="9" creationId="{62CFFBB8-E539-483F-B9AA-088F7D4B170D}"/>
          </ac:picMkLst>
        </pc:picChg>
        <pc:picChg chg="add">
          <ac:chgData name="Guest User" userId="S::urn:spo:anon#8288db01435a7b9f81d32f4b8812cf6c0162db8374c6af24acff9903cec819a0::" providerId="AD" clId="Web-{219DD4AA-E337-43ED-BF7D-8454BB19ECC8}" dt="2021-04-22T10:26:41.925" v="159"/>
          <ac:picMkLst>
            <pc:docMk/>
            <pc:sldMk cId="3655179678" sldId="274"/>
            <ac:picMk id="11" creationId="{552C38B8-B7F9-478B-8D67-99B248A946C4}"/>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94240-1CDB-4FD6-A51F-D257E0B72227}"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40B5B4FD-CF55-49BC-972D-179C4B4E7E3C}">
      <dgm:prSet/>
      <dgm:spPr/>
      <dgm:t>
        <a:bodyPr/>
        <a:lstStyle/>
        <a:p>
          <a:pPr>
            <a:lnSpc>
              <a:spcPct val="100000"/>
            </a:lnSpc>
          </a:pPr>
          <a:r>
            <a:rPr lang="en-US"/>
            <a:t>Digitize the market for small business </a:t>
          </a:r>
        </a:p>
      </dgm:t>
    </dgm:pt>
    <dgm:pt modelId="{1DDF4E12-9E3C-4CBF-B06D-57399E45571D}" type="parTrans" cxnId="{E66007B5-2DEC-41A4-9C08-BECCEE5E13B2}">
      <dgm:prSet/>
      <dgm:spPr/>
      <dgm:t>
        <a:bodyPr/>
        <a:lstStyle/>
        <a:p>
          <a:endParaRPr lang="en-US"/>
        </a:p>
      </dgm:t>
    </dgm:pt>
    <dgm:pt modelId="{CE38B355-D9FD-4FCF-A16D-F9A473229378}" type="sibTrans" cxnId="{E66007B5-2DEC-41A4-9C08-BECCEE5E13B2}">
      <dgm:prSet/>
      <dgm:spPr/>
      <dgm:t>
        <a:bodyPr/>
        <a:lstStyle/>
        <a:p>
          <a:endParaRPr lang="en-US"/>
        </a:p>
      </dgm:t>
    </dgm:pt>
    <dgm:pt modelId="{64DB9ED7-1881-4AF7-BFE4-426F4051698D}">
      <dgm:prSet/>
      <dgm:spPr/>
      <dgm:t>
        <a:bodyPr/>
        <a:lstStyle/>
        <a:p>
          <a:pPr>
            <a:lnSpc>
              <a:spcPct val="100000"/>
            </a:lnSpc>
          </a:pPr>
          <a:r>
            <a:rPr lang="en-US"/>
            <a:t>Provide analytical tools </a:t>
          </a:r>
        </a:p>
      </dgm:t>
    </dgm:pt>
    <dgm:pt modelId="{C3E503AE-D75F-48C7-A6DF-4113CD9002C8}" type="parTrans" cxnId="{43EF45AB-E91C-4830-AB39-2EAE7C052A5A}">
      <dgm:prSet/>
      <dgm:spPr/>
      <dgm:t>
        <a:bodyPr/>
        <a:lstStyle/>
        <a:p>
          <a:endParaRPr lang="en-US"/>
        </a:p>
      </dgm:t>
    </dgm:pt>
    <dgm:pt modelId="{0BDE066F-6628-45B2-A0AC-61B4A7C5559D}" type="sibTrans" cxnId="{43EF45AB-E91C-4830-AB39-2EAE7C052A5A}">
      <dgm:prSet/>
      <dgm:spPr/>
      <dgm:t>
        <a:bodyPr/>
        <a:lstStyle/>
        <a:p>
          <a:endParaRPr lang="en-US"/>
        </a:p>
      </dgm:t>
    </dgm:pt>
    <dgm:pt modelId="{B17C5CB3-21F4-44FD-BB4D-185275D4F795}">
      <dgm:prSet/>
      <dgm:spPr/>
      <dgm:t>
        <a:bodyPr/>
        <a:lstStyle/>
        <a:p>
          <a:pPr>
            <a:lnSpc>
              <a:spcPct val="100000"/>
            </a:lnSpc>
          </a:pPr>
          <a:r>
            <a:rPr lang="en-US"/>
            <a:t>Provide inventory management tools </a:t>
          </a:r>
        </a:p>
      </dgm:t>
    </dgm:pt>
    <dgm:pt modelId="{734B9BCC-E0D9-4E53-A5E5-FB7A8AA87429}" type="parTrans" cxnId="{0F24A6E1-F0D6-4E47-9BB7-5BF1FDBB621B}">
      <dgm:prSet/>
      <dgm:spPr/>
      <dgm:t>
        <a:bodyPr/>
        <a:lstStyle/>
        <a:p>
          <a:endParaRPr lang="en-US"/>
        </a:p>
      </dgm:t>
    </dgm:pt>
    <dgm:pt modelId="{EBC7BC30-A3DA-4A15-8BFB-22B57818E92C}" type="sibTrans" cxnId="{0F24A6E1-F0D6-4E47-9BB7-5BF1FDBB621B}">
      <dgm:prSet/>
      <dgm:spPr/>
      <dgm:t>
        <a:bodyPr/>
        <a:lstStyle/>
        <a:p>
          <a:endParaRPr lang="en-US"/>
        </a:p>
      </dgm:t>
    </dgm:pt>
    <dgm:pt modelId="{97066EB0-CFEF-4F73-8A54-96D5FF027B4D}">
      <dgm:prSet/>
      <dgm:spPr/>
      <dgm:t>
        <a:bodyPr/>
        <a:lstStyle/>
        <a:p>
          <a:pPr>
            <a:lnSpc>
              <a:spcPct val="100000"/>
            </a:lnSpc>
          </a:pPr>
          <a:r>
            <a:rPr lang="en-US"/>
            <a:t>Provide learning materials for startups </a:t>
          </a:r>
        </a:p>
      </dgm:t>
    </dgm:pt>
    <dgm:pt modelId="{5527BD9D-D197-4FDF-8384-4C7968BB5547}" type="parTrans" cxnId="{2B6FF05C-8A6B-4987-886B-DC6FE65D28B8}">
      <dgm:prSet/>
      <dgm:spPr/>
      <dgm:t>
        <a:bodyPr/>
        <a:lstStyle/>
        <a:p>
          <a:endParaRPr lang="en-US"/>
        </a:p>
      </dgm:t>
    </dgm:pt>
    <dgm:pt modelId="{6B2E9A55-CA2A-4E23-A24D-07064D0DD806}" type="sibTrans" cxnId="{2B6FF05C-8A6B-4987-886B-DC6FE65D28B8}">
      <dgm:prSet/>
      <dgm:spPr/>
      <dgm:t>
        <a:bodyPr/>
        <a:lstStyle/>
        <a:p>
          <a:endParaRPr lang="en-US"/>
        </a:p>
      </dgm:t>
    </dgm:pt>
    <dgm:pt modelId="{C6D790D1-26C4-4488-B688-93C6D50D81FA}">
      <dgm:prSet/>
      <dgm:spPr/>
      <dgm:t>
        <a:bodyPr/>
        <a:lstStyle/>
        <a:p>
          <a:pPr>
            <a:lnSpc>
              <a:spcPct val="100000"/>
            </a:lnSpc>
          </a:pPr>
          <a:r>
            <a:rPr lang="en-US"/>
            <a:t>Provide a platform for investors to invest in startups</a:t>
          </a:r>
        </a:p>
      </dgm:t>
    </dgm:pt>
    <dgm:pt modelId="{38BB81BD-F580-47DD-BAA8-CB2AE2ED29B5}" type="parTrans" cxnId="{3E8DA468-5F77-4EC2-B067-784110D077F4}">
      <dgm:prSet/>
      <dgm:spPr/>
      <dgm:t>
        <a:bodyPr/>
        <a:lstStyle/>
        <a:p>
          <a:endParaRPr lang="en-US"/>
        </a:p>
      </dgm:t>
    </dgm:pt>
    <dgm:pt modelId="{08FC1A8E-1DF3-4F7C-A633-7DE877FA606F}" type="sibTrans" cxnId="{3E8DA468-5F77-4EC2-B067-784110D077F4}">
      <dgm:prSet/>
      <dgm:spPr/>
      <dgm:t>
        <a:bodyPr/>
        <a:lstStyle/>
        <a:p>
          <a:endParaRPr lang="en-US"/>
        </a:p>
      </dgm:t>
    </dgm:pt>
    <dgm:pt modelId="{F2DDE268-9A48-46F8-9595-8B4514CFA0AA}" type="pres">
      <dgm:prSet presAssocID="{57994240-1CDB-4FD6-A51F-D257E0B72227}" presName="root" presStyleCnt="0">
        <dgm:presLayoutVars>
          <dgm:dir/>
          <dgm:resizeHandles val="exact"/>
        </dgm:presLayoutVars>
      </dgm:prSet>
      <dgm:spPr/>
    </dgm:pt>
    <dgm:pt modelId="{DB52F456-2E48-46FD-A3C9-006D42CF9185}" type="pres">
      <dgm:prSet presAssocID="{40B5B4FD-CF55-49BC-972D-179C4B4E7E3C}" presName="compNode" presStyleCnt="0"/>
      <dgm:spPr/>
    </dgm:pt>
    <dgm:pt modelId="{428209C7-36F4-46DA-A00D-2F7BE84D0004}" type="pres">
      <dgm:prSet presAssocID="{40B5B4FD-CF55-49BC-972D-179C4B4E7E3C}" presName="bgRect" presStyleLbl="bgShp" presStyleIdx="0" presStyleCnt="5"/>
      <dgm:spPr/>
    </dgm:pt>
    <dgm:pt modelId="{B2DB2E2D-6213-41FF-8A5E-A7B572E80872}" type="pres">
      <dgm:prSet presAssocID="{40B5B4FD-CF55-49BC-972D-179C4B4E7E3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D6F5F418-9ABE-4883-B255-2455C634D9B2}" type="pres">
      <dgm:prSet presAssocID="{40B5B4FD-CF55-49BC-972D-179C4B4E7E3C}" presName="spaceRect" presStyleCnt="0"/>
      <dgm:spPr/>
    </dgm:pt>
    <dgm:pt modelId="{ED280AAB-E2C4-46A7-9DFD-0CF1BBACD645}" type="pres">
      <dgm:prSet presAssocID="{40B5B4FD-CF55-49BC-972D-179C4B4E7E3C}" presName="parTx" presStyleLbl="revTx" presStyleIdx="0" presStyleCnt="5">
        <dgm:presLayoutVars>
          <dgm:chMax val="0"/>
          <dgm:chPref val="0"/>
        </dgm:presLayoutVars>
      </dgm:prSet>
      <dgm:spPr/>
    </dgm:pt>
    <dgm:pt modelId="{A3BA40DA-900D-45A3-856E-B765D426C4AE}" type="pres">
      <dgm:prSet presAssocID="{CE38B355-D9FD-4FCF-A16D-F9A473229378}" presName="sibTrans" presStyleCnt="0"/>
      <dgm:spPr/>
    </dgm:pt>
    <dgm:pt modelId="{749CFA71-711B-4DB4-B179-26D40118F646}" type="pres">
      <dgm:prSet presAssocID="{64DB9ED7-1881-4AF7-BFE4-426F4051698D}" presName="compNode" presStyleCnt="0"/>
      <dgm:spPr/>
    </dgm:pt>
    <dgm:pt modelId="{850E1B80-B17E-4FC5-8BEC-0DFD2217C9D7}" type="pres">
      <dgm:prSet presAssocID="{64DB9ED7-1881-4AF7-BFE4-426F4051698D}" presName="bgRect" presStyleLbl="bgShp" presStyleIdx="1" presStyleCnt="5"/>
      <dgm:spPr/>
    </dgm:pt>
    <dgm:pt modelId="{F64CE236-364D-4B34-B0C8-34A427B9169B}" type="pres">
      <dgm:prSet presAssocID="{64DB9ED7-1881-4AF7-BFE4-426F405169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32B013D9-2521-444B-9B39-F3B0536A9681}" type="pres">
      <dgm:prSet presAssocID="{64DB9ED7-1881-4AF7-BFE4-426F4051698D}" presName="spaceRect" presStyleCnt="0"/>
      <dgm:spPr/>
    </dgm:pt>
    <dgm:pt modelId="{390AA7B3-9C6B-4BCA-8557-6E1CE1A47E91}" type="pres">
      <dgm:prSet presAssocID="{64DB9ED7-1881-4AF7-BFE4-426F4051698D}" presName="parTx" presStyleLbl="revTx" presStyleIdx="1" presStyleCnt="5">
        <dgm:presLayoutVars>
          <dgm:chMax val="0"/>
          <dgm:chPref val="0"/>
        </dgm:presLayoutVars>
      </dgm:prSet>
      <dgm:spPr/>
    </dgm:pt>
    <dgm:pt modelId="{66704358-C6C1-4343-8EEE-E002D8ECEA1F}" type="pres">
      <dgm:prSet presAssocID="{0BDE066F-6628-45B2-A0AC-61B4A7C5559D}" presName="sibTrans" presStyleCnt="0"/>
      <dgm:spPr/>
    </dgm:pt>
    <dgm:pt modelId="{AF199A93-AF30-49B0-B52D-BFAC7E68119D}" type="pres">
      <dgm:prSet presAssocID="{B17C5CB3-21F4-44FD-BB4D-185275D4F795}" presName="compNode" presStyleCnt="0"/>
      <dgm:spPr/>
    </dgm:pt>
    <dgm:pt modelId="{5C05FF42-70C5-4283-AFA9-A60D7FA11437}" type="pres">
      <dgm:prSet presAssocID="{B17C5CB3-21F4-44FD-BB4D-185275D4F795}" presName="bgRect" presStyleLbl="bgShp" presStyleIdx="2" presStyleCnt="5"/>
      <dgm:spPr/>
    </dgm:pt>
    <dgm:pt modelId="{D4C2E5A8-F7E8-4585-B5BC-41E79FBF25B9}" type="pres">
      <dgm:prSet presAssocID="{B17C5CB3-21F4-44FD-BB4D-185275D4F7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D1D1EA33-4868-4E6E-8B35-3DAFAF51FB13}" type="pres">
      <dgm:prSet presAssocID="{B17C5CB3-21F4-44FD-BB4D-185275D4F795}" presName="spaceRect" presStyleCnt="0"/>
      <dgm:spPr/>
    </dgm:pt>
    <dgm:pt modelId="{25321EF9-B62F-4BFB-A535-2D146D316816}" type="pres">
      <dgm:prSet presAssocID="{B17C5CB3-21F4-44FD-BB4D-185275D4F795}" presName="parTx" presStyleLbl="revTx" presStyleIdx="2" presStyleCnt="5">
        <dgm:presLayoutVars>
          <dgm:chMax val="0"/>
          <dgm:chPref val="0"/>
        </dgm:presLayoutVars>
      </dgm:prSet>
      <dgm:spPr/>
    </dgm:pt>
    <dgm:pt modelId="{378A291C-9A97-498B-93EB-2B7C631DD7F4}" type="pres">
      <dgm:prSet presAssocID="{EBC7BC30-A3DA-4A15-8BFB-22B57818E92C}" presName="sibTrans" presStyleCnt="0"/>
      <dgm:spPr/>
    </dgm:pt>
    <dgm:pt modelId="{FBBE9A0C-A684-4D26-9F56-082BE1E91AD9}" type="pres">
      <dgm:prSet presAssocID="{97066EB0-CFEF-4F73-8A54-96D5FF027B4D}" presName="compNode" presStyleCnt="0"/>
      <dgm:spPr/>
    </dgm:pt>
    <dgm:pt modelId="{312268B3-5ED4-471C-B654-3AEB8157A7C2}" type="pres">
      <dgm:prSet presAssocID="{97066EB0-CFEF-4F73-8A54-96D5FF027B4D}" presName="bgRect" presStyleLbl="bgShp" presStyleIdx="3" presStyleCnt="5"/>
      <dgm:spPr/>
    </dgm:pt>
    <dgm:pt modelId="{A970986E-2CE5-40A0-B288-C4401CECA23F}" type="pres">
      <dgm:prSet presAssocID="{97066EB0-CFEF-4F73-8A54-96D5FF027B4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3EA63134-DA43-4E30-92D1-3399C6ED826A}" type="pres">
      <dgm:prSet presAssocID="{97066EB0-CFEF-4F73-8A54-96D5FF027B4D}" presName="spaceRect" presStyleCnt="0"/>
      <dgm:spPr/>
    </dgm:pt>
    <dgm:pt modelId="{A0C7B2E0-0511-4713-B0BD-1C7726563E1C}" type="pres">
      <dgm:prSet presAssocID="{97066EB0-CFEF-4F73-8A54-96D5FF027B4D}" presName="parTx" presStyleLbl="revTx" presStyleIdx="3" presStyleCnt="5">
        <dgm:presLayoutVars>
          <dgm:chMax val="0"/>
          <dgm:chPref val="0"/>
        </dgm:presLayoutVars>
      </dgm:prSet>
      <dgm:spPr/>
    </dgm:pt>
    <dgm:pt modelId="{CD798BDD-F30C-4DF9-BFF4-B85D5F4029B9}" type="pres">
      <dgm:prSet presAssocID="{6B2E9A55-CA2A-4E23-A24D-07064D0DD806}" presName="sibTrans" presStyleCnt="0"/>
      <dgm:spPr/>
    </dgm:pt>
    <dgm:pt modelId="{D398C4C2-5525-40E5-A0A0-E20D6E000E46}" type="pres">
      <dgm:prSet presAssocID="{C6D790D1-26C4-4488-B688-93C6D50D81FA}" presName="compNode" presStyleCnt="0"/>
      <dgm:spPr/>
    </dgm:pt>
    <dgm:pt modelId="{F5ABEB48-C596-4D64-9886-F62615E6DC3D}" type="pres">
      <dgm:prSet presAssocID="{C6D790D1-26C4-4488-B688-93C6D50D81FA}" presName="bgRect" presStyleLbl="bgShp" presStyleIdx="4" presStyleCnt="5"/>
      <dgm:spPr/>
    </dgm:pt>
    <dgm:pt modelId="{7E698D1C-8DA8-47AC-9DEE-ECEC91D54DA6}" type="pres">
      <dgm:prSet presAssocID="{C6D790D1-26C4-4488-B688-93C6D50D81F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650633A7-65E3-49E1-8FEF-776846B5E07F}" type="pres">
      <dgm:prSet presAssocID="{C6D790D1-26C4-4488-B688-93C6D50D81FA}" presName="spaceRect" presStyleCnt="0"/>
      <dgm:spPr/>
    </dgm:pt>
    <dgm:pt modelId="{F5858714-39A3-4D06-AA9A-7D56FA79AC1B}" type="pres">
      <dgm:prSet presAssocID="{C6D790D1-26C4-4488-B688-93C6D50D81FA}" presName="parTx" presStyleLbl="revTx" presStyleIdx="4" presStyleCnt="5">
        <dgm:presLayoutVars>
          <dgm:chMax val="0"/>
          <dgm:chPref val="0"/>
        </dgm:presLayoutVars>
      </dgm:prSet>
      <dgm:spPr/>
    </dgm:pt>
  </dgm:ptLst>
  <dgm:cxnLst>
    <dgm:cxn modelId="{4BE6C706-01C4-4CD2-B71E-B22919FE7D58}" type="presOf" srcId="{97066EB0-CFEF-4F73-8A54-96D5FF027B4D}" destId="{A0C7B2E0-0511-4713-B0BD-1C7726563E1C}" srcOrd="0" destOrd="0" presId="urn:microsoft.com/office/officeart/2018/2/layout/IconVerticalSolidList"/>
    <dgm:cxn modelId="{2B6FF05C-8A6B-4987-886B-DC6FE65D28B8}" srcId="{57994240-1CDB-4FD6-A51F-D257E0B72227}" destId="{97066EB0-CFEF-4F73-8A54-96D5FF027B4D}" srcOrd="3" destOrd="0" parTransId="{5527BD9D-D197-4FDF-8384-4C7968BB5547}" sibTransId="{6B2E9A55-CA2A-4E23-A24D-07064D0DD806}"/>
    <dgm:cxn modelId="{66713065-D238-4D2E-8B3E-768D930400C9}" type="presOf" srcId="{C6D790D1-26C4-4488-B688-93C6D50D81FA}" destId="{F5858714-39A3-4D06-AA9A-7D56FA79AC1B}" srcOrd="0" destOrd="0" presId="urn:microsoft.com/office/officeart/2018/2/layout/IconVerticalSolidList"/>
    <dgm:cxn modelId="{3E8DA468-5F77-4EC2-B067-784110D077F4}" srcId="{57994240-1CDB-4FD6-A51F-D257E0B72227}" destId="{C6D790D1-26C4-4488-B688-93C6D50D81FA}" srcOrd="4" destOrd="0" parTransId="{38BB81BD-F580-47DD-BAA8-CB2AE2ED29B5}" sibTransId="{08FC1A8E-1DF3-4F7C-A633-7DE877FA606F}"/>
    <dgm:cxn modelId="{33357469-1E3B-46A8-A8F7-7D810515B28E}" type="presOf" srcId="{40B5B4FD-CF55-49BC-972D-179C4B4E7E3C}" destId="{ED280AAB-E2C4-46A7-9DFD-0CF1BBACD645}" srcOrd="0" destOrd="0" presId="urn:microsoft.com/office/officeart/2018/2/layout/IconVerticalSolidList"/>
    <dgm:cxn modelId="{07AFB792-96B4-4661-9E47-FB4865E75E07}" type="presOf" srcId="{64DB9ED7-1881-4AF7-BFE4-426F4051698D}" destId="{390AA7B3-9C6B-4BCA-8557-6E1CE1A47E91}" srcOrd="0" destOrd="0" presId="urn:microsoft.com/office/officeart/2018/2/layout/IconVerticalSolidList"/>
    <dgm:cxn modelId="{26A83794-ACB6-4DBC-8BB8-71BBA1C9530A}" type="presOf" srcId="{57994240-1CDB-4FD6-A51F-D257E0B72227}" destId="{F2DDE268-9A48-46F8-9595-8B4514CFA0AA}" srcOrd="0" destOrd="0" presId="urn:microsoft.com/office/officeart/2018/2/layout/IconVerticalSolidList"/>
    <dgm:cxn modelId="{C4BC21AB-54DB-40F6-A521-0778EE326B29}" type="presOf" srcId="{B17C5CB3-21F4-44FD-BB4D-185275D4F795}" destId="{25321EF9-B62F-4BFB-A535-2D146D316816}" srcOrd="0" destOrd="0" presId="urn:microsoft.com/office/officeart/2018/2/layout/IconVerticalSolidList"/>
    <dgm:cxn modelId="{43EF45AB-E91C-4830-AB39-2EAE7C052A5A}" srcId="{57994240-1CDB-4FD6-A51F-D257E0B72227}" destId="{64DB9ED7-1881-4AF7-BFE4-426F4051698D}" srcOrd="1" destOrd="0" parTransId="{C3E503AE-D75F-48C7-A6DF-4113CD9002C8}" sibTransId="{0BDE066F-6628-45B2-A0AC-61B4A7C5559D}"/>
    <dgm:cxn modelId="{E66007B5-2DEC-41A4-9C08-BECCEE5E13B2}" srcId="{57994240-1CDB-4FD6-A51F-D257E0B72227}" destId="{40B5B4FD-CF55-49BC-972D-179C4B4E7E3C}" srcOrd="0" destOrd="0" parTransId="{1DDF4E12-9E3C-4CBF-B06D-57399E45571D}" sibTransId="{CE38B355-D9FD-4FCF-A16D-F9A473229378}"/>
    <dgm:cxn modelId="{0F24A6E1-F0D6-4E47-9BB7-5BF1FDBB621B}" srcId="{57994240-1CDB-4FD6-A51F-D257E0B72227}" destId="{B17C5CB3-21F4-44FD-BB4D-185275D4F795}" srcOrd="2" destOrd="0" parTransId="{734B9BCC-E0D9-4E53-A5E5-FB7A8AA87429}" sibTransId="{EBC7BC30-A3DA-4A15-8BFB-22B57818E92C}"/>
    <dgm:cxn modelId="{142F063D-D0E7-4B22-B057-C3C741A6AE39}" type="presParOf" srcId="{F2DDE268-9A48-46F8-9595-8B4514CFA0AA}" destId="{DB52F456-2E48-46FD-A3C9-006D42CF9185}" srcOrd="0" destOrd="0" presId="urn:microsoft.com/office/officeart/2018/2/layout/IconVerticalSolidList"/>
    <dgm:cxn modelId="{AADFF80A-F3B5-4858-B1AB-53266EB0C776}" type="presParOf" srcId="{DB52F456-2E48-46FD-A3C9-006D42CF9185}" destId="{428209C7-36F4-46DA-A00D-2F7BE84D0004}" srcOrd="0" destOrd="0" presId="urn:microsoft.com/office/officeart/2018/2/layout/IconVerticalSolidList"/>
    <dgm:cxn modelId="{04D7D601-FF7A-4ABD-B59B-138CEB87888A}" type="presParOf" srcId="{DB52F456-2E48-46FD-A3C9-006D42CF9185}" destId="{B2DB2E2D-6213-41FF-8A5E-A7B572E80872}" srcOrd="1" destOrd="0" presId="urn:microsoft.com/office/officeart/2018/2/layout/IconVerticalSolidList"/>
    <dgm:cxn modelId="{503DACB4-A945-4F98-BA11-5858055207C1}" type="presParOf" srcId="{DB52F456-2E48-46FD-A3C9-006D42CF9185}" destId="{D6F5F418-9ABE-4883-B255-2455C634D9B2}" srcOrd="2" destOrd="0" presId="urn:microsoft.com/office/officeart/2018/2/layout/IconVerticalSolidList"/>
    <dgm:cxn modelId="{8754CABD-29CC-4B14-A23B-79B23DB10D71}" type="presParOf" srcId="{DB52F456-2E48-46FD-A3C9-006D42CF9185}" destId="{ED280AAB-E2C4-46A7-9DFD-0CF1BBACD645}" srcOrd="3" destOrd="0" presId="urn:microsoft.com/office/officeart/2018/2/layout/IconVerticalSolidList"/>
    <dgm:cxn modelId="{CC589088-45EF-42ED-B563-2D4AFE937023}" type="presParOf" srcId="{F2DDE268-9A48-46F8-9595-8B4514CFA0AA}" destId="{A3BA40DA-900D-45A3-856E-B765D426C4AE}" srcOrd="1" destOrd="0" presId="urn:microsoft.com/office/officeart/2018/2/layout/IconVerticalSolidList"/>
    <dgm:cxn modelId="{74E74289-A74B-47F0-98F7-C146EC34A5A2}" type="presParOf" srcId="{F2DDE268-9A48-46F8-9595-8B4514CFA0AA}" destId="{749CFA71-711B-4DB4-B179-26D40118F646}" srcOrd="2" destOrd="0" presId="urn:microsoft.com/office/officeart/2018/2/layout/IconVerticalSolidList"/>
    <dgm:cxn modelId="{3C3E963C-58AD-434C-A320-B86E6C31BD56}" type="presParOf" srcId="{749CFA71-711B-4DB4-B179-26D40118F646}" destId="{850E1B80-B17E-4FC5-8BEC-0DFD2217C9D7}" srcOrd="0" destOrd="0" presId="urn:microsoft.com/office/officeart/2018/2/layout/IconVerticalSolidList"/>
    <dgm:cxn modelId="{7DE1B771-A9AB-487C-BA9E-BDA4640BA708}" type="presParOf" srcId="{749CFA71-711B-4DB4-B179-26D40118F646}" destId="{F64CE236-364D-4B34-B0C8-34A427B9169B}" srcOrd="1" destOrd="0" presId="urn:microsoft.com/office/officeart/2018/2/layout/IconVerticalSolidList"/>
    <dgm:cxn modelId="{8B4DA648-E2F1-4B57-B81E-083D6B1DD0FA}" type="presParOf" srcId="{749CFA71-711B-4DB4-B179-26D40118F646}" destId="{32B013D9-2521-444B-9B39-F3B0536A9681}" srcOrd="2" destOrd="0" presId="urn:microsoft.com/office/officeart/2018/2/layout/IconVerticalSolidList"/>
    <dgm:cxn modelId="{9FAA0854-B080-4399-B9AF-418767CB450D}" type="presParOf" srcId="{749CFA71-711B-4DB4-B179-26D40118F646}" destId="{390AA7B3-9C6B-4BCA-8557-6E1CE1A47E91}" srcOrd="3" destOrd="0" presId="urn:microsoft.com/office/officeart/2018/2/layout/IconVerticalSolidList"/>
    <dgm:cxn modelId="{BFA04444-8E37-4C4B-96DF-2B9AEA2A76A8}" type="presParOf" srcId="{F2DDE268-9A48-46F8-9595-8B4514CFA0AA}" destId="{66704358-C6C1-4343-8EEE-E002D8ECEA1F}" srcOrd="3" destOrd="0" presId="urn:microsoft.com/office/officeart/2018/2/layout/IconVerticalSolidList"/>
    <dgm:cxn modelId="{CF37DF0C-3350-45BF-B61F-D231321A8E87}" type="presParOf" srcId="{F2DDE268-9A48-46F8-9595-8B4514CFA0AA}" destId="{AF199A93-AF30-49B0-B52D-BFAC7E68119D}" srcOrd="4" destOrd="0" presId="urn:microsoft.com/office/officeart/2018/2/layout/IconVerticalSolidList"/>
    <dgm:cxn modelId="{DD5063D5-6E40-4692-9A66-5BB873F726C2}" type="presParOf" srcId="{AF199A93-AF30-49B0-B52D-BFAC7E68119D}" destId="{5C05FF42-70C5-4283-AFA9-A60D7FA11437}" srcOrd="0" destOrd="0" presId="urn:microsoft.com/office/officeart/2018/2/layout/IconVerticalSolidList"/>
    <dgm:cxn modelId="{A7C24815-38D6-4D11-A5E4-C003F790A0C0}" type="presParOf" srcId="{AF199A93-AF30-49B0-B52D-BFAC7E68119D}" destId="{D4C2E5A8-F7E8-4585-B5BC-41E79FBF25B9}" srcOrd="1" destOrd="0" presId="urn:microsoft.com/office/officeart/2018/2/layout/IconVerticalSolidList"/>
    <dgm:cxn modelId="{31265490-0FBB-4D76-BECD-5943C972B064}" type="presParOf" srcId="{AF199A93-AF30-49B0-B52D-BFAC7E68119D}" destId="{D1D1EA33-4868-4E6E-8B35-3DAFAF51FB13}" srcOrd="2" destOrd="0" presId="urn:microsoft.com/office/officeart/2018/2/layout/IconVerticalSolidList"/>
    <dgm:cxn modelId="{46D21C06-7C48-4665-A456-4194242F05A1}" type="presParOf" srcId="{AF199A93-AF30-49B0-B52D-BFAC7E68119D}" destId="{25321EF9-B62F-4BFB-A535-2D146D316816}" srcOrd="3" destOrd="0" presId="urn:microsoft.com/office/officeart/2018/2/layout/IconVerticalSolidList"/>
    <dgm:cxn modelId="{B34B178A-6A6E-4CC7-9316-92F2473C55BE}" type="presParOf" srcId="{F2DDE268-9A48-46F8-9595-8B4514CFA0AA}" destId="{378A291C-9A97-498B-93EB-2B7C631DD7F4}" srcOrd="5" destOrd="0" presId="urn:microsoft.com/office/officeart/2018/2/layout/IconVerticalSolidList"/>
    <dgm:cxn modelId="{91942F8B-70D7-4632-8BB2-7A5D01EE8701}" type="presParOf" srcId="{F2DDE268-9A48-46F8-9595-8B4514CFA0AA}" destId="{FBBE9A0C-A684-4D26-9F56-082BE1E91AD9}" srcOrd="6" destOrd="0" presId="urn:microsoft.com/office/officeart/2018/2/layout/IconVerticalSolidList"/>
    <dgm:cxn modelId="{5AF12CA2-5D7B-42C1-B4D5-7C7FDA7D3DAD}" type="presParOf" srcId="{FBBE9A0C-A684-4D26-9F56-082BE1E91AD9}" destId="{312268B3-5ED4-471C-B654-3AEB8157A7C2}" srcOrd="0" destOrd="0" presId="urn:microsoft.com/office/officeart/2018/2/layout/IconVerticalSolidList"/>
    <dgm:cxn modelId="{857532E5-97A8-4121-AAB4-57E8981F0EBD}" type="presParOf" srcId="{FBBE9A0C-A684-4D26-9F56-082BE1E91AD9}" destId="{A970986E-2CE5-40A0-B288-C4401CECA23F}" srcOrd="1" destOrd="0" presId="urn:microsoft.com/office/officeart/2018/2/layout/IconVerticalSolidList"/>
    <dgm:cxn modelId="{C60E977E-6ADC-4F46-8665-430114486274}" type="presParOf" srcId="{FBBE9A0C-A684-4D26-9F56-082BE1E91AD9}" destId="{3EA63134-DA43-4E30-92D1-3399C6ED826A}" srcOrd="2" destOrd="0" presId="urn:microsoft.com/office/officeart/2018/2/layout/IconVerticalSolidList"/>
    <dgm:cxn modelId="{F5F87F22-C87A-41B1-95ED-CB7FFAC34BC4}" type="presParOf" srcId="{FBBE9A0C-A684-4D26-9F56-082BE1E91AD9}" destId="{A0C7B2E0-0511-4713-B0BD-1C7726563E1C}" srcOrd="3" destOrd="0" presId="urn:microsoft.com/office/officeart/2018/2/layout/IconVerticalSolidList"/>
    <dgm:cxn modelId="{2D215C9D-7357-4F79-951A-8F5EDE02B63F}" type="presParOf" srcId="{F2DDE268-9A48-46F8-9595-8B4514CFA0AA}" destId="{CD798BDD-F30C-4DF9-BFF4-B85D5F4029B9}" srcOrd="7" destOrd="0" presId="urn:microsoft.com/office/officeart/2018/2/layout/IconVerticalSolidList"/>
    <dgm:cxn modelId="{98287DFF-1EFE-49E6-9498-2799FC61EB5F}" type="presParOf" srcId="{F2DDE268-9A48-46F8-9595-8B4514CFA0AA}" destId="{D398C4C2-5525-40E5-A0A0-E20D6E000E46}" srcOrd="8" destOrd="0" presId="urn:microsoft.com/office/officeart/2018/2/layout/IconVerticalSolidList"/>
    <dgm:cxn modelId="{13835348-995D-4B79-9B9F-D37899FE5401}" type="presParOf" srcId="{D398C4C2-5525-40E5-A0A0-E20D6E000E46}" destId="{F5ABEB48-C596-4D64-9886-F62615E6DC3D}" srcOrd="0" destOrd="0" presId="urn:microsoft.com/office/officeart/2018/2/layout/IconVerticalSolidList"/>
    <dgm:cxn modelId="{85A196A4-3196-4340-ABC8-B028BF273222}" type="presParOf" srcId="{D398C4C2-5525-40E5-A0A0-E20D6E000E46}" destId="{7E698D1C-8DA8-47AC-9DEE-ECEC91D54DA6}" srcOrd="1" destOrd="0" presId="urn:microsoft.com/office/officeart/2018/2/layout/IconVerticalSolidList"/>
    <dgm:cxn modelId="{42CEC5AD-9D73-4406-9861-94BD68A9C24A}" type="presParOf" srcId="{D398C4C2-5525-40E5-A0A0-E20D6E000E46}" destId="{650633A7-65E3-49E1-8FEF-776846B5E07F}" srcOrd="2" destOrd="0" presId="urn:microsoft.com/office/officeart/2018/2/layout/IconVerticalSolidList"/>
    <dgm:cxn modelId="{3AEED4DE-68B2-4E56-A12C-C84B51308C5E}" type="presParOf" srcId="{D398C4C2-5525-40E5-A0A0-E20D6E000E46}" destId="{F5858714-39A3-4D06-AA9A-7D56FA79AC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773227-E189-47B6-84C8-47FAF08A0C3C}"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9446C2C9-8E50-4C41-ACC7-4CEAD9601B29}">
      <dgm:prSet/>
      <dgm:spPr/>
      <dgm:t>
        <a:bodyPr/>
        <a:lstStyle/>
        <a:p>
          <a:r>
            <a:rPr lang="en-US" i="1"/>
            <a:t>Minimum steps to make a purchase for consumers</a:t>
          </a:r>
          <a:r>
            <a:rPr lang="en-US"/>
            <a:t>: Making sure that the checkout process is as quick as possible</a:t>
          </a:r>
        </a:p>
      </dgm:t>
    </dgm:pt>
    <dgm:pt modelId="{E1D400D8-B467-4127-84D6-D33059A0F263}" type="parTrans" cxnId="{BC9B8AC4-B0B2-40E7-A8D3-F10AFF30D430}">
      <dgm:prSet/>
      <dgm:spPr/>
      <dgm:t>
        <a:bodyPr/>
        <a:lstStyle/>
        <a:p>
          <a:endParaRPr lang="en-US"/>
        </a:p>
      </dgm:t>
    </dgm:pt>
    <dgm:pt modelId="{2461E3BF-BB29-4663-81E7-25F95BBE404B}" type="sibTrans" cxnId="{BC9B8AC4-B0B2-40E7-A8D3-F10AFF30D430}">
      <dgm:prSet/>
      <dgm:spPr/>
      <dgm:t>
        <a:bodyPr/>
        <a:lstStyle/>
        <a:p>
          <a:endParaRPr lang="en-US"/>
        </a:p>
      </dgm:t>
    </dgm:pt>
    <dgm:pt modelId="{A155FD2E-947E-422A-A18C-CE5568B2376B}">
      <dgm:prSet/>
      <dgm:spPr/>
      <dgm:t>
        <a:bodyPr/>
        <a:lstStyle/>
        <a:p>
          <a:r>
            <a:rPr lang="en-US" i="1"/>
            <a:t>Mobile-friendliness</a:t>
          </a:r>
          <a:r>
            <a:rPr lang="en-US"/>
            <a:t>: A responsive web application suitable for both small screens and big screens.</a:t>
          </a:r>
        </a:p>
      </dgm:t>
    </dgm:pt>
    <dgm:pt modelId="{65037C86-EC53-49B4-BB1D-B61AC10A0CE6}" type="parTrans" cxnId="{C5CC30B2-88A5-4F4A-B3A4-438374C108D0}">
      <dgm:prSet/>
      <dgm:spPr/>
      <dgm:t>
        <a:bodyPr/>
        <a:lstStyle/>
        <a:p>
          <a:endParaRPr lang="en-US"/>
        </a:p>
      </dgm:t>
    </dgm:pt>
    <dgm:pt modelId="{56C7B17F-C994-4A70-A34F-685F6B417DBD}" type="sibTrans" cxnId="{C5CC30B2-88A5-4F4A-B3A4-438374C108D0}">
      <dgm:prSet/>
      <dgm:spPr/>
      <dgm:t>
        <a:bodyPr/>
        <a:lstStyle/>
        <a:p>
          <a:endParaRPr lang="en-US"/>
        </a:p>
      </dgm:t>
    </dgm:pt>
    <dgm:pt modelId="{3C0989C4-CFC3-42B0-807A-BBAA13937E9B}">
      <dgm:prSet/>
      <dgm:spPr/>
      <dgm:t>
        <a:bodyPr/>
        <a:lstStyle/>
        <a:p>
          <a:r>
            <a:rPr lang="en-US"/>
            <a:t>Unique, recognizable design: The application has a theme of its own but still has to use common recognizable symbols for ease use.</a:t>
          </a:r>
        </a:p>
      </dgm:t>
    </dgm:pt>
    <dgm:pt modelId="{A6B29591-E22E-4139-AD09-D3BE9AA9CFC6}" type="parTrans" cxnId="{D520D9FD-8F6B-4156-AD80-B74AE56B9751}">
      <dgm:prSet/>
      <dgm:spPr/>
      <dgm:t>
        <a:bodyPr/>
        <a:lstStyle/>
        <a:p>
          <a:endParaRPr lang="en-US"/>
        </a:p>
      </dgm:t>
    </dgm:pt>
    <dgm:pt modelId="{0C0BFE85-0A98-4665-A9BB-0F41643B8F98}" type="sibTrans" cxnId="{D520D9FD-8F6B-4156-AD80-B74AE56B9751}">
      <dgm:prSet/>
      <dgm:spPr/>
      <dgm:t>
        <a:bodyPr/>
        <a:lstStyle/>
        <a:p>
          <a:endParaRPr lang="en-US"/>
        </a:p>
      </dgm:t>
    </dgm:pt>
    <dgm:pt modelId="{EC4B0210-41B3-4D49-8119-C52249C8E987}">
      <dgm:prSet/>
      <dgm:spPr/>
      <dgm:t>
        <a:bodyPr/>
        <a:lstStyle/>
        <a:p>
          <a:r>
            <a:rPr lang="en-US" i="1"/>
            <a:t>Rating and Feedbacks</a:t>
          </a:r>
          <a:r>
            <a:rPr lang="en-US"/>
            <a:t>: The application has rating and feedback system for each orders it has done.</a:t>
          </a:r>
        </a:p>
      </dgm:t>
    </dgm:pt>
    <dgm:pt modelId="{8AF4846F-2204-4723-9F5D-A4DC2A967EBC}" type="parTrans" cxnId="{B96450FF-0B78-4004-A7CB-E99334B6F0C7}">
      <dgm:prSet/>
      <dgm:spPr/>
      <dgm:t>
        <a:bodyPr/>
        <a:lstStyle/>
        <a:p>
          <a:endParaRPr lang="en-US"/>
        </a:p>
      </dgm:t>
    </dgm:pt>
    <dgm:pt modelId="{7449FC28-0520-4F38-A05E-D6C95F462254}" type="sibTrans" cxnId="{B96450FF-0B78-4004-A7CB-E99334B6F0C7}">
      <dgm:prSet/>
      <dgm:spPr/>
      <dgm:t>
        <a:bodyPr/>
        <a:lstStyle/>
        <a:p>
          <a:endParaRPr lang="en-US"/>
        </a:p>
      </dgm:t>
    </dgm:pt>
    <dgm:pt modelId="{0DC38ED1-D6FC-4315-B9C7-DEAE6C1534C8}">
      <dgm:prSet/>
      <dgm:spPr/>
      <dgm:t>
        <a:bodyPr/>
        <a:lstStyle/>
        <a:p>
          <a:r>
            <a:rPr lang="en-US" i="1"/>
            <a:t>Product Recommendation</a:t>
          </a:r>
          <a:r>
            <a:rPr lang="en-US"/>
            <a:t>: The application recommends the products based on user’s history activities.</a:t>
          </a:r>
        </a:p>
      </dgm:t>
    </dgm:pt>
    <dgm:pt modelId="{34D34985-8C0D-4B07-B3BE-E164F8DA9B8D}" type="parTrans" cxnId="{DDFB3A1A-1B1B-48EF-BD98-B3DBDA791F86}">
      <dgm:prSet/>
      <dgm:spPr/>
      <dgm:t>
        <a:bodyPr/>
        <a:lstStyle/>
        <a:p>
          <a:endParaRPr lang="en-US"/>
        </a:p>
      </dgm:t>
    </dgm:pt>
    <dgm:pt modelId="{A10FE260-EAFF-426C-86AB-DD575202C41B}" type="sibTrans" cxnId="{DDFB3A1A-1B1B-48EF-BD98-B3DBDA791F86}">
      <dgm:prSet/>
      <dgm:spPr/>
      <dgm:t>
        <a:bodyPr/>
        <a:lstStyle/>
        <a:p>
          <a:endParaRPr lang="en-US"/>
        </a:p>
      </dgm:t>
    </dgm:pt>
    <dgm:pt modelId="{62B4ABEB-4900-4EAB-AD21-AEE500409F05}">
      <dgm:prSet/>
      <dgm:spPr/>
      <dgm:t>
        <a:bodyPr/>
        <a:lstStyle/>
        <a:p>
          <a:r>
            <a:rPr lang="en-US" i="1"/>
            <a:t>Business Forecasting</a:t>
          </a:r>
          <a:r>
            <a:rPr lang="en-US"/>
            <a:t>: The application can predict the sales for the upcoming month.</a:t>
          </a:r>
        </a:p>
      </dgm:t>
    </dgm:pt>
    <dgm:pt modelId="{35B86FAD-35DF-4F86-8C68-D8DA9C00336B}" type="parTrans" cxnId="{87EFD88B-E7E8-4EE0-8489-8792D3BA713E}">
      <dgm:prSet/>
      <dgm:spPr/>
      <dgm:t>
        <a:bodyPr/>
        <a:lstStyle/>
        <a:p>
          <a:endParaRPr lang="en-US"/>
        </a:p>
      </dgm:t>
    </dgm:pt>
    <dgm:pt modelId="{5ABDDD6C-9931-4B4D-9F70-F3BDF8C12BE7}" type="sibTrans" cxnId="{87EFD88B-E7E8-4EE0-8489-8792D3BA713E}">
      <dgm:prSet/>
      <dgm:spPr/>
      <dgm:t>
        <a:bodyPr/>
        <a:lstStyle/>
        <a:p>
          <a:endParaRPr lang="en-US"/>
        </a:p>
      </dgm:t>
    </dgm:pt>
    <dgm:pt modelId="{2B3BF34E-7617-45AC-B841-A8CFF048DC70}">
      <dgm:prSet/>
      <dgm:spPr/>
      <dgm:t>
        <a:bodyPr/>
        <a:lstStyle/>
        <a:p>
          <a:r>
            <a:rPr lang="en-US" i="1"/>
            <a:t>Enhanced Shopping Cart</a:t>
          </a:r>
          <a:r>
            <a:rPr lang="en-US"/>
            <a:t>: Shopping cart properly describes transaction: discount amount, VAT amount, total, number of quantity, product details added, option to remove them, </a:t>
          </a:r>
          <a:r>
            <a:rPr lang="en-US" err="1"/>
            <a:t>etc</a:t>
          </a:r>
        </a:p>
      </dgm:t>
    </dgm:pt>
    <dgm:pt modelId="{9FF6B165-4FEB-442D-9F6A-AD679C8E6FFF}" type="parTrans" cxnId="{7312990B-D8CF-4437-A964-08C571C223CC}">
      <dgm:prSet/>
      <dgm:spPr/>
      <dgm:t>
        <a:bodyPr/>
        <a:lstStyle/>
        <a:p>
          <a:endParaRPr lang="en-US"/>
        </a:p>
      </dgm:t>
    </dgm:pt>
    <dgm:pt modelId="{7528BEC5-83AB-4E47-821F-F779FF724E93}" type="sibTrans" cxnId="{7312990B-D8CF-4437-A964-08C571C223CC}">
      <dgm:prSet/>
      <dgm:spPr/>
      <dgm:t>
        <a:bodyPr/>
        <a:lstStyle/>
        <a:p>
          <a:endParaRPr lang="en-US"/>
        </a:p>
      </dgm:t>
    </dgm:pt>
    <dgm:pt modelId="{79C1D856-8412-46E3-B309-B0D5EB3BF586}" type="pres">
      <dgm:prSet presAssocID="{9D773227-E189-47B6-84C8-47FAF08A0C3C}" presName="linear" presStyleCnt="0">
        <dgm:presLayoutVars>
          <dgm:animLvl val="lvl"/>
          <dgm:resizeHandles val="exact"/>
        </dgm:presLayoutVars>
      </dgm:prSet>
      <dgm:spPr/>
    </dgm:pt>
    <dgm:pt modelId="{BB83D098-A438-443E-8991-9B8B5150F4E8}" type="pres">
      <dgm:prSet presAssocID="{9446C2C9-8E50-4C41-ACC7-4CEAD9601B29}" presName="parentText" presStyleLbl="node1" presStyleIdx="0" presStyleCnt="7">
        <dgm:presLayoutVars>
          <dgm:chMax val="0"/>
          <dgm:bulletEnabled val="1"/>
        </dgm:presLayoutVars>
      </dgm:prSet>
      <dgm:spPr/>
    </dgm:pt>
    <dgm:pt modelId="{5E4E7D66-1171-4607-9ECC-2928FDEA992E}" type="pres">
      <dgm:prSet presAssocID="{2461E3BF-BB29-4663-81E7-25F95BBE404B}" presName="spacer" presStyleCnt="0"/>
      <dgm:spPr/>
    </dgm:pt>
    <dgm:pt modelId="{1716A5B3-8E79-4243-A2E2-6AE8CB050A51}" type="pres">
      <dgm:prSet presAssocID="{A155FD2E-947E-422A-A18C-CE5568B2376B}" presName="parentText" presStyleLbl="node1" presStyleIdx="1" presStyleCnt="7">
        <dgm:presLayoutVars>
          <dgm:chMax val="0"/>
          <dgm:bulletEnabled val="1"/>
        </dgm:presLayoutVars>
      </dgm:prSet>
      <dgm:spPr/>
    </dgm:pt>
    <dgm:pt modelId="{0F9DD21A-A50B-4216-9948-004E24F50498}" type="pres">
      <dgm:prSet presAssocID="{56C7B17F-C994-4A70-A34F-685F6B417DBD}" presName="spacer" presStyleCnt="0"/>
      <dgm:spPr/>
    </dgm:pt>
    <dgm:pt modelId="{7A5B8A87-92F1-423C-BEEC-025439CBD478}" type="pres">
      <dgm:prSet presAssocID="{3C0989C4-CFC3-42B0-807A-BBAA13937E9B}" presName="parentText" presStyleLbl="node1" presStyleIdx="2" presStyleCnt="7">
        <dgm:presLayoutVars>
          <dgm:chMax val="0"/>
          <dgm:bulletEnabled val="1"/>
        </dgm:presLayoutVars>
      </dgm:prSet>
      <dgm:spPr/>
    </dgm:pt>
    <dgm:pt modelId="{9EF2682A-CCBD-4C0E-9880-ACB4C28DB5C8}" type="pres">
      <dgm:prSet presAssocID="{0C0BFE85-0A98-4665-A9BB-0F41643B8F98}" presName="spacer" presStyleCnt="0"/>
      <dgm:spPr/>
    </dgm:pt>
    <dgm:pt modelId="{33B253AD-288C-495A-AB2F-A427AED85F9A}" type="pres">
      <dgm:prSet presAssocID="{EC4B0210-41B3-4D49-8119-C52249C8E987}" presName="parentText" presStyleLbl="node1" presStyleIdx="3" presStyleCnt="7">
        <dgm:presLayoutVars>
          <dgm:chMax val="0"/>
          <dgm:bulletEnabled val="1"/>
        </dgm:presLayoutVars>
      </dgm:prSet>
      <dgm:spPr/>
    </dgm:pt>
    <dgm:pt modelId="{C58B911B-4ACE-4C5A-85C0-83354FBAB216}" type="pres">
      <dgm:prSet presAssocID="{7449FC28-0520-4F38-A05E-D6C95F462254}" presName="spacer" presStyleCnt="0"/>
      <dgm:spPr/>
    </dgm:pt>
    <dgm:pt modelId="{0826A406-72E7-4F87-82BC-6BE965466E54}" type="pres">
      <dgm:prSet presAssocID="{0DC38ED1-D6FC-4315-B9C7-DEAE6C1534C8}" presName="parentText" presStyleLbl="node1" presStyleIdx="4" presStyleCnt="7">
        <dgm:presLayoutVars>
          <dgm:chMax val="0"/>
          <dgm:bulletEnabled val="1"/>
        </dgm:presLayoutVars>
      </dgm:prSet>
      <dgm:spPr/>
    </dgm:pt>
    <dgm:pt modelId="{AC034E2E-3D1B-430D-B4D6-34B39B2272AE}" type="pres">
      <dgm:prSet presAssocID="{A10FE260-EAFF-426C-86AB-DD575202C41B}" presName="spacer" presStyleCnt="0"/>
      <dgm:spPr/>
    </dgm:pt>
    <dgm:pt modelId="{69E1F108-2D1B-4068-8BBF-B384018ED776}" type="pres">
      <dgm:prSet presAssocID="{62B4ABEB-4900-4EAB-AD21-AEE500409F05}" presName="parentText" presStyleLbl="node1" presStyleIdx="5" presStyleCnt="7">
        <dgm:presLayoutVars>
          <dgm:chMax val="0"/>
          <dgm:bulletEnabled val="1"/>
        </dgm:presLayoutVars>
      </dgm:prSet>
      <dgm:spPr/>
    </dgm:pt>
    <dgm:pt modelId="{0AB0A443-96A5-49FD-A035-E08D548FCC28}" type="pres">
      <dgm:prSet presAssocID="{5ABDDD6C-9931-4B4D-9F70-F3BDF8C12BE7}" presName="spacer" presStyleCnt="0"/>
      <dgm:spPr/>
    </dgm:pt>
    <dgm:pt modelId="{04791686-6C80-4930-BDF4-6F0C4DD3FC7D}" type="pres">
      <dgm:prSet presAssocID="{2B3BF34E-7617-45AC-B841-A8CFF048DC70}" presName="parentText" presStyleLbl="node1" presStyleIdx="6" presStyleCnt="7">
        <dgm:presLayoutVars>
          <dgm:chMax val="0"/>
          <dgm:bulletEnabled val="1"/>
        </dgm:presLayoutVars>
      </dgm:prSet>
      <dgm:spPr/>
    </dgm:pt>
  </dgm:ptLst>
  <dgm:cxnLst>
    <dgm:cxn modelId="{7312990B-D8CF-4437-A964-08C571C223CC}" srcId="{9D773227-E189-47B6-84C8-47FAF08A0C3C}" destId="{2B3BF34E-7617-45AC-B841-A8CFF048DC70}" srcOrd="6" destOrd="0" parTransId="{9FF6B165-4FEB-442D-9F6A-AD679C8E6FFF}" sibTransId="{7528BEC5-83AB-4E47-821F-F779FF724E93}"/>
    <dgm:cxn modelId="{DDFB3A1A-1B1B-48EF-BD98-B3DBDA791F86}" srcId="{9D773227-E189-47B6-84C8-47FAF08A0C3C}" destId="{0DC38ED1-D6FC-4315-B9C7-DEAE6C1534C8}" srcOrd="4" destOrd="0" parTransId="{34D34985-8C0D-4B07-B3BE-E164F8DA9B8D}" sibTransId="{A10FE260-EAFF-426C-86AB-DD575202C41B}"/>
    <dgm:cxn modelId="{F464AE24-4B9B-4E02-8EC3-0F008CB628A9}" type="presOf" srcId="{3C0989C4-CFC3-42B0-807A-BBAA13937E9B}" destId="{7A5B8A87-92F1-423C-BEEC-025439CBD478}" srcOrd="0" destOrd="0" presId="urn:microsoft.com/office/officeart/2005/8/layout/vList2"/>
    <dgm:cxn modelId="{3A627028-3009-4ECA-8F32-93705D7898FF}" type="presOf" srcId="{9D773227-E189-47B6-84C8-47FAF08A0C3C}" destId="{79C1D856-8412-46E3-B309-B0D5EB3BF586}" srcOrd="0" destOrd="0" presId="urn:microsoft.com/office/officeart/2005/8/layout/vList2"/>
    <dgm:cxn modelId="{BA332766-50E9-4237-9EFC-ACE202FC8658}" type="presOf" srcId="{A155FD2E-947E-422A-A18C-CE5568B2376B}" destId="{1716A5B3-8E79-4243-A2E2-6AE8CB050A51}" srcOrd="0" destOrd="0" presId="urn:microsoft.com/office/officeart/2005/8/layout/vList2"/>
    <dgm:cxn modelId="{D911CA6D-13B2-47F6-8316-AD822B7D73F6}" type="presOf" srcId="{2B3BF34E-7617-45AC-B841-A8CFF048DC70}" destId="{04791686-6C80-4930-BDF4-6F0C4DD3FC7D}" srcOrd="0" destOrd="0" presId="urn:microsoft.com/office/officeart/2005/8/layout/vList2"/>
    <dgm:cxn modelId="{87EFD88B-E7E8-4EE0-8489-8792D3BA713E}" srcId="{9D773227-E189-47B6-84C8-47FAF08A0C3C}" destId="{62B4ABEB-4900-4EAB-AD21-AEE500409F05}" srcOrd="5" destOrd="0" parTransId="{35B86FAD-35DF-4F86-8C68-D8DA9C00336B}" sibTransId="{5ABDDD6C-9931-4B4D-9F70-F3BDF8C12BE7}"/>
    <dgm:cxn modelId="{F630FD8E-12F5-45FE-9AE6-C6ED9AC372B8}" type="presOf" srcId="{62B4ABEB-4900-4EAB-AD21-AEE500409F05}" destId="{69E1F108-2D1B-4068-8BBF-B384018ED776}" srcOrd="0" destOrd="0" presId="urn:microsoft.com/office/officeart/2005/8/layout/vList2"/>
    <dgm:cxn modelId="{654DDCAB-FB20-450E-8DD9-F8B3EFD2699B}" type="presOf" srcId="{9446C2C9-8E50-4C41-ACC7-4CEAD9601B29}" destId="{BB83D098-A438-443E-8991-9B8B5150F4E8}" srcOrd="0" destOrd="0" presId="urn:microsoft.com/office/officeart/2005/8/layout/vList2"/>
    <dgm:cxn modelId="{C5CC30B2-88A5-4F4A-B3A4-438374C108D0}" srcId="{9D773227-E189-47B6-84C8-47FAF08A0C3C}" destId="{A155FD2E-947E-422A-A18C-CE5568B2376B}" srcOrd="1" destOrd="0" parTransId="{65037C86-EC53-49B4-BB1D-B61AC10A0CE6}" sibTransId="{56C7B17F-C994-4A70-A34F-685F6B417DBD}"/>
    <dgm:cxn modelId="{BC9B8AC4-B0B2-40E7-A8D3-F10AFF30D430}" srcId="{9D773227-E189-47B6-84C8-47FAF08A0C3C}" destId="{9446C2C9-8E50-4C41-ACC7-4CEAD9601B29}" srcOrd="0" destOrd="0" parTransId="{E1D400D8-B467-4127-84D6-D33059A0F263}" sibTransId="{2461E3BF-BB29-4663-81E7-25F95BBE404B}"/>
    <dgm:cxn modelId="{EA6F06C6-77E0-4A8C-8CCC-14B07603E8B4}" type="presOf" srcId="{EC4B0210-41B3-4D49-8119-C52249C8E987}" destId="{33B253AD-288C-495A-AB2F-A427AED85F9A}" srcOrd="0" destOrd="0" presId="urn:microsoft.com/office/officeart/2005/8/layout/vList2"/>
    <dgm:cxn modelId="{CB9FBDDB-A548-4803-9B74-23E6148BC4EC}" type="presOf" srcId="{0DC38ED1-D6FC-4315-B9C7-DEAE6C1534C8}" destId="{0826A406-72E7-4F87-82BC-6BE965466E54}" srcOrd="0" destOrd="0" presId="urn:microsoft.com/office/officeart/2005/8/layout/vList2"/>
    <dgm:cxn modelId="{D520D9FD-8F6B-4156-AD80-B74AE56B9751}" srcId="{9D773227-E189-47B6-84C8-47FAF08A0C3C}" destId="{3C0989C4-CFC3-42B0-807A-BBAA13937E9B}" srcOrd="2" destOrd="0" parTransId="{A6B29591-E22E-4139-AD09-D3BE9AA9CFC6}" sibTransId="{0C0BFE85-0A98-4665-A9BB-0F41643B8F98}"/>
    <dgm:cxn modelId="{B96450FF-0B78-4004-A7CB-E99334B6F0C7}" srcId="{9D773227-E189-47B6-84C8-47FAF08A0C3C}" destId="{EC4B0210-41B3-4D49-8119-C52249C8E987}" srcOrd="3" destOrd="0" parTransId="{8AF4846F-2204-4723-9F5D-A4DC2A967EBC}" sibTransId="{7449FC28-0520-4F38-A05E-D6C95F462254}"/>
    <dgm:cxn modelId="{2D82A897-AD32-45F4-8AA3-7F46A4819543}" type="presParOf" srcId="{79C1D856-8412-46E3-B309-B0D5EB3BF586}" destId="{BB83D098-A438-443E-8991-9B8B5150F4E8}" srcOrd="0" destOrd="0" presId="urn:microsoft.com/office/officeart/2005/8/layout/vList2"/>
    <dgm:cxn modelId="{686FE9CB-4398-41F9-8106-FAB1EBACE210}" type="presParOf" srcId="{79C1D856-8412-46E3-B309-B0D5EB3BF586}" destId="{5E4E7D66-1171-4607-9ECC-2928FDEA992E}" srcOrd="1" destOrd="0" presId="urn:microsoft.com/office/officeart/2005/8/layout/vList2"/>
    <dgm:cxn modelId="{DAAF6EDD-ACB8-43B1-8D6C-C25B4A1B578F}" type="presParOf" srcId="{79C1D856-8412-46E3-B309-B0D5EB3BF586}" destId="{1716A5B3-8E79-4243-A2E2-6AE8CB050A51}" srcOrd="2" destOrd="0" presId="urn:microsoft.com/office/officeart/2005/8/layout/vList2"/>
    <dgm:cxn modelId="{8888A2EB-C652-46B5-92C0-39EC6501D9E5}" type="presParOf" srcId="{79C1D856-8412-46E3-B309-B0D5EB3BF586}" destId="{0F9DD21A-A50B-4216-9948-004E24F50498}" srcOrd="3" destOrd="0" presId="urn:microsoft.com/office/officeart/2005/8/layout/vList2"/>
    <dgm:cxn modelId="{53C25691-11EC-4A9A-9D1D-FB9CE23EEFDD}" type="presParOf" srcId="{79C1D856-8412-46E3-B309-B0D5EB3BF586}" destId="{7A5B8A87-92F1-423C-BEEC-025439CBD478}" srcOrd="4" destOrd="0" presId="urn:microsoft.com/office/officeart/2005/8/layout/vList2"/>
    <dgm:cxn modelId="{15EDBC27-2EC2-4101-BBC3-67BB20C8DDF3}" type="presParOf" srcId="{79C1D856-8412-46E3-B309-B0D5EB3BF586}" destId="{9EF2682A-CCBD-4C0E-9880-ACB4C28DB5C8}" srcOrd="5" destOrd="0" presId="urn:microsoft.com/office/officeart/2005/8/layout/vList2"/>
    <dgm:cxn modelId="{C08C5014-9BF7-4942-82E4-4C4ACC72E0FB}" type="presParOf" srcId="{79C1D856-8412-46E3-B309-B0D5EB3BF586}" destId="{33B253AD-288C-495A-AB2F-A427AED85F9A}" srcOrd="6" destOrd="0" presId="urn:microsoft.com/office/officeart/2005/8/layout/vList2"/>
    <dgm:cxn modelId="{FD0F552E-40C8-49D8-B05B-1C29D6F8A43D}" type="presParOf" srcId="{79C1D856-8412-46E3-B309-B0D5EB3BF586}" destId="{C58B911B-4ACE-4C5A-85C0-83354FBAB216}" srcOrd="7" destOrd="0" presId="urn:microsoft.com/office/officeart/2005/8/layout/vList2"/>
    <dgm:cxn modelId="{44EEE2BF-76CA-4C6F-AC31-F337DC3D5FEB}" type="presParOf" srcId="{79C1D856-8412-46E3-B309-B0D5EB3BF586}" destId="{0826A406-72E7-4F87-82BC-6BE965466E54}" srcOrd="8" destOrd="0" presId="urn:microsoft.com/office/officeart/2005/8/layout/vList2"/>
    <dgm:cxn modelId="{5B271C34-529C-4633-AAFB-A94D50B5678E}" type="presParOf" srcId="{79C1D856-8412-46E3-B309-B0D5EB3BF586}" destId="{AC034E2E-3D1B-430D-B4D6-34B39B2272AE}" srcOrd="9" destOrd="0" presId="urn:microsoft.com/office/officeart/2005/8/layout/vList2"/>
    <dgm:cxn modelId="{E5D8F957-30D0-4B77-98C6-56A1996C6E10}" type="presParOf" srcId="{79C1D856-8412-46E3-B309-B0D5EB3BF586}" destId="{69E1F108-2D1B-4068-8BBF-B384018ED776}" srcOrd="10" destOrd="0" presId="urn:microsoft.com/office/officeart/2005/8/layout/vList2"/>
    <dgm:cxn modelId="{C14690B2-8BA4-466C-A022-A7E12C23A284}" type="presParOf" srcId="{79C1D856-8412-46E3-B309-B0D5EB3BF586}" destId="{0AB0A443-96A5-49FD-A035-E08D548FCC28}" srcOrd="11" destOrd="0" presId="urn:microsoft.com/office/officeart/2005/8/layout/vList2"/>
    <dgm:cxn modelId="{81DCD416-2471-4258-9631-401977CB0A05}" type="presParOf" srcId="{79C1D856-8412-46E3-B309-B0D5EB3BF586}" destId="{04791686-6C80-4930-BDF4-6F0C4DD3FC7D}"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34D27B-4B24-44A4-BEF6-381A5C8F120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88F8CDD-DA1C-44B9-87E4-D76FF56D63FB}">
      <dgm:prSet/>
      <dgm:spPr/>
      <dgm:t>
        <a:bodyPr/>
        <a:lstStyle/>
        <a:p>
          <a:r>
            <a:rPr lang="en-US" i="1"/>
            <a:t>Scalability</a:t>
          </a:r>
          <a:r>
            <a:rPr lang="en-US"/>
            <a:t>: The application ensures that the system can scale to meet traffic and order volume at normal and peak times</a:t>
          </a:r>
        </a:p>
      </dgm:t>
    </dgm:pt>
    <dgm:pt modelId="{8F42A68C-EBD6-4F56-BB15-8F183B6AF6FC}" type="parTrans" cxnId="{167B8D66-F7CD-4ABF-A937-940FA5941516}">
      <dgm:prSet/>
      <dgm:spPr/>
      <dgm:t>
        <a:bodyPr/>
        <a:lstStyle/>
        <a:p>
          <a:endParaRPr lang="en-US"/>
        </a:p>
      </dgm:t>
    </dgm:pt>
    <dgm:pt modelId="{377DB030-F416-4A0E-80DF-8328E931C2FC}" type="sibTrans" cxnId="{167B8D66-F7CD-4ABF-A937-940FA5941516}">
      <dgm:prSet/>
      <dgm:spPr/>
      <dgm:t>
        <a:bodyPr/>
        <a:lstStyle/>
        <a:p>
          <a:endParaRPr lang="en-US"/>
        </a:p>
      </dgm:t>
    </dgm:pt>
    <dgm:pt modelId="{0F4B302B-B371-4CBF-95D7-6B0050E6D59F}">
      <dgm:prSet/>
      <dgm:spPr/>
      <dgm:t>
        <a:bodyPr/>
        <a:lstStyle/>
        <a:p>
          <a:r>
            <a:rPr lang="en-US" i="1"/>
            <a:t>Security</a:t>
          </a:r>
          <a:r>
            <a:rPr lang="en-US"/>
            <a:t>: The application provides JWT authentication security for the users.</a:t>
          </a:r>
        </a:p>
      </dgm:t>
    </dgm:pt>
    <dgm:pt modelId="{487A4FEA-125C-4244-9AFA-4EEC9D3301D5}" type="parTrans" cxnId="{887270D1-96FD-46C8-BA3E-76E91C1ECADE}">
      <dgm:prSet/>
      <dgm:spPr/>
      <dgm:t>
        <a:bodyPr/>
        <a:lstStyle/>
        <a:p>
          <a:endParaRPr lang="en-US"/>
        </a:p>
      </dgm:t>
    </dgm:pt>
    <dgm:pt modelId="{7E9BB5D0-0C7F-4BD3-A7F6-B056A2193403}" type="sibTrans" cxnId="{887270D1-96FD-46C8-BA3E-76E91C1ECADE}">
      <dgm:prSet/>
      <dgm:spPr/>
      <dgm:t>
        <a:bodyPr/>
        <a:lstStyle/>
        <a:p>
          <a:endParaRPr lang="en-US"/>
        </a:p>
      </dgm:t>
    </dgm:pt>
    <dgm:pt modelId="{73CCF5BE-95B4-45C7-938E-7E1E8817069A}">
      <dgm:prSet/>
      <dgm:spPr/>
      <dgm:t>
        <a:bodyPr/>
        <a:lstStyle/>
        <a:p>
          <a:r>
            <a:rPr lang="en-US" i="1"/>
            <a:t>Accessibility</a:t>
          </a:r>
          <a:r>
            <a:rPr lang="en-US"/>
            <a:t>: The accessibilities of the services are well defined in the application.</a:t>
          </a:r>
        </a:p>
      </dgm:t>
    </dgm:pt>
    <dgm:pt modelId="{5CFE4349-FF77-44FC-8942-099346A74F7B}" type="parTrans" cxnId="{4714E9C1-F9FF-450C-B4FF-6F1FDADA82C9}">
      <dgm:prSet/>
      <dgm:spPr/>
      <dgm:t>
        <a:bodyPr/>
        <a:lstStyle/>
        <a:p>
          <a:endParaRPr lang="en-US"/>
        </a:p>
      </dgm:t>
    </dgm:pt>
    <dgm:pt modelId="{8B9783EF-F9AC-456B-B2B0-9C2412C1E0A5}" type="sibTrans" cxnId="{4714E9C1-F9FF-450C-B4FF-6F1FDADA82C9}">
      <dgm:prSet/>
      <dgm:spPr/>
      <dgm:t>
        <a:bodyPr/>
        <a:lstStyle/>
        <a:p>
          <a:endParaRPr lang="en-US"/>
        </a:p>
      </dgm:t>
    </dgm:pt>
    <dgm:pt modelId="{997075EC-57BD-4456-96BB-6DF5E056984F}">
      <dgm:prSet/>
      <dgm:spPr/>
      <dgm:t>
        <a:bodyPr/>
        <a:lstStyle/>
        <a:p>
          <a:r>
            <a:rPr lang="en-US" i="1"/>
            <a:t>Extensibility</a:t>
          </a:r>
          <a:r>
            <a:rPr lang="en-US"/>
            <a:t>: The application is built in such a way that it is feasible to make future developments.</a:t>
          </a:r>
        </a:p>
      </dgm:t>
    </dgm:pt>
    <dgm:pt modelId="{B82669D0-7EEA-4C6B-A0B1-E31D9B3C748B}" type="parTrans" cxnId="{F7031BBF-ED02-443F-BAF9-8AC6A1F01DBB}">
      <dgm:prSet/>
      <dgm:spPr/>
      <dgm:t>
        <a:bodyPr/>
        <a:lstStyle/>
        <a:p>
          <a:endParaRPr lang="en-US"/>
        </a:p>
      </dgm:t>
    </dgm:pt>
    <dgm:pt modelId="{FB7FDF9F-B183-4B37-92B7-C8ED991F5CC0}" type="sibTrans" cxnId="{F7031BBF-ED02-443F-BAF9-8AC6A1F01DBB}">
      <dgm:prSet/>
      <dgm:spPr/>
      <dgm:t>
        <a:bodyPr/>
        <a:lstStyle/>
        <a:p>
          <a:endParaRPr lang="en-US"/>
        </a:p>
      </dgm:t>
    </dgm:pt>
    <dgm:pt modelId="{F53B1460-4DC4-463C-AE2E-EFCFA1493BF5}">
      <dgm:prSet/>
      <dgm:spPr/>
      <dgm:t>
        <a:bodyPr/>
        <a:lstStyle/>
        <a:p>
          <a:r>
            <a:rPr lang="en-US" i="1"/>
            <a:t>Data integrity and retention</a:t>
          </a:r>
          <a:r>
            <a:rPr lang="en-US"/>
            <a:t>: Data from the application is stored forever, and integrity of data stored is maintained by using a unique key to distinguish each piece of data.</a:t>
          </a:r>
        </a:p>
      </dgm:t>
    </dgm:pt>
    <dgm:pt modelId="{559020BF-7B97-4421-B39F-63061A5A1AAD}" type="parTrans" cxnId="{AAE8AB76-348B-426E-B26B-C5B171462CAB}">
      <dgm:prSet/>
      <dgm:spPr/>
      <dgm:t>
        <a:bodyPr/>
        <a:lstStyle/>
        <a:p>
          <a:endParaRPr lang="en-US"/>
        </a:p>
      </dgm:t>
    </dgm:pt>
    <dgm:pt modelId="{8AE7B593-108B-4FA1-8418-B56C29DBCD4F}" type="sibTrans" cxnId="{AAE8AB76-348B-426E-B26B-C5B171462CAB}">
      <dgm:prSet/>
      <dgm:spPr/>
      <dgm:t>
        <a:bodyPr/>
        <a:lstStyle/>
        <a:p>
          <a:endParaRPr lang="en-US"/>
        </a:p>
      </dgm:t>
    </dgm:pt>
    <dgm:pt modelId="{A270E180-B82B-4BEF-BBF1-2D45C11C977B}">
      <dgm:prSet phldr="0"/>
      <dgm:spPr/>
      <dgm:t>
        <a:bodyPr/>
        <a:lstStyle/>
        <a:p>
          <a:pPr rtl="0"/>
          <a:r>
            <a:rPr lang="en-US">
              <a:latin typeface="Trebuchet MS" panose="020B0603020202020204"/>
            </a:rPr>
            <a:t>Efficiency: </a:t>
          </a:r>
          <a:r>
            <a:rPr lang="en-US"/>
            <a:t>The product is efficient. It takes about 0.5ms towards send data between server , in addition client. Since it is using React, each component can interact with the server itself shorn of bothering other components.</a:t>
          </a:r>
          <a:r>
            <a:rPr lang="en-US">
              <a:latin typeface="Trebuchet MS" panose="020B0603020202020204"/>
            </a:rPr>
            <a:t> </a:t>
          </a:r>
          <a:endParaRPr lang="en-US"/>
        </a:p>
      </dgm:t>
    </dgm:pt>
    <dgm:pt modelId="{AAD89892-076C-431E-85A7-BD3A343C22AB}" type="parTrans" cxnId="{06D3D246-5369-4B32-8DD3-B0820212003A}">
      <dgm:prSet/>
      <dgm:spPr/>
    </dgm:pt>
    <dgm:pt modelId="{5C54A7E1-8EFC-4B54-AA0B-B194C68EA27D}" type="sibTrans" cxnId="{06D3D246-5369-4B32-8DD3-B0820212003A}">
      <dgm:prSet/>
      <dgm:spPr/>
    </dgm:pt>
    <dgm:pt modelId="{C46DFCDA-6651-408D-AFC2-88C9C2B7D6EC}">
      <dgm:prSet phldr="0"/>
      <dgm:spPr/>
      <dgm:t>
        <a:bodyPr/>
        <a:lstStyle/>
        <a:p>
          <a:pPr rtl="0"/>
          <a:r>
            <a:rPr lang="en-US">
              <a:latin typeface="Trebuchet MS" panose="020B0603020202020204"/>
            </a:rPr>
            <a:t>Usability: </a:t>
          </a:r>
          <a:r>
            <a:rPr lang="en-US"/>
            <a:t>Through the survey, it is clear that the users find it easy towards use the system . Standard Icons are used for ease of use for the users. Also, the application has used proper conventional structure for the pages so that the user finds the application highly useable.</a:t>
          </a:r>
        </a:p>
      </dgm:t>
    </dgm:pt>
    <dgm:pt modelId="{7AC9B385-E243-4841-B2E1-FB6C9A1EBA82}" type="parTrans" cxnId="{3B3EC248-D709-4DCE-B91C-030CA49A0E0F}">
      <dgm:prSet/>
      <dgm:spPr/>
    </dgm:pt>
    <dgm:pt modelId="{831525F2-A53A-475C-A86B-83FAB3B78B7D}" type="sibTrans" cxnId="{3B3EC248-D709-4DCE-B91C-030CA49A0E0F}">
      <dgm:prSet/>
      <dgm:spPr/>
    </dgm:pt>
    <dgm:pt modelId="{36AD2546-BCE1-4651-AD6C-DDC0FB60F3CA}" type="pres">
      <dgm:prSet presAssocID="{CD34D27B-4B24-44A4-BEF6-381A5C8F1203}" presName="diagram" presStyleCnt="0">
        <dgm:presLayoutVars>
          <dgm:dir/>
          <dgm:resizeHandles val="exact"/>
        </dgm:presLayoutVars>
      </dgm:prSet>
      <dgm:spPr/>
    </dgm:pt>
    <dgm:pt modelId="{C3A1A0F6-E1B2-409F-B7ED-244067ED1F3F}" type="pres">
      <dgm:prSet presAssocID="{388F8CDD-DA1C-44B9-87E4-D76FF56D63FB}" presName="node" presStyleLbl="node1" presStyleIdx="0" presStyleCnt="7">
        <dgm:presLayoutVars>
          <dgm:bulletEnabled val="1"/>
        </dgm:presLayoutVars>
      </dgm:prSet>
      <dgm:spPr/>
    </dgm:pt>
    <dgm:pt modelId="{AF019739-0482-4FC5-A49D-F03E0A4123B2}" type="pres">
      <dgm:prSet presAssocID="{377DB030-F416-4A0E-80DF-8328E931C2FC}" presName="sibTrans" presStyleCnt="0"/>
      <dgm:spPr/>
    </dgm:pt>
    <dgm:pt modelId="{FC2DB3E8-A5FE-48C1-A5D3-0D32867921F0}" type="pres">
      <dgm:prSet presAssocID="{0F4B302B-B371-4CBF-95D7-6B0050E6D59F}" presName="node" presStyleLbl="node1" presStyleIdx="1" presStyleCnt="7">
        <dgm:presLayoutVars>
          <dgm:bulletEnabled val="1"/>
        </dgm:presLayoutVars>
      </dgm:prSet>
      <dgm:spPr/>
    </dgm:pt>
    <dgm:pt modelId="{4EB6A4E7-5A25-4DEE-AA29-B9FB4DEDD721}" type="pres">
      <dgm:prSet presAssocID="{7E9BB5D0-0C7F-4BD3-A7F6-B056A2193403}" presName="sibTrans" presStyleCnt="0"/>
      <dgm:spPr/>
    </dgm:pt>
    <dgm:pt modelId="{69215539-6DC2-443A-BD48-A0AB973E9217}" type="pres">
      <dgm:prSet presAssocID="{73CCF5BE-95B4-45C7-938E-7E1E8817069A}" presName="node" presStyleLbl="node1" presStyleIdx="2" presStyleCnt="7">
        <dgm:presLayoutVars>
          <dgm:bulletEnabled val="1"/>
        </dgm:presLayoutVars>
      </dgm:prSet>
      <dgm:spPr/>
    </dgm:pt>
    <dgm:pt modelId="{9761CB4B-BFC0-478A-BD41-DDBF82A24C50}" type="pres">
      <dgm:prSet presAssocID="{8B9783EF-F9AC-456B-B2B0-9C2412C1E0A5}" presName="sibTrans" presStyleCnt="0"/>
      <dgm:spPr/>
    </dgm:pt>
    <dgm:pt modelId="{B05F5AD4-ECBA-40DB-A0CB-FE36075BABFF}" type="pres">
      <dgm:prSet presAssocID="{997075EC-57BD-4456-96BB-6DF5E056984F}" presName="node" presStyleLbl="node1" presStyleIdx="3" presStyleCnt="7">
        <dgm:presLayoutVars>
          <dgm:bulletEnabled val="1"/>
        </dgm:presLayoutVars>
      </dgm:prSet>
      <dgm:spPr/>
    </dgm:pt>
    <dgm:pt modelId="{E3240193-EFD8-4B12-B2E2-D2FD3F8712B9}" type="pres">
      <dgm:prSet presAssocID="{FB7FDF9F-B183-4B37-92B7-C8ED991F5CC0}" presName="sibTrans" presStyleCnt="0"/>
      <dgm:spPr/>
    </dgm:pt>
    <dgm:pt modelId="{A9668D74-212D-4B4D-8BD6-8E545E527FA2}" type="pres">
      <dgm:prSet presAssocID="{F53B1460-4DC4-463C-AE2E-EFCFA1493BF5}" presName="node" presStyleLbl="node1" presStyleIdx="4" presStyleCnt="7">
        <dgm:presLayoutVars>
          <dgm:bulletEnabled val="1"/>
        </dgm:presLayoutVars>
      </dgm:prSet>
      <dgm:spPr/>
    </dgm:pt>
    <dgm:pt modelId="{FDC27C1F-719C-4D70-A133-50672032AC64}" type="pres">
      <dgm:prSet presAssocID="{8AE7B593-108B-4FA1-8418-B56C29DBCD4F}" presName="sibTrans" presStyleCnt="0"/>
      <dgm:spPr/>
    </dgm:pt>
    <dgm:pt modelId="{D0DE1A02-6426-4BE8-8066-94B4DCE691C0}" type="pres">
      <dgm:prSet presAssocID="{A270E180-B82B-4BEF-BBF1-2D45C11C977B}" presName="node" presStyleLbl="node1" presStyleIdx="5" presStyleCnt="7">
        <dgm:presLayoutVars>
          <dgm:bulletEnabled val="1"/>
        </dgm:presLayoutVars>
      </dgm:prSet>
      <dgm:spPr/>
    </dgm:pt>
    <dgm:pt modelId="{A677E8F0-0DE6-4423-972E-2B9AAB5A97B2}" type="pres">
      <dgm:prSet presAssocID="{5C54A7E1-8EFC-4B54-AA0B-B194C68EA27D}" presName="sibTrans" presStyleCnt="0"/>
      <dgm:spPr/>
    </dgm:pt>
    <dgm:pt modelId="{3935A967-D25A-45F3-89A8-AA4195B8A353}" type="pres">
      <dgm:prSet presAssocID="{C46DFCDA-6651-408D-AFC2-88C9C2B7D6EC}" presName="node" presStyleLbl="node1" presStyleIdx="6" presStyleCnt="7">
        <dgm:presLayoutVars>
          <dgm:bulletEnabled val="1"/>
        </dgm:presLayoutVars>
      </dgm:prSet>
      <dgm:spPr/>
    </dgm:pt>
  </dgm:ptLst>
  <dgm:cxnLst>
    <dgm:cxn modelId="{E532242C-DC01-4BDA-A2FA-9B4C5D316A18}" type="presOf" srcId="{73CCF5BE-95B4-45C7-938E-7E1E8817069A}" destId="{69215539-6DC2-443A-BD48-A0AB973E9217}" srcOrd="0" destOrd="0" presId="urn:microsoft.com/office/officeart/2005/8/layout/default"/>
    <dgm:cxn modelId="{5F7CC233-E77A-42ED-BAE6-D19B2E2B1B9E}" type="presOf" srcId="{A270E180-B82B-4BEF-BBF1-2D45C11C977B}" destId="{D0DE1A02-6426-4BE8-8066-94B4DCE691C0}" srcOrd="0" destOrd="0" presId="urn:microsoft.com/office/officeart/2005/8/layout/default"/>
    <dgm:cxn modelId="{C27BB35C-D27A-412D-BE09-73C1E9BB441C}" type="presOf" srcId="{997075EC-57BD-4456-96BB-6DF5E056984F}" destId="{B05F5AD4-ECBA-40DB-A0CB-FE36075BABFF}" srcOrd="0" destOrd="0" presId="urn:microsoft.com/office/officeart/2005/8/layout/default"/>
    <dgm:cxn modelId="{167B8D66-F7CD-4ABF-A937-940FA5941516}" srcId="{CD34D27B-4B24-44A4-BEF6-381A5C8F1203}" destId="{388F8CDD-DA1C-44B9-87E4-D76FF56D63FB}" srcOrd="0" destOrd="0" parTransId="{8F42A68C-EBD6-4F56-BB15-8F183B6AF6FC}" sibTransId="{377DB030-F416-4A0E-80DF-8328E931C2FC}"/>
    <dgm:cxn modelId="{06D3D246-5369-4B32-8DD3-B0820212003A}" srcId="{CD34D27B-4B24-44A4-BEF6-381A5C8F1203}" destId="{A270E180-B82B-4BEF-BBF1-2D45C11C977B}" srcOrd="5" destOrd="0" parTransId="{AAD89892-076C-431E-85A7-BD3A343C22AB}" sibTransId="{5C54A7E1-8EFC-4B54-AA0B-B194C68EA27D}"/>
    <dgm:cxn modelId="{3B3EC248-D709-4DCE-B91C-030CA49A0E0F}" srcId="{CD34D27B-4B24-44A4-BEF6-381A5C8F1203}" destId="{C46DFCDA-6651-408D-AFC2-88C9C2B7D6EC}" srcOrd="6" destOrd="0" parTransId="{7AC9B385-E243-4841-B2E1-FB6C9A1EBA82}" sibTransId="{831525F2-A53A-475C-A86B-83FAB3B78B7D}"/>
    <dgm:cxn modelId="{90C46B4D-9454-4B6D-A5D3-0F7F3AE9FF19}" type="presOf" srcId="{F53B1460-4DC4-463C-AE2E-EFCFA1493BF5}" destId="{A9668D74-212D-4B4D-8BD6-8E545E527FA2}" srcOrd="0" destOrd="0" presId="urn:microsoft.com/office/officeart/2005/8/layout/default"/>
    <dgm:cxn modelId="{AAE8AB76-348B-426E-B26B-C5B171462CAB}" srcId="{CD34D27B-4B24-44A4-BEF6-381A5C8F1203}" destId="{F53B1460-4DC4-463C-AE2E-EFCFA1493BF5}" srcOrd="4" destOrd="0" parTransId="{559020BF-7B97-4421-B39F-63061A5A1AAD}" sibTransId="{8AE7B593-108B-4FA1-8418-B56C29DBCD4F}"/>
    <dgm:cxn modelId="{1AFB989D-B8BF-4486-8FD3-E7BFE7516346}" type="presOf" srcId="{CD34D27B-4B24-44A4-BEF6-381A5C8F1203}" destId="{36AD2546-BCE1-4651-AD6C-DDC0FB60F3CA}" srcOrd="0" destOrd="0" presId="urn:microsoft.com/office/officeart/2005/8/layout/default"/>
    <dgm:cxn modelId="{0C91A4A2-9BA1-4420-BC64-0D31AB7A54E3}" type="presOf" srcId="{C46DFCDA-6651-408D-AFC2-88C9C2B7D6EC}" destId="{3935A967-D25A-45F3-89A8-AA4195B8A353}" srcOrd="0" destOrd="0" presId="urn:microsoft.com/office/officeart/2005/8/layout/default"/>
    <dgm:cxn modelId="{F7031BBF-ED02-443F-BAF9-8AC6A1F01DBB}" srcId="{CD34D27B-4B24-44A4-BEF6-381A5C8F1203}" destId="{997075EC-57BD-4456-96BB-6DF5E056984F}" srcOrd="3" destOrd="0" parTransId="{B82669D0-7EEA-4C6B-A0B1-E31D9B3C748B}" sibTransId="{FB7FDF9F-B183-4B37-92B7-C8ED991F5CC0}"/>
    <dgm:cxn modelId="{4714E9C1-F9FF-450C-B4FF-6F1FDADA82C9}" srcId="{CD34D27B-4B24-44A4-BEF6-381A5C8F1203}" destId="{73CCF5BE-95B4-45C7-938E-7E1E8817069A}" srcOrd="2" destOrd="0" parTransId="{5CFE4349-FF77-44FC-8942-099346A74F7B}" sibTransId="{8B9783EF-F9AC-456B-B2B0-9C2412C1E0A5}"/>
    <dgm:cxn modelId="{2D78E6CB-4BB3-4CC8-9211-DEFA908EAD76}" type="presOf" srcId="{0F4B302B-B371-4CBF-95D7-6B0050E6D59F}" destId="{FC2DB3E8-A5FE-48C1-A5D3-0D32867921F0}" srcOrd="0" destOrd="0" presId="urn:microsoft.com/office/officeart/2005/8/layout/default"/>
    <dgm:cxn modelId="{887270D1-96FD-46C8-BA3E-76E91C1ECADE}" srcId="{CD34D27B-4B24-44A4-BEF6-381A5C8F1203}" destId="{0F4B302B-B371-4CBF-95D7-6B0050E6D59F}" srcOrd="1" destOrd="0" parTransId="{487A4FEA-125C-4244-9AFA-4EEC9D3301D5}" sibTransId="{7E9BB5D0-0C7F-4BD3-A7F6-B056A2193403}"/>
    <dgm:cxn modelId="{3E81E0D8-26AC-4337-AFC0-B3F46BBC93FF}" type="presOf" srcId="{388F8CDD-DA1C-44B9-87E4-D76FF56D63FB}" destId="{C3A1A0F6-E1B2-409F-B7ED-244067ED1F3F}" srcOrd="0" destOrd="0" presId="urn:microsoft.com/office/officeart/2005/8/layout/default"/>
    <dgm:cxn modelId="{B6A6132B-865E-4A26-AA80-2397F08F868D}" type="presParOf" srcId="{36AD2546-BCE1-4651-AD6C-DDC0FB60F3CA}" destId="{C3A1A0F6-E1B2-409F-B7ED-244067ED1F3F}" srcOrd="0" destOrd="0" presId="urn:microsoft.com/office/officeart/2005/8/layout/default"/>
    <dgm:cxn modelId="{D7DA69F5-3158-4DE4-B1B9-CE14CC401874}" type="presParOf" srcId="{36AD2546-BCE1-4651-AD6C-DDC0FB60F3CA}" destId="{AF019739-0482-4FC5-A49D-F03E0A4123B2}" srcOrd="1" destOrd="0" presId="urn:microsoft.com/office/officeart/2005/8/layout/default"/>
    <dgm:cxn modelId="{F797BA91-85D3-42E2-918A-C1A7B7903F58}" type="presParOf" srcId="{36AD2546-BCE1-4651-AD6C-DDC0FB60F3CA}" destId="{FC2DB3E8-A5FE-48C1-A5D3-0D32867921F0}" srcOrd="2" destOrd="0" presId="urn:microsoft.com/office/officeart/2005/8/layout/default"/>
    <dgm:cxn modelId="{FE67DC74-4F9F-43CB-8A2A-EE1FCA1BE379}" type="presParOf" srcId="{36AD2546-BCE1-4651-AD6C-DDC0FB60F3CA}" destId="{4EB6A4E7-5A25-4DEE-AA29-B9FB4DEDD721}" srcOrd="3" destOrd="0" presId="urn:microsoft.com/office/officeart/2005/8/layout/default"/>
    <dgm:cxn modelId="{38171171-5220-4C91-91EB-D55B7EE1C7F2}" type="presParOf" srcId="{36AD2546-BCE1-4651-AD6C-DDC0FB60F3CA}" destId="{69215539-6DC2-443A-BD48-A0AB973E9217}" srcOrd="4" destOrd="0" presId="urn:microsoft.com/office/officeart/2005/8/layout/default"/>
    <dgm:cxn modelId="{B6B0DEEA-9FC0-42B6-93CA-C147BB4FF2C5}" type="presParOf" srcId="{36AD2546-BCE1-4651-AD6C-DDC0FB60F3CA}" destId="{9761CB4B-BFC0-478A-BD41-DDBF82A24C50}" srcOrd="5" destOrd="0" presId="urn:microsoft.com/office/officeart/2005/8/layout/default"/>
    <dgm:cxn modelId="{1C5B9B6D-FF26-44B1-85C2-05D95CC75FDA}" type="presParOf" srcId="{36AD2546-BCE1-4651-AD6C-DDC0FB60F3CA}" destId="{B05F5AD4-ECBA-40DB-A0CB-FE36075BABFF}" srcOrd="6" destOrd="0" presId="urn:microsoft.com/office/officeart/2005/8/layout/default"/>
    <dgm:cxn modelId="{64538AC5-CC70-43FA-9014-C52647D22480}" type="presParOf" srcId="{36AD2546-BCE1-4651-AD6C-DDC0FB60F3CA}" destId="{E3240193-EFD8-4B12-B2E2-D2FD3F8712B9}" srcOrd="7" destOrd="0" presId="urn:microsoft.com/office/officeart/2005/8/layout/default"/>
    <dgm:cxn modelId="{9FCB43C3-9CE3-4B4D-87D3-1AEFC0EA9517}" type="presParOf" srcId="{36AD2546-BCE1-4651-AD6C-DDC0FB60F3CA}" destId="{A9668D74-212D-4B4D-8BD6-8E545E527FA2}" srcOrd="8" destOrd="0" presId="urn:microsoft.com/office/officeart/2005/8/layout/default"/>
    <dgm:cxn modelId="{B68157D8-71F6-4D2C-98C0-65658B64AEF1}" type="presParOf" srcId="{36AD2546-BCE1-4651-AD6C-DDC0FB60F3CA}" destId="{FDC27C1F-719C-4D70-A133-50672032AC64}" srcOrd="9" destOrd="0" presId="urn:microsoft.com/office/officeart/2005/8/layout/default"/>
    <dgm:cxn modelId="{1F1DEF36-438F-4CD7-906E-653FF440D3FD}" type="presParOf" srcId="{36AD2546-BCE1-4651-AD6C-DDC0FB60F3CA}" destId="{D0DE1A02-6426-4BE8-8066-94B4DCE691C0}" srcOrd="10" destOrd="0" presId="urn:microsoft.com/office/officeart/2005/8/layout/default"/>
    <dgm:cxn modelId="{C3BD07BF-E744-4078-91E4-FD51643C7BFD}" type="presParOf" srcId="{36AD2546-BCE1-4651-AD6C-DDC0FB60F3CA}" destId="{A677E8F0-0DE6-4423-972E-2B9AAB5A97B2}" srcOrd="11" destOrd="0" presId="urn:microsoft.com/office/officeart/2005/8/layout/default"/>
    <dgm:cxn modelId="{DFABEA26-A251-4D06-95BF-2308E0C41060}" type="presParOf" srcId="{36AD2546-BCE1-4651-AD6C-DDC0FB60F3CA}" destId="{3935A967-D25A-45F3-89A8-AA4195B8A35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209C7-36F4-46DA-A00D-2F7BE84D0004}">
      <dsp:nvSpPr>
        <dsp:cNvPr id="0" name=""/>
        <dsp:cNvSpPr/>
      </dsp:nvSpPr>
      <dsp:spPr>
        <a:xfrm>
          <a:off x="0" y="2628"/>
          <a:ext cx="10267950" cy="5598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DB2E2D-6213-41FF-8A5E-A7B572E80872}">
      <dsp:nvSpPr>
        <dsp:cNvPr id="0" name=""/>
        <dsp:cNvSpPr/>
      </dsp:nvSpPr>
      <dsp:spPr>
        <a:xfrm>
          <a:off x="169357" y="128596"/>
          <a:ext cx="307922" cy="3079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80AAB-E2C4-46A7-9DFD-0CF1BBACD645}">
      <dsp:nvSpPr>
        <dsp:cNvPr id="0" name=""/>
        <dsp:cNvSpPr/>
      </dsp:nvSpPr>
      <dsp:spPr>
        <a:xfrm>
          <a:off x="646637" y="2628"/>
          <a:ext cx="9621312" cy="5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52" tIns="59252" rIns="59252" bIns="59252" numCol="1" spcCol="1270" anchor="ctr" anchorCtr="0">
          <a:noAutofit/>
        </a:bodyPr>
        <a:lstStyle/>
        <a:p>
          <a:pPr marL="0" lvl="0" indent="0" algn="l" defTabSz="844550">
            <a:lnSpc>
              <a:spcPct val="100000"/>
            </a:lnSpc>
            <a:spcBef>
              <a:spcPct val="0"/>
            </a:spcBef>
            <a:spcAft>
              <a:spcPct val="35000"/>
            </a:spcAft>
            <a:buNone/>
          </a:pPr>
          <a:r>
            <a:rPr lang="en-US" sz="1900" kern="1200"/>
            <a:t>Digitize the market for small business </a:t>
          </a:r>
        </a:p>
      </dsp:txBody>
      <dsp:txXfrm>
        <a:off x="646637" y="2628"/>
        <a:ext cx="9621312" cy="559859"/>
      </dsp:txXfrm>
    </dsp:sp>
    <dsp:sp modelId="{850E1B80-B17E-4FC5-8BEC-0DFD2217C9D7}">
      <dsp:nvSpPr>
        <dsp:cNvPr id="0" name=""/>
        <dsp:cNvSpPr/>
      </dsp:nvSpPr>
      <dsp:spPr>
        <a:xfrm>
          <a:off x="0" y="702452"/>
          <a:ext cx="10267950" cy="5598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CE236-364D-4B34-B0C8-34A427B9169B}">
      <dsp:nvSpPr>
        <dsp:cNvPr id="0" name=""/>
        <dsp:cNvSpPr/>
      </dsp:nvSpPr>
      <dsp:spPr>
        <a:xfrm>
          <a:off x="169357" y="828421"/>
          <a:ext cx="307922" cy="3079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0AA7B3-9C6B-4BCA-8557-6E1CE1A47E91}">
      <dsp:nvSpPr>
        <dsp:cNvPr id="0" name=""/>
        <dsp:cNvSpPr/>
      </dsp:nvSpPr>
      <dsp:spPr>
        <a:xfrm>
          <a:off x="646637" y="702452"/>
          <a:ext cx="9621312" cy="5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52" tIns="59252" rIns="59252" bIns="59252" numCol="1" spcCol="1270" anchor="ctr" anchorCtr="0">
          <a:noAutofit/>
        </a:bodyPr>
        <a:lstStyle/>
        <a:p>
          <a:pPr marL="0" lvl="0" indent="0" algn="l" defTabSz="844550">
            <a:lnSpc>
              <a:spcPct val="100000"/>
            </a:lnSpc>
            <a:spcBef>
              <a:spcPct val="0"/>
            </a:spcBef>
            <a:spcAft>
              <a:spcPct val="35000"/>
            </a:spcAft>
            <a:buNone/>
          </a:pPr>
          <a:r>
            <a:rPr lang="en-US" sz="1900" kern="1200"/>
            <a:t>Provide analytical tools </a:t>
          </a:r>
        </a:p>
      </dsp:txBody>
      <dsp:txXfrm>
        <a:off x="646637" y="702452"/>
        <a:ext cx="9621312" cy="559859"/>
      </dsp:txXfrm>
    </dsp:sp>
    <dsp:sp modelId="{5C05FF42-70C5-4283-AFA9-A60D7FA11437}">
      <dsp:nvSpPr>
        <dsp:cNvPr id="0" name=""/>
        <dsp:cNvSpPr/>
      </dsp:nvSpPr>
      <dsp:spPr>
        <a:xfrm>
          <a:off x="0" y="1402277"/>
          <a:ext cx="10267950" cy="5598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2E5A8-F7E8-4585-B5BC-41E79FBF25B9}">
      <dsp:nvSpPr>
        <dsp:cNvPr id="0" name=""/>
        <dsp:cNvSpPr/>
      </dsp:nvSpPr>
      <dsp:spPr>
        <a:xfrm>
          <a:off x="169357" y="1528245"/>
          <a:ext cx="307922" cy="3079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21EF9-B62F-4BFB-A535-2D146D316816}">
      <dsp:nvSpPr>
        <dsp:cNvPr id="0" name=""/>
        <dsp:cNvSpPr/>
      </dsp:nvSpPr>
      <dsp:spPr>
        <a:xfrm>
          <a:off x="646637" y="1402277"/>
          <a:ext cx="9621312" cy="5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52" tIns="59252" rIns="59252" bIns="59252" numCol="1" spcCol="1270" anchor="ctr" anchorCtr="0">
          <a:noAutofit/>
        </a:bodyPr>
        <a:lstStyle/>
        <a:p>
          <a:pPr marL="0" lvl="0" indent="0" algn="l" defTabSz="844550">
            <a:lnSpc>
              <a:spcPct val="100000"/>
            </a:lnSpc>
            <a:spcBef>
              <a:spcPct val="0"/>
            </a:spcBef>
            <a:spcAft>
              <a:spcPct val="35000"/>
            </a:spcAft>
            <a:buNone/>
          </a:pPr>
          <a:r>
            <a:rPr lang="en-US" sz="1900" kern="1200"/>
            <a:t>Provide inventory management tools </a:t>
          </a:r>
        </a:p>
      </dsp:txBody>
      <dsp:txXfrm>
        <a:off x="646637" y="1402277"/>
        <a:ext cx="9621312" cy="559859"/>
      </dsp:txXfrm>
    </dsp:sp>
    <dsp:sp modelId="{312268B3-5ED4-471C-B654-3AEB8157A7C2}">
      <dsp:nvSpPr>
        <dsp:cNvPr id="0" name=""/>
        <dsp:cNvSpPr/>
      </dsp:nvSpPr>
      <dsp:spPr>
        <a:xfrm>
          <a:off x="0" y="2102101"/>
          <a:ext cx="10267950" cy="5598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0986E-2CE5-40A0-B288-C4401CECA23F}">
      <dsp:nvSpPr>
        <dsp:cNvPr id="0" name=""/>
        <dsp:cNvSpPr/>
      </dsp:nvSpPr>
      <dsp:spPr>
        <a:xfrm>
          <a:off x="169357" y="2228070"/>
          <a:ext cx="307922" cy="3079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C7B2E0-0511-4713-B0BD-1C7726563E1C}">
      <dsp:nvSpPr>
        <dsp:cNvPr id="0" name=""/>
        <dsp:cNvSpPr/>
      </dsp:nvSpPr>
      <dsp:spPr>
        <a:xfrm>
          <a:off x="646637" y="2102101"/>
          <a:ext cx="9621312" cy="5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52" tIns="59252" rIns="59252" bIns="59252" numCol="1" spcCol="1270" anchor="ctr" anchorCtr="0">
          <a:noAutofit/>
        </a:bodyPr>
        <a:lstStyle/>
        <a:p>
          <a:pPr marL="0" lvl="0" indent="0" algn="l" defTabSz="844550">
            <a:lnSpc>
              <a:spcPct val="100000"/>
            </a:lnSpc>
            <a:spcBef>
              <a:spcPct val="0"/>
            </a:spcBef>
            <a:spcAft>
              <a:spcPct val="35000"/>
            </a:spcAft>
            <a:buNone/>
          </a:pPr>
          <a:r>
            <a:rPr lang="en-US" sz="1900" kern="1200"/>
            <a:t>Provide learning materials for startups </a:t>
          </a:r>
        </a:p>
      </dsp:txBody>
      <dsp:txXfrm>
        <a:off x="646637" y="2102101"/>
        <a:ext cx="9621312" cy="559859"/>
      </dsp:txXfrm>
    </dsp:sp>
    <dsp:sp modelId="{F5ABEB48-C596-4D64-9886-F62615E6DC3D}">
      <dsp:nvSpPr>
        <dsp:cNvPr id="0" name=""/>
        <dsp:cNvSpPr/>
      </dsp:nvSpPr>
      <dsp:spPr>
        <a:xfrm>
          <a:off x="0" y="2801926"/>
          <a:ext cx="10267950" cy="5598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698D1C-8DA8-47AC-9DEE-ECEC91D54DA6}">
      <dsp:nvSpPr>
        <dsp:cNvPr id="0" name=""/>
        <dsp:cNvSpPr/>
      </dsp:nvSpPr>
      <dsp:spPr>
        <a:xfrm>
          <a:off x="169357" y="2927894"/>
          <a:ext cx="307922" cy="3079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858714-39A3-4D06-AA9A-7D56FA79AC1B}">
      <dsp:nvSpPr>
        <dsp:cNvPr id="0" name=""/>
        <dsp:cNvSpPr/>
      </dsp:nvSpPr>
      <dsp:spPr>
        <a:xfrm>
          <a:off x="646637" y="2801926"/>
          <a:ext cx="9621312" cy="5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52" tIns="59252" rIns="59252" bIns="59252" numCol="1" spcCol="1270" anchor="ctr" anchorCtr="0">
          <a:noAutofit/>
        </a:bodyPr>
        <a:lstStyle/>
        <a:p>
          <a:pPr marL="0" lvl="0" indent="0" algn="l" defTabSz="844550">
            <a:lnSpc>
              <a:spcPct val="100000"/>
            </a:lnSpc>
            <a:spcBef>
              <a:spcPct val="0"/>
            </a:spcBef>
            <a:spcAft>
              <a:spcPct val="35000"/>
            </a:spcAft>
            <a:buNone/>
          </a:pPr>
          <a:r>
            <a:rPr lang="en-US" sz="1900" kern="1200"/>
            <a:t>Provide a platform for investors to invest in startups</a:t>
          </a:r>
        </a:p>
      </dsp:txBody>
      <dsp:txXfrm>
        <a:off x="646637" y="2801926"/>
        <a:ext cx="9621312" cy="559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3D098-A438-443E-8991-9B8B5150F4E8}">
      <dsp:nvSpPr>
        <dsp:cNvPr id="0" name=""/>
        <dsp:cNvSpPr/>
      </dsp:nvSpPr>
      <dsp:spPr>
        <a:xfrm>
          <a:off x="0" y="66928"/>
          <a:ext cx="6261100" cy="743242"/>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a:t>Minimum steps to make a purchase for consumers</a:t>
          </a:r>
          <a:r>
            <a:rPr lang="en-US" sz="1400" kern="1200"/>
            <a:t>: Making sure that the checkout process is as quick as possible</a:t>
          </a:r>
        </a:p>
      </dsp:txBody>
      <dsp:txXfrm>
        <a:off x="36282" y="103210"/>
        <a:ext cx="6188536" cy="670678"/>
      </dsp:txXfrm>
    </dsp:sp>
    <dsp:sp modelId="{1716A5B3-8E79-4243-A2E2-6AE8CB050A51}">
      <dsp:nvSpPr>
        <dsp:cNvPr id="0" name=""/>
        <dsp:cNvSpPr/>
      </dsp:nvSpPr>
      <dsp:spPr>
        <a:xfrm>
          <a:off x="0" y="850491"/>
          <a:ext cx="6261100" cy="743242"/>
        </a:xfrm>
        <a:prstGeom prst="roundRect">
          <a:avLst/>
        </a:prstGeom>
        <a:gradFill rotWithShape="0">
          <a:gsLst>
            <a:gs pos="0">
              <a:schemeClr val="accent2">
                <a:hueOff val="923720"/>
                <a:satOff val="-159"/>
                <a:lumOff val="-1634"/>
                <a:alphaOff val="0"/>
                <a:tint val="94000"/>
                <a:satMod val="103000"/>
                <a:lumMod val="102000"/>
              </a:schemeClr>
            </a:gs>
            <a:gs pos="50000">
              <a:schemeClr val="accent2">
                <a:hueOff val="923720"/>
                <a:satOff val="-159"/>
                <a:lumOff val="-1634"/>
                <a:alphaOff val="0"/>
                <a:shade val="100000"/>
                <a:satMod val="110000"/>
                <a:lumMod val="100000"/>
              </a:schemeClr>
            </a:gs>
            <a:gs pos="100000">
              <a:schemeClr val="accent2">
                <a:hueOff val="923720"/>
                <a:satOff val="-159"/>
                <a:lumOff val="-163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a:t>Mobile-friendliness</a:t>
          </a:r>
          <a:r>
            <a:rPr lang="en-US" sz="1400" kern="1200"/>
            <a:t>: A responsive web application suitable for both small screens and big screens.</a:t>
          </a:r>
        </a:p>
      </dsp:txBody>
      <dsp:txXfrm>
        <a:off x="36282" y="886773"/>
        <a:ext cx="6188536" cy="670678"/>
      </dsp:txXfrm>
    </dsp:sp>
    <dsp:sp modelId="{7A5B8A87-92F1-423C-BEEC-025439CBD478}">
      <dsp:nvSpPr>
        <dsp:cNvPr id="0" name=""/>
        <dsp:cNvSpPr/>
      </dsp:nvSpPr>
      <dsp:spPr>
        <a:xfrm>
          <a:off x="0" y="1634053"/>
          <a:ext cx="6261100" cy="743242"/>
        </a:xfrm>
        <a:prstGeom prst="roundRect">
          <a:avLst/>
        </a:prstGeom>
        <a:gradFill rotWithShape="0">
          <a:gsLst>
            <a:gs pos="0">
              <a:schemeClr val="accent2">
                <a:hueOff val="1847440"/>
                <a:satOff val="-318"/>
                <a:lumOff val="-3268"/>
                <a:alphaOff val="0"/>
                <a:tint val="94000"/>
                <a:satMod val="103000"/>
                <a:lumMod val="102000"/>
              </a:schemeClr>
            </a:gs>
            <a:gs pos="50000">
              <a:schemeClr val="accent2">
                <a:hueOff val="1847440"/>
                <a:satOff val="-318"/>
                <a:lumOff val="-3268"/>
                <a:alphaOff val="0"/>
                <a:shade val="100000"/>
                <a:satMod val="110000"/>
                <a:lumMod val="100000"/>
              </a:schemeClr>
            </a:gs>
            <a:gs pos="100000">
              <a:schemeClr val="accent2">
                <a:hueOff val="1847440"/>
                <a:satOff val="-318"/>
                <a:lumOff val="-326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Unique, recognizable design: The application has a theme of its own but still has to use common recognizable symbols for ease use.</a:t>
          </a:r>
        </a:p>
      </dsp:txBody>
      <dsp:txXfrm>
        <a:off x="36282" y="1670335"/>
        <a:ext cx="6188536" cy="670678"/>
      </dsp:txXfrm>
    </dsp:sp>
    <dsp:sp modelId="{33B253AD-288C-495A-AB2F-A427AED85F9A}">
      <dsp:nvSpPr>
        <dsp:cNvPr id="0" name=""/>
        <dsp:cNvSpPr/>
      </dsp:nvSpPr>
      <dsp:spPr>
        <a:xfrm>
          <a:off x="0" y="2417616"/>
          <a:ext cx="6261100" cy="743242"/>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a:t>Rating and Feedbacks</a:t>
          </a:r>
          <a:r>
            <a:rPr lang="en-US" sz="1400" kern="1200"/>
            <a:t>: The application has rating and feedback system for each orders it has done.</a:t>
          </a:r>
        </a:p>
      </dsp:txBody>
      <dsp:txXfrm>
        <a:off x="36282" y="2453898"/>
        <a:ext cx="6188536" cy="670678"/>
      </dsp:txXfrm>
    </dsp:sp>
    <dsp:sp modelId="{0826A406-72E7-4F87-82BC-6BE965466E54}">
      <dsp:nvSpPr>
        <dsp:cNvPr id="0" name=""/>
        <dsp:cNvSpPr/>
      </dsp:nvSpPr>
      <dsp:spPr>
        <a:xfrm>
          <a:off x="0" y="3201178"/>
          <a:ext cx="6261100" cy="743242"/>
        </a:xfrm>
        <a:prstGeom prst="roundRect">
          <a:avLst/>
        </a:prstGeom>
        <a:gradFill rotWithShape="0">
          <a:gsLst>
            <a:gs pos="0">
              <a:schemeClr val="accent2">
                <a:hueOff val="3694879"/>
                <a:satOff val="-635"/>
                <a:lumOff val="-6536"/>
                <a:alphaOff val="0"/>
                <a:tint val="94000"/>
                <a:satMod val="103000"/>
                <a:lumMod val="102000"/>
              </a:schemeClr>
            </a:gs>
            <a:gs pos="50000">
              <a:schemeClr val="accent2">
                <a:hueOff val="3694879"/>
                <a:satOff val="-635"/>
                <a:lumOff val="-6536"/>
                <a:alphaOff val="0"/>
                <a:shade val="100000"/>
                <a:satMod val="110000"/>
                <a:lumMod val="100000"/>
              </a:schemeClr>
            </a:gs>
            <a:gs pos="100000">
              <a:schemeClr val="accent2">
                <a:hueOff val="3694879"/>
                <a:satOff val="-635"/>
                <a:lumOff val="-653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a:t>Product Recommendation</a:t>
          </a:r>
          <a:r>
            <a:rPr lang="en-US" sz="1400" kern="1200"/>
            <a:t>: The application recommends the products based on user’s history activities.</a:t>
          </a:r>
        </a:p>
      </dsp:txBody>
      <dsp:txXfrm>
        <a:off x="36282" y="3237460"/>
        <a:ext cx="6188536" cy="670678"/>
      </dsp:txXfrm>
    </dsp:sp>
    <dsp:sp modelId="{69E1F108-2D1B-4068-8BBF-B384018ED776}">
      <dsp:nvSpPr>
        <dsp:cNvPr id="0" name=""/>
        <dsp:cNvSpPr/>
      </dsp:nvSpPr>
      <dsp:spPr>
        <a:xfrm>
          <a:off x="0" y="3984741"/>
          <a:ext cx="6261100" cy="743242"/>
        </a:xfrm>
        <a:prstGeom prst="roundRect">
          <a:avLst/>
        </a:prstGeom>
        <a:gradFill rotWithShape="0">
          <a:gsLst>
            <a:gs pos="0">
              <a:schemeClr val="accent2">
                <a:hueOff val="4618599"/>
                <a:satOff val="-794"/>
                <a:lumOff val="-8170"/>
                <a:alphaOff val="0"/>
                <a:tint val="94000"/>
                <a:satMod val="103000"/>
                <a:lumMod val="102000"/>
              </a:schemeClr>
            </a:gs>
            <a:gs pos="50000">
              <a:schemeClr val="accent2">
                <a:hueOff val="4618599"/>
                <a:satOff val="-794"/>
                <a:lumOff val="-8170"/>
                <a:alphaOff val="0"/>
                <a:shade val="100000"/>
                <a:satMod val="110000"/>
                <a:lumMod val="100000"/>
              </a:schemeClr>
            </a:gs>
            <a:gs pos="100000">
              <a:schemeClr val="accent2">
                <a:hueOff val="4618599"/>
                <a:satOff val="-794"/>
                <a:lumOff val="-817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a:t>Business Forecasting</a:t>
          </a:r>
          <a:r>
            <a:rPr lang="en-US" sz="1400" kern="1200"/>
            <a:t>: The application can predict the sales for the upcoming month.</a:t>
          </a:r>
        </a:p>
      </dsp:txBody>
      <dsp:txXfrm>
        <a:off x="36282" y="4021023"/>
        <a:ext cx="6188536" cy="670678"/>
      </dsp:txXfrm>
    </dsp:sp>
    <dsp:sp modelId="{04791686-6C80-4930-BDF4-6F0C4DD3FC7D}">
      <dsp:nvSpPr>
        <dsp:cNvPr id="0" name=""/>
        <dsp:cNvSpPr/>
      </dsp:nvSpPr>
      <dsp:spPr>
        <a:xfrm>
          <a:off x="0" y="4768303"/>
          <a:ext cx="6261100" cy="743242"/>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a:t>Enhanced Shopping Cart</a:t>
          </a:r>
          <a:r>
            <a:rPr lang="en-US" sz="1400" kern="1200"/>
            <a:t>: Shopping cart properly describes transaction: discount amount, VAT amount, total, number of quantity, product details added, option to remove them, </a:t>
          </a:r>
          <a:r>
            <a:rPr lang="en-US" sz="1400" kern="1200" err="1"/>
            <a:t>etc</a:t>
          </a:r>
        </a:p>
      </dsp:txBody>
      <dsp:txXfrm>
        <a:off x="36282" y="4804585"/>
        <a:ext cx="6188536" cy="670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1A0F6-E1B2-409F-B7ED-244067ED1F3F}">
      <dsp:nvSpPr>
        <dsp:cNvPr id="0" name=""/>
        <dsp:cNvSpPr/>
      </dsp:nvSpPr>
      <dsp:spPr>
        <a:xfrm>
          <a:off x="3173" y="163200"/>
          <a:ext cx="2517277" cy="151036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Scalability</a:t>
          </a:r>
          <a:r>
            <a:rPr lang="en-US" sz="1200" kern="1200"/>
            <a:t>: The application ensures that the system can scale to meet traffic and order volume at normal and peak times</a:t>
          </a:r>
        </a:p>
      </dsp:txBody>
      <dsp:txXfrm>
        <a:off x="3173" y="163200"/>
        <a:ext cx="2517277" cy="1510366"/>
      </dsp:txXfrm>
    </dsp:sp>
    <dsp:sp modelId="{FC2DB3E8-A5FE-48C1-A5D3-0D32867921F0}">
      <dsp:nvSpPr>
        <dsp:cNvPr id="0" name=""/>
        <dsp:cNvSpPr/>
      </dsp:nvSpPr>
      <dsp:spPr>
        <a:xfrm>
          <a:off x="2772178" y="163200"/>
          <a:ext cx="2517277" cy="151036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Security</a:t>
          </a:r>
          <a:r>
            <a:rPr lang="en-US" sz="1200" kern="1200"/>
            <a:t>: The application provides JWT authentication security for the users.</a:t>
          </a:r>
        </a:p>
      </dsp:txBody>
      <dsp:txXfrm>
        <a:off x="2772178" y="163200"/>
        <a:ext cx="2517277" cy="1510366"/>
      </dsp:txXfrm>
    </dsp:sp>
    <dsp:sp modelId="{69215539-6DC2-443A-BD48-A0AB973E9217}">
      <dsp:nvSpPr>
        <dsp:cNvPr id="0" name=""/>
        <dsp:cNvSpPr/>
      </dsp:nvSpPr>
      <dsp:spPr>
        <a:xfrm>
          <a:off x="5541184" y="163200"/>
          <a:ext cx="2517277" cy="151036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Accessibility</a:t>
          </a:r>
          <a:r>
            <a:rPr lang="en-US" sz="1200" kern="1200"/>
            <a:t>: The accessibilities of the services are well defined in the application.</a:t>
          </a:r>
        </a:p>
      </dsp:txBody>
      <dsp:txXfrm>
        <a:off x="5541184" y="163200"/>
        <a:ext cx="2517277" cy="1510366"/>
      </dsp:txXfrm>
    </dsp:sp>
    <dsp:sp modelId="{B05F5AD4-ECBA-40DB-A0CB-FE36075BABFF}">
      <dsp:nvSpPr>
        <dsp:cNvPr id="0" name=""/>
        <dsp:cNvSpPr/>
      </dsp:nvSpPr>
      <dsp:spPr>
        <a:xfrm>
          <a:off x="8310190" y="163200"/>
          <a:ext cx="2517277" cy="151036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Extensibility</a:t>
          </a:r>
          <a:r>
            <a:rPr lang="en-US" sz="1200" kern="1200"/>
            <a:t>: The application is built in such a way that it is feasible to make future developments.</a:t>
          </a:r>
        </a:p>
      </dsp:txBody>
      <dsp:txXfrm>
        <a:off x="8310190" y="163200"/>
        <a:ext cx="2517277" cy="1510366"/>
      </dsp:txXfrm>
    </dsp:sp>
    <dsp:sp modelId="{A9668D74-212D-4B4D-8BD6-8E545E527FA2}">
      <dsp:nvSpPr>
        <dsp:cNvPr id="0" name=""/>
        <dsp:cNvSpPr/>
      </dsp:nvSpPr>
      <dsp:spPr>
        <a:xfrm>
          <a:off x="1387675" y="1925295"/>
          <a:ext cx="2517277" cy="151036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Data integrity and retention</a:t>
          </a:r>
          <a:r>
            <a:rPr lang="en-US" sz="1200" kern="1200"/>
            <a:t>: Data from the application is stored forever, and integrity of data stored is maintained by using a unique key to distinguish each piece of data.</a:t>
          </a:r>
        </a:p>
      </dsp:txBody>
      <dsp:txXfrm>
        <a:off x="1387675" y="1925295"/>
        <a:ext cx="2517277" cy="1510366"/>
      </dsp:txXfrm>
    </dsp:sp>
    <dsp:sp modelId="{D0DE1A02-6426-4BE8-8066-94B4DCE691C0}">
      <dsp:nvSpPr>
        <dsp:cNvPr id="0" name=""/>
        <dsp:cNvSpPr/>
      </dsp:nvSpPr>
      <dsp:spPr>
        <a:xfrm>
          <a:off x="4156681" y="1925295"/>
          <a:ext cx="2517277" cy="151036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Trebuchet MS" panose="020B0603020202020204"/>
            </a:rPr>
            <a:t>Efficiency: </a:t>
          </a:r>
          <a:r>
            <a:rPr lang="en-US" sz="1200" kern="1200"/>
            <a:t>The product is efficient. It takes about 0.5ms towards send data between server , in addition client. Since it is using React, each component can interact with the server itself shorn of bothering other components.</a:t>
          </a:r>
          <a:r>
            <a:rPr lang="en-US" sz="1200" kern="1200">
              <a:latin typeface="Trebuchet MS" panose="020B0603020202020204"/>
            </a:rPr>
            <a:t> </a:t>
          </a:r>
          <a:endParaRPr lang="en-US" sz="1200" kern="1200"/>
        </a:p>
      </dsp:txBody>
      <dsp:txXfrm>
        <a:off x="4156681" y="1925295"/>
        <a:ext cx="2517277" cy="1510366"/>
      </dsp:txXfrm>
    </dsp:sp>
    <dsp:sp modelId="{3935A967-D25A-45F3-89A8-AA4195B8A353}">
      <dsp:nvSpPr>
        <dsp:cNvPr id="0" name=""/>
        <dsp:cNvSpPr/>
      </dsp:nvSpPr>
      <dsp:spPr>
        <a:xfrm>
          <a:off x="6925687" y="1925295"/>
          <a:ext cx="2517277" cy="151036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Trebuchet MS" panose="020B0603020202020204"/>
            </a:rPr>
            <a:t>Usability: </a:t>
          </a:r>
          <a:r>
            <a:rPr lang="en-US" sz="1200" kern="1200"/>
            <a:t>Through the survey, it is clear that the users find it easy towards use the system . Standard Icons are used for ease of use for the users. Also, the application has used proper conventional structure for the pages so that the user finds the application highly useable.</a:t>
          </a:r>
        </a:p>
      </dsp:txBody>
      <dsp:txXfrm>
        <a:off x="6925687" y="1925295"/>
        <a:ext cx="2517277" cy="15103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BE3C1-DBE1-495D-B57B-2849774B866A}" type="datetimeFigureOut">
              <a:rPr lang="en-US" dirty="0"/>
              <a:t>Tue 08.06.21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Tue 08.06.21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Tue 08.06.21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Tue 08.06.21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Tue 08.06.21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Tue 08.06.21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Tue 08.06.21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3F48C-C7C6-4055-9F49-3777875E72AE}" type="datetimeFigureOut">
              <a:rPr lang="en-US" dirty="0"/>
              <a:t>Tue 08.06.21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Tue 08.06.21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Tue 08.06.21</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7481745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Tue 08.06.21</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80729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E42F4-6EEF-4EF7-8ED4-2208F0F89A08}" type="datetimeFigureOut">
              <a:rPr lang="en-US" dirty="0"/>
              <a:t>Tue 08.06.21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Tue 08.06.21</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265290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Tue 08.06.21</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18316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Tue 08.06.21</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7575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Tue 08.06.21</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5641293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Tue 08.06.21</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49364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Tue 08.06.21</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4877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Tue 08.06.21</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9929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Tue 08.06.21</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454927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Tue 08.06.21</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6609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Tue 08.06.21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5A6C69-6797-4E8A-BF37-F2C3751466E9}" type="datetimeFigureOut">
              <a:rPr lang="en-US" dirty="0"/>
              <a:t>Tue 08.06.21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014A1-A632-4878-A0D3-F52BA7563730}" type="datetimeFigureOut">
              <a:rPr lang="en-US" dirty="0"/>
              <a:t>Tue 08.06.21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99F462-093F-4566-844B-4C71F2739DA5}" type="datetimeFigureOut">
              <a:rPr lang="en-US" dirty="0"/>
              <a:t>Tue 08.06.21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Tue 08.06.21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Tue 08.06.21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Tue 08.06.21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Tue 08.06.21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Tue 08.06.21</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51799492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3.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3.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START-UP Web Application</a:t>
            </a:r>
          </a:p>
        </p:txBody>
      </p:sp>
      <p:sp>
        <p:nvSpPr>
          <p:cNvPr id="3" name="Subtitle 2"/>
          <p:cNvSpPr>
            <a:spLocks noGrp="1"/>
          </p:cNvSpPr>
          <p:nvPr>
            <p:ph type="subTitle" idx="1"/>
          </p:nvPr>
        </p:nvSpPr>
        <p:spPr/>
        <p:txBody>
          <a:bodyPr vert="horz" lIns="91440" tIns="45720" rIns="91440" bIns="45720" rtlCol="0" anchor="t">
            <a:normAutofit/>
          </a:bodyPr>
          <a:lstStyle/>
          <a:p>
            <a:r>
              <a:rPr lang="en-US" sz="2800"/>
              <a:t>Final Review</a:t>
            </a:r>
          </a:p>
        </p:txBody>
      </p:sp>
      <p:sp>
        <p:nvSpPr>
          <p:cNvPr id="4" name="TextBox 3">
            <a:extLst>
              <a:ext uri="{FF2B5EF4-FFF2-40B4-BE49-F238E27FC236}">
                <a16:creationId xmlns:a16="http://schemas.microsoft.com/office/drawing/2014/main" id="{9DB8F164-D611-43A6-B39B-27533743C917}"/>
              </a:ext>
            </a:extLst>
          </p:cNvPr>
          <p:cNvSpPr txBox="1"/>
          <p:nvPr/>
        </p:nvSpPr>
        <p:spPr>
          <a:xfrm>
            <a:off x="684362" y="4393721"/>
            <a:ext cx="44253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Submitted By:</a:t>
            </a:r>
          </a:p>
          <a:p>
            <a:r>
              <a:rPr lang="en-US" sz="2400"/>
              <a:t>Naman Dutta   (17BCE2379)</a:t>
            </a:r>
          </a:p>
          <a:p>
            <a:r>
              <a:rPr lang="en-US" sz="2400"/>
              <a:t>Manish </a:t>
            </a:r>
            <a:r>
              <a:rPr lang="en-US" sz="2400" err="1"/>
              <a:t>Paikara</a:t>
            </a:r>
            <a:r>
              <a:rPr lang="en-US" sz="2400"/>
              <a:t>   (17BCB0141)</a:t>
            </a:r>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388F-A59F-48D4-BC1B-DDDD989BFA06}"/>
              </a:ext>
            </a:extLst>
          </p:cNvPr>
          <p:cNvSpPr>
            <a:spLocks noGrp="1"/>
          </p:cNvSpPr>
          <p:nvPr>
            <p:ph type="title"/>
          </p:nvPr>
        </p:nvSpPr>
        <p:spPr>
          <a:xfrm>
            <a:off x="680321" y="753228"/>
            <a:ext cx="9613861" cy="1080938"/>
          </a:xfrm>
        </p:spPr>
        <p:txBody>
          <a:bodyPr>
            <a:normAutofit/>
          </a:bodyPr>
          <a:lstStyle/>
          <a:p>
            <a:r>
              <a:rPr lang="en-US"/>
              <a:t>Authentication Service</a:t>
            </a:r>
          </a:p>
        </p:txBody>
      </p:sp>
      <p:sp>
        <p:nvSpPr>
          <p:cNvPr id="3" name="Content Placeholder 2">
            <a:extLst>
              <a:ext uri="{FF2B5EF4-FFF2-40B4-BE49-F238E27FC236}">
                <a16:creationId xmlns:a16="http://schemas.microsoft.com/office/drawing/2014/main" id="{CB990814-DBA5-490D-8B7A-1190DADF18BD}"/>
              </a:ext>
            </a:extLst>
          </p:cNvPr>
          <p:cNvSpPr>
            <a:spLocks noGrp="1"/>
          </p:cNvSpPr>
          <p:nvPr>
            <p:ph idx="1"/>
          </p:nvPr>
        </p:nvSpPr>
        <p:spPr>
          <a:xfrm>
            <a:off x="162737" y="2380004"/>
            <a:ext cx="4475797" cy="4390071"/>
          </a:xfrm>
        </p:spPr>
        <p:txBody>
          <a:bodyPr vert="horz" lIns="91440" tIns="45720" rIns="91440" bIns="45720" rtlCol="0" anchor="t">
            <a:noAutofit/>
          </a:bodyPr>
          <a:lstStyle/>
          <a:p>
            <a:pPr>
              <a:buNone/>
            </a:pPr>
            <a:r>
              <a:rPr lang="en-US" sz="2000">
                <a:ea typeface="+mn-lt"/>
                <a:cs typeface="+mn-lt"/>
              </a:rPr>
              <a:t>This service is using JWT security for authentication. JSON Web Token (JWT) is an open standard (RFC 7519) that defines a compact and self-contained way for securely transmitting information between parties as a JSON object. For the Reactjs JWT Authentication, we used Backend Service (using Nodejs Express) provides secured RestAPIs with JWT token. – Reactjs project will request RestAPIs from Backend system with the JWT Token Authentication implementation.</a:t>
            </a:r>
            <a:endParaRPr lang="en-US" sz="2000"/>
          </a:p>
          <a:p>
            <a:pPr>
              <a:buNone/>
            </a:pPr>
            <a:endParaRPr lang="en-US" sz="1500"/>
          </a:p>
        </p:txBody>
      </p:sp>
      <p:pic>
        <p:nvPicPr>
          <p:cNvPr id="5" name="Picture 6" descr="Text, application, chat or text message&#10;&#10;Description automatically generated">
            <a:extLst>
              <a:ext uri="{FF2B5EF4-FFF2-40B4-BE49-F238E27FC236}">
                <a16:creationId xmlns:a16="http://schemas.microsoft.com/office/drawing/2014/main" id="{5CF41817-FF96-4255-BFB1-2E63E1955C9E}"/>
              </a:ext>
            </a:extLst>
          </p:cNvPr>
          <p:cNvPicPr>
            <a:picLocks noChangeAspect="1"/>
          </p:cNvPicPr>
          <p:nvPr/>
        </p:nvPicPr>
        <p:blipFill>
          <a:blip r:embed="rId2"/>
          <a:stretch>
            <a:fillRect/>
          </a:stretch>
        </p:blipFill>
        <p:spPr>
          <a:xfrm>
            <a:off x="5013729" y="2373767"/>
            <a:ext cx="6991357" cy="438756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09964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388F-A59F-48D4-BC1B-DDDD989BFA06}"/>
              </a:ext>
            </a:extLst>
          </p:cNvPr>
          <p:cNvSpPr>
            <a:spLocks noGrp="1"/>
          </p:cNvSpPr>
          <p:nvPr>
            <p:ph type="title"/>
          </p:nvPr>
        </p:nvSpPr>
        <p:spPr>
          <a:xfrm>
            <a:off x="680321" y="753228"/>
            <a:ext cx="9613861" cy="1080938"/>
          </a:xfrm>
        </p:spPr>
        <p:txBody>
          <a:bodyPr>
            <a:normAutofit/>
          </a:bodyPr>
          <a:lstStyle/>
          <a:p>
            <a:r>
              <a:rPr lang="en-US"/>
              <a:t>D)Business Analysis Services</a:t>
            </a:r>
          </a:p>
        </p:txBody>
      </p:sp>
      <p:sp>
        <p:nvSpPr>
          <p:cNvPr id="4" name="Content Placeholder 3">
            <a:extLst>
              <a:ext uri="{FF2B5EF4-FFF2-40B4-BE49-F238E27FC236}">
                <a16:creationId xmlns:a16="http://schemas.microsoft.com/office/drawing/2014/main" id="{DD3CD7DA-D6B3-468B-A649-F4EAA4D5DD56}"/>
              </a:ext>
            </a:extLst>
          </p:cNvPr>
          <p:cNvSpPr>
            <a:spLocks noGrp="1"/>
          </p:cNvSpPr>
          <p:nvPr>
            <p:ph idx="1"/>
          </p:nvPr>
        </p:nvSpPr>
        <p:spPr>
          <a:xfrm>
            <a:off x="680322" y="2336873"/>
            <a:ext cx="3489341" cy="3599316"/>
          </a:xfrm>
        </p:spPr>
        <p:txBody>
          <a:bodyPr vert="horz" lIns="91440" tIns="45720" rIns="91440" bIns="45720" rtlCol="0">
            <a:normAutofit/>
          </a:bodyPr>
          <a:lstStyle/>
          <a:p>
            <a:r>
              <a:rPr lang="en-US" sz="1300">
                <a:ea typeface="+mn-lt"/>
                <a:cs typeface="+mn-lt"/>
              </a:rPr>
              <a:t>Business Forecasting Service is using time series analysis and auto regression forecasting. We are extracting data of profits earned &amp; date of Clients, no of goods sold &amp; date of Clients and weighted mean average of rating of sold items &amp; date. With these data, we are first smoothing the data (removing noise) in period of 4. Then we are applying chain of functions of </a:t>
            </a:r>
            <a:r>
              <a:rPr lang="en-US" sz="1300" b="1">
                <a:ea typeface="+mn-lt"/>
                <a:cs typeface="+mn-lt"/>
              </a:rPr>
              <a:t>Moving Average</a:t>
            </a:r>
            <a:r>
              <a:rPr lang="en-US" sz="1300">
                <a:ea typeface="+mn-lt"/>
                <a:cs typeface="+mn-lt"/>
              </a:rPr>
              <a:t> and </a:t>
            </a:r>
            <a:r>
              <a:rPr lang="en-US" sz="1300" b="1">
                <a:ea typeface="+mn-lt"/>
                <a:cs typeface="+mn-lt"/>
              </a:rPr>
              <a:t>Linear Weighted Moving Average</a:t>
            </a:r>
            <a:r>
              <a:rPr lang="en-US" sz="1300">
                <a:ea typeface="+mn-lt"/>
                <a:cs typeface="+mn-lt"/>
              </a:rPr>
              <a:t> with period 5 and period 2 respectively. Then after analyzing the data using sliding regression forecasting we find which forecasting is optimal </a:t>
            </a:r>
            <a:r>
              <a:rPr lang="en-US" sz="1300" b="1">
                <a:ea typeface="+mn-lt"/>
                <a:cs typeface="+mn-lt"/>
              </a:rPr>
              <a:t>Auto Regression using Least Square Method</a:t>
            </a:r>
            <a:r>
              <a:rPr lang="en-US" sz="1300">
                <a:ea typeface="+mn-lt"/>
                <a:cs typeface="+mn-lt"/>
              </a:rPr>
              <a:t> or </a:t>
            </a:r>
            <a:r>
              <a:rPr lang="en-US" sz="1300" b="1">
                <a:ea typeface="+mn-lt"/>
                <a:cs typeface="+mn-lt"/>
              </a:rPr>
              <a:t>Auto Regression using Max Entropy</a:t>
            </a:r>
            <a:r>
              <a:rPr lang="en-US" sz="1300">
                <a:ea typeface="+mn-lt"/>
                <a:cs typeface="+mn-lt"/>
              </a:rPr>
              <a:t>. We also find the sample size and degree for forecasting. </a:t>
            </a:r>
            <a:endParaRPr lang="en-US" sz="1300"/>
          </a:p>
          <a:p>
            <a:endParaRPr lang="en-US" sz="1300"/>
          </a:p>
        </p:txBody>
      </p:sp>
      <p:pic>
        <p:nvPicPr>
          <p:cNvPr id="7" name="Picture 7" descr="Text&#10;&#10;Description automatically generated">
            <a:extLst>
              <a:ext uri="{FF2B5EF4-FFF2-40B4-BE49-F238E27FC236}">
                <a16:creationId xmlns:a16="http://schemas.microsoft.com/office/drawing/2014/main" id="{68712BE2-6F0A-4253-A255-91E5730A66A2}"/>
              </a:ext>
            </a:extLst>
          </p:cNvPr>
          <p:cNvPicPr>
            <a:picLocks noChangeAspect="1"/>
          </p:cNvPicPr>
          <p:nvPr/>
        </p:nvPicPr>
        <p:blipFill>
          <a:blip r:embed="rId2"/>
          <a:stretch>
            <a:fillRect/>
          </a:stretch>
        </p:blipFill>
        <p:spPr>
          <a:xfrm>
            <a:off x="4654295" y="3367797"/>
            <a:ext cx="5639886" cy="153686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6399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AAA388F-A59F-48D4-BC1B-DDDD989BFA06}"/>
              </a:ext>
            </a:extLst>
          </p:cNvPr>
          <p:cNvSpPr>
            <a:spLocks noGrp="1"/>
          </p:cNvSpPr>
          <p:nvPr>
            <p:ph type="title"/>
          </p:nvPr>
        </p:nvSpPr>
        <p:spPr>
          <a:xfrm>
            <a:off x="680321" y="753228"/>
            <a:ext cx="4136123" cy="1080938"/>
          </a:xfrm>
        </p:spPr>
        <p:txBody>
          <a:bodyPr>
            <a:normAutofit/>
          </a:bodyPr>
          <a:lstStyle/>
          <a:p>
            <a:r>
              <a:rPr lang="en-US" sz="2400">
                <a:ea typeface="+mj-lt"/>
                <a:cs typeface="+mj-lt"/>
              </a:rPr>
              <a:t>E)    Shipping Management Service</a:t>
            </a:r>
            <a:endParaRPr lang="en-US" sz="2400"/>
          </a:p>
        </p:txBody>
      </p:sp>
      <p:pic>
        <p:nvPicPr>
          <p:cNvPr id="15"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Content Placeholder 3">
            <a:extLst>
              <a:ext uri="{FF2B5EF4-FFF2-40B4-BE49-F238E27FC236}">
                <a16:creationId xmlns:a16="http://schemas.microsoft.com/office/drawing/2014/main" id="{DD3CD7DA-D6B3-468B-A649-F4EAA4D5DD56}"/>
              </a:ext>
            </a:extLst>
          </p:cNvPr>
          <p:cNvSpPr>
            <a:spLocks noGrp="1"/>
          </p:cNvSpPr>
          <p:nvPr>
            <p:ph idx="1"/>
          </p:nvPr>
        </p:nvSpPr>
        <p:spPr>
          <a:xfrm>
            <a:off x="680321" y="2336873"/>
            <a:ext cx="4136123" cy="3599316"/>
          </a:xfrm>
        </p:spPr>
        <p:txBody>
          <a:bodyPr vert="horz" lIns="91440" tIns="45720" rIns="91440" bIns="45720" rtlCol="0">
            <a:normAutofit/>
          </a:bodyPr>
          <a:lstStyle/>
          <a:p>
            <a:r>
              <a:rPr lang="en-US" sz="1500">
                <a:ea typeface="+mn-lt"/>
                <a:cs typeface="+mn-lt"/>
              </a:rPr>
              <a:t>As all e-commerce platform, there should be shipping service available. In our case we are using geo-location API service to exactly pin point longitude and latitude of the consumer. This helps to reduce all kinds of error for the location for the consumer. We also have a variable product weight to determine the weight of the order placed. The 3rd party courier service then can be appointed to make the delivery. </a:t>
            </a:r>
            <a:endParaRPr lang="en-US" sz="1500"/>
          </a:p>
          <a:p>
            <a:r>
              <a:rPr lang="en-US" sz="1500">
                <a:ea typeface="+mn-lt"/>
                <a:cs typeface="+mn-lt"/>
              </a:rPr>
              <a:t>Furthermore, for client(seller) has option to accept or reject any order made for product. The orders page in client helps client to track the orders that are not completed and helps focus on that</a:t>
            </a:r>
            <a:endParaRPr lang="en-US" sz="1500"/>
          </a:p>
          <a:p>
            <a:endParaRPr lang="en-US" sz="1500"/>
          </a:p>
        </p:txBody>
      </p:sp>
      <p:pic>
        <p:nvPicPr>
          <p:cNvPr id="3" name="Picture 4" descr="Map&#10;&#10;Description automatically generated">
            <a:extLst>
              <a:ext uri="{FF2B5EF4-FFF2-40B4-BE49-F238E27FC236}">
                <a16:creationId xmlns:a16="http://schemas.microsoft.com/office/drawing/2014/main" id="{4862492F-6F7A-47E4-87E6-A8CA436BFAD7}"/>
              </a:ext>
            </a:extLst>
          </p:cNvPr>
          <p:cNvPicPr>
            <a:picLocks noChangeAspect="1"/>
          </p:cNvPicPr>
          <p:nvPr/>
        </p:nvPicPr>
        <p:blipFill>
          <a:blip r:embed="rId4"/>
          <a:stretch>
            <a:fillRect/>
          </a:stretch>
        </p:blipFill>
        <p:spPr>
          <a:xfrm>
            <a:off x="4715373" y="611693"/>
            <a:ext cx="7482076" cy="525907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7786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3D41750E-AAEE-4F32-956C-A85B95A85954}"/>
              </a:ext>
            </a:extLst>
          </p:cNvPr>
          <p:cNvPicPr>
            <a:picLocks noChangeAspect="1"/>
          </p:cNvPicPr>
          <p:nvPr/>
        </p:nvPicPr>
        <p:blipFill>
          <a:blip r:embed="rId2"/>
          <a:stretch>
            <a:fillRect/>
          </a:stretch>
        </p:blipFill>
        <p:spPr>
          <a:xfrm>
            <a:off x="4689463" y="609600"/>
            <a:ext cx="2789183" cy="5662442"/>
          </a:xfrm>
          <a:prstGeom prst="rect">
            <a:avLst/>
          </a:prstGeom>
        </p:spPr>
      </p:pic>
      <p:pic>
        <p:nvPicPr>
          <p:cNvPr id="9" name="Picture 8">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 name="Rectangle 10">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022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6" name="Rectangle 6">
            <a:extLst>
              <a:ext uri="{FF2B5EF4-FFF2-40B4-BE49-F238E27FC236}">
                <a16:creationId xmlns:a16="http://schemas.microsoft.com/office/drawing/2014/main" id="{F059A320-8768-45B7-97A8-030AB958D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A4868A90-2900-46CF-A9C0-4366EDED59A5}"/>
              </a:ext>
            </a:extLst>
          </p:cNvPr>
          <p:cNvPicPr>
            <a:picLocks noChangeAspect="1"/>
          </p:cNvPicPr>
          <p:nvPr/>
        </p:nvPicPr>
        <p:blipFill rotWithShape="1">
          <a:blip r:embed="rId2"/>
          <a:srcRect l="1095" r="2017" b="1"/>
          <a:stretch/>
        </p:blipFill>
        <p:spPr>
          <a:xfrm>
            <a:off x="20" y="10"/>
            <a:ext cx="12191980" cy="6857990"/>
          </a:xfrm>
          <a:prstGeom prst="rect">
            <a:avLst/>
          </a:prstGeom>
        </p:spPr>
      </p:pic>
    </p:spTree>
    <p:extLst>
      <p:ext uri="{BB962C8B-B14F-4D97-AF65-F5344CB8AC3E}">
        <p14:creationId xmlns:p14="http://schemas.microsoft.com/office/powerpoint/2010/main" val="2318567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AAA388F-A59F-48D4-BC1B-DDDD989BFA06}"/>
              </a:ext>
            </a:extLst>
          </p:cNvPr>
          <p:cNvSpPr>
            <a:spLocks noGrp="1"/>
          </p:cNvSpPr>
          <p:nvPr>
            <p:ph type="title"/>
          </p:nvPr>
        </p:nvSpPr>
        <p:spPr>
          <a:xfrm>
            <a:off x="680321" y="2063262"/>
            <a:ext cx="3739279" cy="2661052"/>
          </a:xfrm>
        </p:spPr>
        <p:txBody>
          <a:bodyPr>
            <a:normAutofit/>
          </a:bodyPr>
          <a:lstStyle/>
          <a:p>
            <a:pPr algn="r"/>
            <a:r>
              <a:rPr lang="en-US" sz="4400"/>
              <a:t>Functional Requirements</a:t>
            </a:r>
          </a:p>
        </p:txBody>
      </p:sp>
      <p:graphicFrame>
        <p:nvGraphicFramePr>
          <p:cNvPr id="15" name="Content Placeholder 3">
            <a:extLst>
              <a:ext uri="{FF2B5EF4-FFF2-40B4-BE49-F238E27FC236}">
                <a16:creationId xmlns:a16="http://schemas.microsoft.com/office/drawing/2014/main" id="{2704B240-0E7D-489F-BA5C-34F559B9E4FD}"/>
              </a:ext>
            </a:extLst>
          </p:cNvPr>
          <p:cNvGraphicFramePr>
            <a:graphicFrameLocks noGrp="1"/>
          </p:cNvGraphicFramePr>
          <p:nvPr>
            <p:ph idx="1"/>
            <p:extLst>
              <p:ext uri="{D42A27DB-BD31-4B8C-83A1-F6EECF244321}">
                <p14:modId xmlns:p14="http://schemas.microsoft.com/office/powerpoint/2010/main" val="4123148479"/>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3747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388F-A59F-48D4-BC1B-DDDD989BFA06}"/>
              </a:ext>
            </a:extLst>
          </p:cNvPr>
          <p:cNvSpPr>
            <a:spLocks noGrp="1"/>
          </p:cNvSpPr>
          <p:nvPr>
            <p:ph type="title"/>
          </p:nvPr>
        </p:nvSpPr>
        <p:spPr>
          <a:xfrm>
            <a:off x="680321" y="753228"/>
            <a:ext cx="9613861" cy="1080938"/>
          </a:xfrm>
        </p:spPr>
        <p:txBody>
          <a:bodyPr>
            <a:normAutofit/>
          </a:bodyPr>
          <a:lstStyle/>
          <a:p>
            <a:r>
              <a:rPr lang="en-US"/>
              <a:t>Non- Functional Requirements</a:t>
            </a:r>
          </a:p>
        </p:txBody>
      </p:sp>
      <p:graphicFrame>
        <p:nvGraphicFramePr>
          <p:cNvPr id="15" name="Content Placeholder 3">
            <a:extLst>
              <a:ext uri="{FF2B5EF4-FFF2-40B4-BE49-F238E27FC236}">
                <a16:creationId xmlns:a16="http://schemas.microsoft.com/office/drawing/2014/main" id="{7F9DA8AC-1FCC-413D-B6BE-EBCE0B16F46B}"/>
              </a:ext>
            </a:extLst>
          </p:cNvPr>
          <p:cNvGraphicFramePr>
            <a:graphicFrameLocks noGrp="1"/>
          </p:cNvGraphicFramePr>
          <p:nvPr>
            <p:ph idx="1"/>
            <p:extLst>
              <p:ext uri="{D42A27DB-BD31-4B8C-83A1-F6EECF244321}">
                <p14:modId xmlns:p14="http://schemas.microsoft.com/office/powerpoint/2010/main" val="4116080596"/>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372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DEF454-2380-40EB-B3DB-5E0F10C0ADDF}"/>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RESULT</a:t>
            </a:r>
            <a:br>
              <a:rPr lang="en-US" sz="2400"/>
            </a:br>
            <a:r>
              <a:rPr lang="en-US" sz="2400"/>
              <a:t>Product Recommendation</a:t>
            </a:r>
          </a:p>
        </p:txBody>
      </p:sp>
      <p:pic>
        <p:nvPicPr>
          <p:cNvPr id="26" name="Picture 2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85B57DDA-A848-46B4-8843-CAEF5BE1C093}"/>
              </a:ext>
            </a:extLst>
          </p:cNvPr>
          <p:cNvSpPr>
            <a:spLocks noGrp="1"/>
          </p:cNvSpPr>
          <p:nvPr>
            <p:ph type="body" sz="half" idx="2"/>
          </p:nvPr>
        </p:nvSpPr>
        <p:spPr>
          <a:xfrm>
            <a:off x="76472" y="2049326"/>
            <a:ext cx="4869368" cy="4663240"/>
          </a:xfrm>
        </p:spPr>
        <p:txBody>
          <a:bodyPr vert="horz" lIns="91440" tIns="45720" rIns="91440" bIns="45720" rtlCol="0">
            <a:normAutofit lnSpcReduction="10000"/>
          </a:bodyPr>
          <a:lstStyle/>
          <a:p>
            <a:pPr algn="just"/>
            <a:r>
              <a:rPr lang="en-US" sz="1800">
                <a:ea typeface="+mn-lt"/>
                <a:cs typeface="+mn-lt"/>
              </a:rPr>
              <a:t>Here, the application is displaying the products that are displayed as Top recommended products for the consumer. From the product catalogue , the application formulated a n x m matrix; n representing the total number of users , in addition m representing the total number of products. Then the application has used PCA dimensionality reduction towards remove those users who have never rated any product , in addition those products which are never rated by any users. This reduces the dimension of the n x m matrix, thus providing efficient data towards calculate. After that, the application has found similarities for all users with each other’s rating values. This gave the predicted rating valued for non-rated products. After sorting then for each user, the application recommends that product towards the user.</a:t>
            </a:r>
            <a:endParaRPr lang="en-US" sz="1800"/>
          </a:p>
        </p:txBody>
      </p:sp>
      <p:pic>
        <p:nvPicPr>
          <p:cNvPr id="11" name="Picture 12" descr="A picture containing graphical user interface&#10;&#10;Description automatically generated">
            <a:extLst>
              <a:ext uri="{FF2B5EF4-FFF2-40B4-BE49-F238E27FC236}">
                <a16:creationId xmlns:a16="http://schemas.microsoft.com/office/drawing/2014/main" id="{88C090D7-EC27-4E6F-B92D-67B819DAD31D}"/>
              </a:ext>
            </a:extLst>
          </p:cNvPr>
          <p:cNvPicPr>
            <a:picLocks noGrp="1" noChangeAspect="1"/>
          </p:cNvPicPr>
          <p:nvPr>
            <p:ph type="pic" idx="1"/>
          </p:nvPr>
        </p:nvPicPr>
        <p:blipFill rotWithShape="1">
          <a:blip r:embed="rId5"/>
          <a:srcRect l="5411" r="5411"/>
          <a:stretch/>
        </p:blipFill>
        <p:spPr>
          <a:xfrm>
            <a:off x="4954597" y="605334"/>
            <a:ext cx="7237396" cy="4273184"/>
          </a:xfrm>
        </p:spPr>
      </p:pic>
    </p:spTree>
    <p:extLst>
      <p:ext uri="{BB962C8B-B14F-4D97-AF65-F5344CB8AC3E}">
        <p14:creationId xmlns:p14="http://schemas.microsoft.com/office/powerpoint/2010/main" val="385816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 letter&#10;&#10;Description automatically generated">
            <a:extLst>
              <a:ext uri="{FF2B5EF4-FFF2-40B4-BE49-F238E27FC236}">
                <a16:creationId xmlns:a16="http://schemas.microsoft.com/office/drawing/2014/main" id="{AFDBD6EE-14CC-43CE-A48F-49579E033817}"/>
              </a:ext>
            </a:extLst>
          </p:cNvPr>
          <p:cNvPicPr>
            <a:picLocks noChangeAspect="1"/>
          </p:cNvPicPr>
          <p:nvPr/>
        </p:nvPicPr>
        <p:blipFill>
          <a:blip r:embed="rId2"/>
          <a:stretch>
            <a:fillRect/>
          </a:stretch>
        </p:blipFill>
        <p:spPr>
          <a:xfrm>
            <a:off x="-5751" y="2782"/>
            <a:ext cx="11513388" cy="5745379"/>
          </a:xfrm>
          <a:prstGeom prst="rect">
            <a:avLst/>
          </a:prstGeom>
        </p:spPr>
      </p:pic>
    </p:spTree>
    <p:extLst>
      <p:ext uri="{BB962C8B-B14F-4D97-AF65-F5344CB8AC3E}">
        <p14:creationId xmlns:p14="http://schemas.microsoft.com/office/powerpoint/2010/main" val="316514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BE85B6-DD95-468F-B4DA-79AE91FA669C}"/>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RESULT</a:t>
            </a:r>
            <a:br>
              <a:rPr lang="en-US" sz="2400"/>
            </a:br>
            <a:r>
              <a:rPr lang="en-US" sz="2400"/>
              <a:t>Frequent Association Mining</a:t>
            </a:r>
          </a:p>
        </p:txBody>
      </p:sp>
      <p:pic>
        <p:nvPicPr>
          <p:cNvPr id="26" name="Picture 2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BE30CB7E-A9C0-4A38-A57C-1F11CA2D7924}"/>
              </a:ext>
            </a:extLst>
          </p:cNvPr>
          <p:cNvSpPr>
            <a:spLocks noGrp="1"/>
          </p:cNvSpPr>
          <p:nvPr>
            <p:ph type="body" sz="half" idx="2"/>
          </p:nvPr>
        </p:nvSpPr>
        <p:spPr>
          <a:xfrm>
            <a:off x="680321" y="2336873"/>
            <a:ext cx="4136123" cy="3599316"/>
          </a:xfrm>
        </p:spPr>
        <p:txBody>
          <a:bodyPr vert="horz" lIns="91440" tIns="45720" rIns="91440" bIns="45720" rtlCol="0">
            <a:normAutofit/>
          </a:bodyPr>
          <a:lstStyle/>
          <a:p>
            <a:pPr indent="-228600">
              <a:buFont typeface="Arial" panose="020B0604020202020204" pitchFamily="34" charset="0"/>
              <a:buChar char="•"/>
            </a:pPr>
            <a:r>
              <a:rPr lang="en-US" sz="1500"/>
              <a:t>The application is using the apriori algorithm towards calculate the products the user might buy based on the user’s history of orders. Here the application is maintaining a set of orders being bought together. From this, the application finds frequent product dataset , in addition their support value. the application has put a threshold value for support as 4. For any frequent product set with support greater than 3, the application is using them towards find if the user has bought any of the products from the set. It has bought then, the application recommends other products in the set.</a:t>
            </a:r>
          </a:p>
        </p:txBody>
      </p:sp>
      <p:pic>
        <p:nvPicPr>
          <p:cNvPr id="5" name="Picture 5" descr="Graphical user interface&#10;&#10;Description automatically generated">
            <a:extLst>
              <a:ext uri="{FF2B5EF4-FFF2-40B4-BE49-F238E27FC236}">
                <a16:creationId xmlns:a16="http://schemas.microsoft.com/office/drawing/2014/main" id="{AD1DC4F6-9C2F-4792-A9D7-652CF4E2B493}"/>
              </a:ext>
            </a:extLst>
          </p:cNvPr>
          <p:cNvPicPr>
            <a:picLocks noGrp="1" noChangeAspect="1"/>
          </p:cNvPicPr>
          <p:nvPr>
            <p:ph type="pic" idx="1"/>
          </p:nvPr>
        </p:nvPicPr>
        <p:blipFill rotWithShape="1">
          <a:blip r:embed="rId5"/>
          <a:srcRect l="8791" r="8791"/>
          <a:stretch/>
        </p:blipFill>
        <p:spPr>
          <a:xfrm>
            <a:off x="4959788" y="759468"/>
            <a:ext cx="7208907" cy="480537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9385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388F-A59F-48D4-BC1B-DDDD989BFA06}"/>
              </a:ext>
            </a:extLst>
          </p:cNvPr>
          <p:cNvSpPr>
            <a:spLocks noGrp="1"/>
          </p:cNvSpPr>
          <p:nvPr>
            <p:ph type="title"/>
          </p:nvPr>
        </p:nvSpPr>
        <p:spPr/>
        <p:txBody>
          <a:bodyPr/>
          <a:lstStyle/>
          <a:p>
            <a:r>
              <a:rPr lang="en-US"/>
              <a:t>Aim</a:t>
            </a:r>
          </a:p>
        </p:txBody>
      </p:sp>
      <p:sp>
        <p:nvSpPr>
          <p:cNvPr id="3" name="Content Placeholder 2">
            <a:extLst>
              <a:ext uri="{FF2B5EF4-FFF2-40B4-BE49-F238E27FC236}">
                <a16:creationId xmlns:a16="http://schemas.microsoft.com/office/drawing/2014/main" id="{CB990814-DBA5-490D-8B7A-1190DADF18BD}"/>
              </a:ext>
            </a:extLst>
          </p:cNvPr>
          <p:cNvSpPr>
            <a:spLocks noGrp="1"/>
          </p:cNvSpPr>
          <p:nvPr>
            <p:ph idx="1"/>
          </p:nvPr>
        </p:nvSpPr>
        <p:spPr>
          <a:xfrm>
            <a:off x="680321" y="2063704"/>
            <a:ext cx="11051596" cy="4663240"/>
          </a:xfrm>
        </p:spPr>
        <p:txBody>
          <a:bodyPr vert="horz" lIns="91440" tIns="45720" rIns="91440" bIns="45720" rtlCol="0" anchor="t">
            <a:normAutofit/>
          </a:bodyPr>
          <a:lstStyle/>
          <a:p>
            <a:r>
              <a:rPr lang="en-US"/>
              <a:t>Our aim is to make a platform where small businesses can advertise and sell their products online. This platform should provide analytical tools, which help small businesses improve their business polices and income. We are also providing inventory management tools as maintaining inventory efficiently decreases cost while improving productivity of the industry. As many startups are not well versed in the latest technological advancements, they need a platform to study and improve their knowledge. For this we require a platform where these materials can be shared. Finance is also a major concern for startups, as they may not have the financial capital they need. For this also, a platform needs to be built where </a:t>
            </a:r>
            <a:r>
              <a:rPr lang="en-US" err="1"/>
              <a:t>releveant</a:t>
            </a:r>
            <a:r>
              <a:rPr lang="en-US"/>
              <a:t> information can be shared.</a:t>
            </a:r>
          </a:p>
        </p:txBody>
      </p:sp>
    </p:spTree>
    <p:extLst>
      <p:ext uri="{BB962C8B-B14F-4D97-AF65-F5344CB8AC3E}">
        <p14:creationId xmlns:p14="http://schemas.microsoft.com/office/powerpoint/2010/main" val="135157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 letter&#10;&#10;Description automatically generated">
            <a:extLst>
              <a:ext uri="{FF2B5EF4-FFF2-40B4-BE49-F238E27FC236}">
                <a16:creationId xmlns:a16="http://schemas.microsoft.com/office/drawing/2014/main" id="{62B556C6-9144-4C81-A31B-6EA0340BD593}"/>
              </a:ext>
            </a:extLst>
          </p:cNvPr>
          <p:cNvPicPr>
            <a:picLocks noChangeAspect="1"/>
          </p:cNvPicPr>
          <p:nvPr/>
        </p:nvPicPr>
        <p:blipFill>
          <a:blip r:embed="rId2"/>
          <a:stretch>
            <a:fillRect/>
          </a:stretch>
        </p:blipFill>
        <p:spPr>
          <a:xfrm>
            <a:off x="-5751" y="5886"/>
            <a:ext cx="10578860" cy="6386152"/>
          </a:xfrm>
          <a:prstGeom prst="rect">
            <a:avLst/>
          </a:prstGeom>
        </p:spPr>
      </p:pic>
    </p:spTree>
    <p:extLst>
      <p:ext uri="{BB962C8B-B14F-4D97-AF65-F5344CB8AC3E}">
        <p14:creationId xmlns:p14="http://schemas.microsoft.com/office/powerpoint/2010/main" val="407316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0" name="Picture 19">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6" name="Rectangle 25">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E01B97-AF36-4872-9426-032CCD6D12FB}"/>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solidFill>
                  <a:srgbClr val="FFFFFF"/>
                </a:solidFill>
              </a:rPr>
              <a:t>RESULT</a:t>
            </a:r>
            <a:br>
              <a:rPr lang="en-US" sz="5400">
                <a:solidFill>
                  <a:srgbClr val="FFFFFF"/>
                </a:solidFill>
              </a:rPr>
            </a:br>
            <a:r>
              <a:rPr lang="en-US" sz="5400">
                <a:solidFill>
                  <a:srgbClr val="FFFFFF"/>
                </a:solidFill>
              </a:rPr>
              <a:t>Time Series Analysis</a:t>
            </a:r>
          </a:p>
        </p:txBody>
      </p:sp>
      <p:sp>
        <p:nvSpPr>
          <p:cNvPr id="28" name="Rectangle 27">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 letter&#10;&#10;Description automatically generated">
            <a:extLst>
              <a:ext uri="{FF2B5EF4-FFF2-40B4-BE49-F238E27FC236}">
                <a16:creationId xmlns:a16="http://schemas.microsoft.com/office/drawing/2014/main" id="{D00DE614-418D-46FB-A101-FD3E1AC927F2}"/>
              </a:ext>
            </a:extLst>
          </p:cNvPr>
          <p:cNvPicPr>
            <a:picLocks noChangeAspect="1"/>
          </p:cNvPicPr>
          <p:nvPr/>
        </p:nvPicPr>
        <p:blipFill>
          <a:blip r:embed="rId6"/>
          <a:stretch>
            <a:fillRect/>
          </a:stretch>
        </p:blipFill>
        <p:spPr>
          <a:xfrm>
            <a:off x="4644179" y="20"/>
            <a:ext cx="7541456" cy="2207277"/>
          </a:xfrm>
          <a:prstGeom prst="rect">
            <a:avLst/>
          </a:prstGeom>
          <a:ln>
            <a:noFill/>
          </a:ln>
          <a:effectLst/>
        </p:spPr>
      </p:pic>
      <p:pic>
        <p:nvPicPr>
          <p:cNvPr id="4" name="Picture 4" descr="Chart, line chart&#10;&#10;Description automatically generated">
            <a:extLst>
              <a:ext uri="{FF2B5EF4-FFF2-40B4-BE49-F238E27FC236}">
                <a16:creationId xmlns:a16="http://schemas.microsoft.com/office/drawing/2014/main" id="{66E8CF98-DEBD-4A21-A6CB-58C730A9CF84}"/>
              </a:ext>
            </a:extLst>
          </p:cNvPr>
          <p:cNvPicPr>
            <a:picLocks noChangeAspect="1"/>
          </p:cNvPicPr>
          <p:nvPr/>
        </p:nvPicPr>
        <p:blipFill>
          <a:blip r:embed="rId7"/>
          <a:stretch>
            <a:fillRect/>
          </a:stretch>
        </p:blipFill>
        <p:spPr>
          <a:xfrm>
            <a:off x="4638136" y="2589689"/>
            <a:ext cx="7559615" cy="4266547"/>
          </a:xfrm>
          <a:prstGeom prst="rect">
            <a:avLst/>
          </a:prstGeom>
        </p:spPr>
      </p:pic>
    </p:spTree>
    <p:extLst>
      <p:ext uri="{BB962C8B-B14F-4D97-AF65-F5344CB8AC3E}">
        <p14:creationId xmlns:p14="http://schemas.microsoft.com/office/powerpoint/2010/main" val="429455615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0" name="Picture 19">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6" name="Rectangle 25">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E01B97-AF36-4872-9426-032CCD6D12FB}"/>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solidFill>
                  <a:srgbClr val="FFFFFF"/>
                </a:solidFill>
              </a:rPr>
              <a:t>RESULT</a:t>
            </a:r>
            <a:br>
              <a:rPr lang="en-US" sz="5400">
                <a:solidFill>
                  <a:srgbClr val="FFFFFF"/>
                </a:solidFill>
              </a:rPr>
            </a:br>
            <a:r>
              <a:rPr lang="en-US" sz="5400">
                <a:solidFill>
                  <a:srgbClr val="FFFFFF"/>
                </a:solidFill>
              </a:rPr>
              <a:t>Time Series Analysis</a:t>
            </a:r>
          </a:p>
        </p:txBody>
      </p:sp>
      <p:sp>
        <p:nvSpPr>
          <p:cNvPr id="28" name="Rectangle 27">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 letter&#10;&#10;Description automatically generated">
            <a:extLst>
              <a:ext uri="{FF2B5EF4-FFF2-40B4-BE49-F238E27FC236}">
                <a16:creationId xmlns:a16="http://schemas.microsoft.com/office/drawing/2014/main" id="{AF8233CE-54CE-4D0E-B7D4-FE0C186F99A6}"/>
              </a:ext>
            </a:extLst>
          </p:cNvPr>
          <p:cNvPicPr>
            <a:picLocks noChangeAspect="1"/>
          </p:cNvPicPr>
          <p:nvPr/>
        </p:nvPicPr>
        <p:blipFill>
          <a:blip r:embed="rId6"/>
          <a:stretch>
            <a:fillRect/>
          </a:stretch>
        </p:blipFill>
        <p:spPr>
          <a:xfrm>
            <a:off x="4638136" y="-2298"/>
            <a:ext cx="7502105" cy="2247463"/>
          </a:xfrm>
          <a:prstGeom prst="rect">
            <a:avLst/>
          </a:prstGeom>
        </p:spPr>
      </p:pic>
      <p:pic>
        <p:nvPicPr>
          <p:cNvPr id="6" name="Picture 6" descr="Chart, line chart&#10;&#10;Description automatically generated">
            <a:extLst>
              <a:ext uri="{FF2B5EF4-FFF2-40B4-BE49-F238E27FC236}">
                <a16:creationId xmlns:a16="http://schemas.microsoft.com/office/drawing/2014/main" id="{8902B9B5-A7E3-4043-A4A9-DAB4341A8474}"/>
              </a:ext>
            </a:extLst>
          </p:cNvPr>
          <p:cNvPicPr>
            <a:picLocks noChangeAspect="1"/>
          </p:cNvPicPr>
          <p:nvPr/>
        </p:nvPicPr>
        <p:blipFill>
          <a:blip r:embed="rId7"/>
          <a:stretch>
            <a:fillRect/>
          </a:stretch>
        </p:blipFill>
        <p:spPr>
          <a:xfrm>
            <a:off x="4638136" y="3150483"/>
            <a:ext cx="7502105" cy="3705677"/>
          </a:xfrm>
          <a:prstGeom prst="rect">
            <a:avLst/>
          </a:prstGeom>
        </p:spPr>
      </p:pic>
    </p:spTree>
    <p:extLst>
      <p:ext uri="{BB962C8B-B14F-4D97-AF65-F5344CB8AC3E}">
        <p14:creationId xmlns:p14="http://schemas.microsoft.com/office/powerpoint/2010/main" val="118834662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388F-6D83-4DE7-8B9A-F5FC26B55A03}"/>
              </a:ext>
            </a:extLst>
          </p:cNvPr>
          <p:cNvSpPr>
            <a:spLocks noGrp="1"/>
          </p:cNvSpPr>
          <p:nvPr>
            <p:ph type="title"/>
          </p:nvPr>
        </p:nvSpPr>
        <p:spPr/>
        <p:txBody>
          <a:bodyPr/>
          <a:lstStyle/>
          <a:p>
            <a:r>
              <a:rPr lang="en-US"/>
              <a:t>RESULT</a:t>
            </a:r>
            <a:br>
              <a:rPr lang="en-US"/>
            </a:br>
            <a:r>
              <a:rPr lang="en-US"/>
              <a:t>JWT Authentication</a:t>
            </a:r>
          </a:p>
        </p:txBody>
      </p:sp>
      <p:pic>
        <p:nvPicPr>
          <p:cNvPr id="5" name="Picture 5" descr="Text&#10;&#10;Description automatically generated">
            <a:extLst>
              <a:ext uri="{FF2B5EF4-FFF2-40B4-BE49-F238E27FC236}">
                <a16:creationId xmlns:a16="http://schemas.microsoft.com/office/drawing/2014/main" id="{A7A0126B-AED9-4C3A-BE8C-A5BEA3C416CD}"/>
              </a:ext>
            </a:extLst>
          </p:cNvPr>
          <p:cNvPicPr>
            <a:picLocks noGrp="1" noChangeAspect="1"/>
          </p:cNvPicPr>
          <p:nvPr>
            <p:ph idx="1"/>
          </p:nvPr>
        </p:nvPicPr>
        <p:blipFill>
          <a:blip r:embed="rId2"/>
          <a:stretch>
            <a:fillRect/>
          </a:stretch>
        </p:blipFill>
        <p:spPr>
          <a:xfrm>
            <a:off x="7233798" y="1977439"/>
            <a:ext cx="4955036" cy="4878897"/>
          </a:xfrm>
        </p:spPr>
      </p:pic>
      <p:sp>
        <p:nvSpPr>
          <p:cNvPr id="4" name="Text Placeholder 3">
            <a:extLst>
              <a:ext uri="{FF2B5EF4-FFF2-40B4-BE49-F238E27FC236}">
                <a16:creationId xmlns:a16="http://schemas.microsoft.com/office/drawing/2014/main" id="{8DECD819-7855-4ABE-AD01-25E86CDBF8C4}"/>
              </a:ext>
            </a:extLst>
          </p:cNvPr>
          <p:cNvSpPr>
            <a:spLocks noGrp="1"/>
          </p:cNvSpPr>
          <p:nvPr>
            <p:ph type="body" sz="half" idx="2"/>
          </p:nvPr>
        </p:nvSpPr>
        <p:spPr>
          <a:xfrm>
            <a:off x="4587" y="1991816"/>
            <a:ext cx="7226265" cy="4878900"/>
          </a:xfrm>
        </p:spPr>
        <p:txBody>
          <a:bodyPr>
            <a:normAutofit/>
          </a:bodyPr>
          <a:lstStyle/>
          <a:p>
            <a:r>
              <a:rPr lang="en-US">
                <a:ea typeface="+mn-lt"/>
                <a:cs typeface="+mn-lt"/>
              </a:rPr>
              <a:t>During the user registration phase, the user will use react JS form towards post essential data towards the backend. The backend code will verify the user details , in addition finally accumulates the user signup information into the catalogue . During the user login phase, the user will post</a:t>
            </a:r>
            <a:endParaRPr lang="en-US"/>
          </a:p>
          <a:p>
            <a:r>
              <a:rPr lang="en-US">
                <a:ea typeface="+mn-lt"/>
                <a:cs typeface="+mn-lt"/>
              </a:rPr>
              <a:t>40</a:t>
            </a:r>
            <a:endParaRPr lang="en-US"/>
          </a:p>
          <a:p>
            <a:r>
              <a:rPr lang="en-US">
                <a:ea typeface="+mn-lt"/>
                <a:cs typeface="+mn-lt"/>
              </a:rPr>
              <a:t>his/her either username or email along with the password towards backend code. After verifying if the username/email , in addition password are correct, the Backend will create a secret JWT string , in addition return it towards the user. After signing authentication is completed, the application extracts the JWT token from the Authorization Header in application local cache storage, with which the application sends a secured request towards the backend server of the application. For each request sent from the user, the backend code will scrutinize the JWT Authorization Header signature , in addition then returns the required information data towards the user or user’s registered authorities.</a:t>
            </a:r>
            <a:endParaRPr lang="en-US"/>
          </a:p>
        </p:txBody>
      </p:sp>
    </p:spTree>
    <p:extLst>
      <p:ext uri="{BB962C8B-B14F-4D97-AF65-F5344CB8AC3E}">
        <p14:creationId xmlns:p14="http://schemas.microsoft.com/office/powerpoint/2010/main" val="1193165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7" name="Picture 1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1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7">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9">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17" name="Rectangle 21">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3">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A1723A-CE4B-45AA-AA67-90C4BD2E7AE8}"/>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solidFill>
                  <a:srgbClr val="FFFFFF"/>
                </a:solidFill>
              </a:rPr>
              <a:t>Performance Analysis</a:t>
            </a:r>
          </a:p>
        </p:txBody>
      </p:sp>
      <p:sp>
        <p:nvSpPr>
          <p:cNvPr id="21" name="Rectangle 25">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7">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B0FB6E3E-7401-4CD4-9FBE-4C0B451D9EC1}"/>
              </a:ext>
            </a:extLst>
          </p:cNvPr>
          <p:cNvGraphicFramePr>
            <a:graphicFrameLocks noGrp="1"/>
          </p:cNvGraphicFramePr>
          <p:nvPr>
            <p:extLst>
              <p:ext uri="{D42A27DB-BD31-4B8C-83A1-F6EECF244321}">
                <p14:modId xmlns:p14="http://schemas.microsoft.com/office/powerpoint/2010/main" val="1030689762"/>
              </p:ext>
            </p:extLst>
          </p:nvPr>
        </p:nvGraphicFramePr>
        <p:xfrm>
          <a:off x="0" y="0"/>
          <a:ext cx="12160918" cy="4161792"/>
        </p:xfrm>
        <a:graphic>
          <a:graphicData uri="http://schemas.openxmlformats.org/drawingml/2006/table">
            <a:tbl>
              <a:tblPr firstRow="1" bandRow="1">
                <a:tableStyleId>{5C22544A-7EE6-4342-B048-85BDC9FD1C3A}</a:tableStyleId>
              </a:tblPr>
              <a:tblGrid>
                <a:gridCol w="3619499">
                  <a:extLst>
                    <a:ext uri="{9D8B030D-6E8A-4147-A177-3AD203B41FA5}">
                      <a16:colId xmlns:a16="http://schemas.microsoft.com/office/drawing/2014/main" val="3531798290"/>
                    </a:ext>
                  </a:extLst>
                </a:gridCol>
                <a:gridCol w="2381250">
                  <a:extLst>
                    <a:ext uri="{9D8B030D-6E8A-4147-A177-3AD203B41FA5}">
                      <a16:colId xmlns:a16="http://schemas.microsoft.com/office/drawing/2014/main" val="2524316738"/>
                    </a:ext>
                  </a:extLst>
                </a:gridCol>
                <a:gridCol w="317499">
                  <a:extLst>
                    <a:ext uri="{9D8B030D-6E8A-4147-A177-3AD203B41FA5}">
                      <a16:colId xmlns:a16="http://schemas.microsoft.com/office/drawing/2014/main" val="2474904867"/>
                    </a:ext>
                  </a:extLst>
                </a:gridCol>
                <a:gridCol w="3410485">
                  <a:extLst>
                    <a:ext uri="{9D8B030D-6E8A-4147-A177-3AD203B41FA5}">
                      <a16:colId xmlns:a16="http://schemas.microsoft.com/office/drawing/2014/main" val="1104274347"/>
                    </a:ext>
                  </a:extLst>
                </a:gridCol>
                <a:gridCol w="2432185">
                  <a:extLst>
                    <a:ext uri="{9D8B030D-6E8A-4147-A177-3AD203B41FA5}">
                      <a16:colId xmlns:a16="http://schemas.microsoft.com/office/drawing/2014/main" val="1288751294"/>
                    </a:ext>
                  </a:extLst>
                </a:gridCol>
              </a:tblGrid>
              <a:tr h="557077">
                <a:tc>
                  <a:txBody>
                    <a:bodyPr/>
                    <a:lstStyle/>
                    <a:p>
                      <a:r>
                        <a:rPr lang="en-US" sz="1800"/>
                        <a:t>Description</a:t>
                      </a:r>
                    </a:p>
                  </a:txBody>
                  <a:tcPr marL="90229" marR="90229" marT="45114" marB="45114"/>
                </a:tc>
                <a:tc>
                  <a:txBody>
                    <a:bodyPr/>
                    <a:lstStyle/>
                    <a:p>
                      <a:r>
                        <a:rPr lang="en-US" sz="1800"/>
                        <a:t>Parameter</a:t>
                      </a:r>
                    </a:p>
                  </a:txBody>
                  <a:tcPr marL="90229" marR="90229" marT="45114" marB="45114"/>
                </a:tc>
                <a:tc>
                  <a:txBody>
                    <a:bodyPr/>
                    <a:lstStyle/>
                    <a:p>
                      <a:endParaRPr lang="en-US" sz="1800"/>
                    </a:p>
                  </a:txBody>
                  <a:tcPr marL="90229" marR="90229" marT="45114" marB="45114">
                    <a:solidFill>
                      <a:schemeClr val="tx1"/>
                    </a:solidFill>
                  </a:tcPr>
                </a:tc>
                <a:tc>
                  <a:txBody>
                    <a:bodyPr/>
                    <a:lstStyle/>
                    <a:p>
                      <a:r>
                        <a:rPr lang="en-US" sz="1800"/>
                        <a:t>Description</a:t>
                      </a:r>
                    </a:p>
                  </a:txBody>
                  <a:tcPr marL="90229" marR="90229" marT="45114" marB="45114"/>
                </a:tc>
                <a:tc>
                  <a:txBody>
                    <a:bodyPr/>
                    <a:lstStyle/>
                    <a:p>
                      <a:r>
                        <a:rPr lang="en-US" sz="1800"/>
                        <a:t>Parameter</a:t>
                      </a:r>
                    </a:p>
                  </a:txBody>
                  <a:tcPr marL="90229" marR="90229" marT="45114" marB="45114"/>
                </a:tc>
                <a:extLst>
                  <a:ext uri="{0D108BD9-81ED-4DB2-BD59-A6C34878D82A}">
                    <a16:rowId xmlns:a16="http://schemas.microsoft.com/office/drawing/2014/main" val="477737058"/>
                  </a:ext>
                </a:extLst>
              </a:tr>
              <a:tr h="557077">
                <a:tc>
                  <a:txBody>
                    <a:bodyPr/>
                    <a:lstStyle/>
                    <a:p>
                      <a:pPr lvl="0">
                        <a:buNone/>
                      </a:pPr>
                      <a:r>
                        <a:rPr lang="en-US" sz="1800" b="0" i="0" u="none" strike="noStrike" noProof="0">
                          <a:latin typeface="Trebuchet MS"/>
                        </a:rPr>
                        <a:t>Server-Side latency</a:t>
                      </a:r>
                      <a:endParaRPr lang="en-US"/>
                    </a:p>
                  </a:txBody>
                  <a:tcPr marL="90229" marR="90229" marT="45114" marB="45114"/>
                </a:tc>
                <a:tc>
                  <a:txBody>
                    <a:bodyPr/>
                    <a:lstStyle/>
                    <a:p>
                      <a:pPr lvl="0">
                        <a:buNone/>
                      </a:pPr>
                      <a:r>
                        <a:rPr lang="en-US" sz="1800" b="0" i="0" u="none" strike="noStrike" noProof="0">
                          <a:latin typeface="Trebuchet MS"/>
                        </a:rPr>
                        <a:t>3086.81 ms</a:t>
                      </a:r>
                      <a:endParaRPr lang="en-US"/>
                    </a:p>
                  </a:txBody>
                  <a:tcPr marL="90229" marR="90229" marT="45114" marB="45114"/>
                </a:tc>
                <a:tc>
                  <a:txBody>
                    <a:bodyPr/>
                    <a:lstStyle/>
                    <a:p>
                      <a:endParaRPr lang="en-US" sz="1800"/>
                    </a:p>
                  </a:txBody>
                  <a:tcPr marL="90229" marR="90229" marT="45114" marB="45114"/>
                </a:tc>
                <a:tc>
                  <a:txBody>
                    <a:bodyPr/>
                    <a:lstStyle/>
                    <a:p>
                      <a:pPr lvl="0">
                        <a:buNone/>
                      </a:pPr>
                      <a:r>
                        <a:rPr lang="en-US" sz="1800" b="0" i="0" u="none" strike="noStrike" noProof="0">
                          <a:latin typeface="Trebuchet MS"/>
                        </a:rPr>
                        <a:t>JWT Authentication token size</a:t>
                      </a:r>
                      <a:endParaRPr lang="en-US"/>
                    </a:p>
                  </a:txBody>
                  <a:tcPr marL="90229" marR="90229" marT="45114" marB="45114"/>
                </a:tc>
                <a:tc>
                  <a:txBody>
                    <a:bodyPr/>
                    <a:lstStyle/>
                    <a:p>
                      <a:pPr lvl="0">
                        <a:buNone/>
                      </a:pPr>
                      <a:r>
                        <a:rPr lang="en-US" sz="1800" b="0" i="0" u="none" strike="noStrike" noProof="0">
                          <a:latin typeface="Trebuchet MS"/>
                        </a:rPr>
                        <a:t>438 Bytes</a:t>
                      </a:r>
                      <a:endParaRPr lang="en-US"/>
                    </a:p>
                  </a:txBody>
                  <a:tcPr marL="90229" marR="90229" marT="45114" marB="45114"/>
                </a:tc>
                <a:extLst>
                  <a:ext uri="{0D108BD9-81ED-4DB2-BD59-A6C34878D82A}">
                    <a16:rowId xmlns:a16="http://schemas.microsoft.com/office/drawing/2014/main" val="3608597459"/>
                  </a:ext>
                </a:extLst>
              </a:tr>
              <a:tr h="557077">
                <a:tc>
                  <a:txBody>
                    <a:bodyPr/>
                    <a:lstStyle/>
                    <a:p>
                      <a:pPr lvl="0">
                        <a:buNone/>
                      </a:pPr>
                      <a:r>
                        <a:rPr lang="en-US" sz="1800" b="0" i="0" u="none" strike="noStrike" noProof="0">
                          <a:latin typeface="Trebuchet MS"/>
                        </a:rPr>
                        <a:t>Server-Side Requests addressed per Second</a:t>
                      </a:r>
                      <a:endParaRPr lang="en-US"/>
                    </a:p>
                  </a:txBody>
                  <a:tcPr marL="90229" marR="90229" marT="45114" marB="45114"/>
                </a:tc>
                <a:tc>
                  <a:txBody>
                    <a:bodyPr/>
                    <a:lstStyle/>
                    <a:p>
                      <a:pPr lvl="0">
                        <a:buNone/>
                      </a:pPr>
                      <a:r>
                        <a:rPr lang="en-US" sz="1800" b="0" i="0" u="none" strike="noStrike" noProof="0">
                          <a:latin typeface="Trebuchet MS"/>
                        </a:rPr>
                        <a:t>23.1</a:t>
                      </a:r>
                      <a:endParaRPr lang="en-US"/>
                    </a:p>
                  </a:txBody>
                  <a:tcPr marL="90229" marR="90229" marT="45114" marB="45114"/>
                </a:tc>
                <a:tc>
                  <a:txBody>
                    <a:bodyPr/>
                    <a:lstStyle/>
                    <a:p>
                      <a:endParaRPr lang="en-US" sz="1800"/>
                    </a:p>
                  </a:txBody>
                  <a:tcPr marL="90229" marR="90229" marT="45114" marB="45114"/>
                </a:tc>
                <a:tc>
                  <a:txBody>
                    <a:bodyPr/>
                    <a:lstStyle/>
                    <a:p>
                      <a:pPr lvl="0">
                        <a:buNone/>
                      </a:pPr>
                      <a:r>
                        <a:rPr lang="en-US" sz="1800" b="0" i="0" u="none" strike="noStrike" noProof="0">
                          <a:latin typeface="Trebuchet MS"/>
                        </a:rPr>
                        <a:t>JWT Authentication token latency</a:t>
                      </a:r>
                      <a:endParaRPr lang="en-US"/>
                    </a:p>
                  </a:txBody>
                  <a:tcPr marL="90229" marR="90229" marT="45114" marB="45114"/>
                </a:tc>
                <a:tc>
                  <a:txBody>
                    <a:bodyPr/>
                    <a:lstStyle/>
                    <a:p>
                      <a:pPr lvl="0">
                        <a:buNone/>
                      </a:pPr>
                      <a:r>
                        <a:rPr lang="en-US" sz="1800" b="0" i="0" u="none" strike="noStrike" noProof="0">
                          <a:latin typeface="Trebuchet MS"/>
                        </a:rPr>
                        <a:t>42 ms</a:t>
                      </a:r>
                      <a:endParaRPr lang="en-US"/>
                    </a:p>
                  </a:txBody>
                  <a:tcPr marL="90229" marR="90229" marT="45114" marB="45114"/>
                </a:tc>
                <a:extLst>
                  <a:ext uri="{0D108BD9-81ED-4DB2-BD59-A6C34878D82A}">
                    <a16:rowId xmlns:a16="http://schemas.microsoft.com/office/drawing/2014/main" val="24910001"/>
                  </a:ext>
                </a:extLst>
              </a:tr>
              <a:tr h="573957">
                <a:tc>
                  <a:txBody>
                    <a:bodyPr/>
                    <a:lstStyle/>
                    <a:p>
                      <a:pPr lvl="0">
                        <a:buNone/>
                      </a:pPr>
                      <a:r>
                        <a:rPr lang="en-US" sz="1800" b="0" i="0" u="none" strike="noStrike" noProof="0">
                          <a:latin typeface="Trebuchet MS"/>
                        </a:rPr>
                        <a:t>Server-Side data sent per second</a:t>
                      </a:r>
                      <a:endParaRPr lang="en-US"/>
                    </a:p>
                  </a:txBody>
                  <a:tcPr marL="90229" marR="90229" marT="45114" marB="45114"/>
                </a:tc>
                <a:tc>
                  <a:txBody>
                    <a:bodyPr/>
                    <a:lstStyle/>
                    <a:p>
                      <a:pPr lvl="0">
                        <a:buNone/>
                      </a:pPr>
                      <a:r>
                        <a:rPr lang="en-US" sz="1800" b="0" i="0" u="none" strike="noStrike" noProof="0">
                          <a:latin typeface="Trebuchet MS"/>
                        </a:rPr>
                        <a:t>237.98 Kilo Bytes</a:t>
                      </a:r>
                      <a:endParaRPr lang="en-US"/>
                    </a:p>
                  </a:txBody>
                  <a:tcPr marL="90229" marR="90229" marT="45114" marB="45114"/>
                </a:tc>
                <a:tc>
                  <a:txBody>
                    <a:bodyPr/>
                    <a:lstStyle/>
                    <a:p>
                      <a:endParaRPr lang="en-US" sz="1800"/>
                    </a:p>
                  </a:txBody>
                  <a:tcPr marL="90229" marR="90229" marT="45114" marB="45114"/>
                </a:tc>
                <a:tc>
                  <a:txBody>
                    <a:bodyPr/>
                    <a:lstStyle/>
                    <a:p>
                      <a:pPr lvl="0">
                        <a:buNone/>
                      </a:pPr>
                      <a:r>
                        <a:rPr lang="en-US" sz="1800" b="0" i="0" u="none" strike="noStrike" noProof="0">
                          <a:latin typeface="Trebuchet MS"/>
                        </a:rPr>
                        <a:t>Product Recommendation latency</a:t>
                      </a:r>
                      <a:endParaRPr lang="en-US"/>
                    </a:p>
                  </a:txBody>
                  <a:tcPr marL="90229" marR="90229" marT="45114" marB="45114"/>
                </a:tc>
                <a:tc>
                  <a:txBody>
                    <a:bodyPr/>
                    <a:lstStyle/>
                    <a:p>
                      <a:pPr lvl="0">
                        <a:buNone/>
                      </a:pPr>
                      <a:r>
                        <a:rPr lang="en-US" sz="1800" b="0" i="0" u="none" strike="noStrike" noProof="0">
                          <a:latin typeface="Trebuchet MS"/>
                        </a:rPr>
                        <a:t>27 ms</a:t>
                      </a:r>
                      <a:endParaRPr lang="en-US"/>
                    </a:p>
                  </a:txBody>
                  <a:tcPr marL="90229" marR="90229" marT="45114" marB="45114"/>
                </a:tc>
                <a:extLst>
                  <a:ext uri="{0D108BD9-81ED-4DB2-BD59-A6C34878D82A}">
                    <a16:rowId xmlns:a16="http://schemas.microsoft.com/office/drawing/2014/main" val="1540306669"/>
                  </a:ext>
                </a:extLst>
              </a:tr>
              <a:tr h="573957">
                <a:tc>
                  <a:txBody>
                    <a:bodyPr/>
                    <a:lstStyle/>
                    <a:p>
                      <a:pPr lvl="0">
                        <a:buNone/>
                      </a:pPr>
                      <a:r>
                        <a:rPr lang="en-US" sz="1800" b="0" i="0" u="none" strike="noStrike" noProof="0">
                          <a:latin typeface="Trebuchet MS"/>
                        </a:rPr>
                        <a:t>MongoDB memory consumption</a:t>
                      </a:r>
                      <a:endParaRPr lang="en-US"/>
                    </a:p>
                  </a:txBody>
                  <a:tcPr marL="90229" marR="90229" marT="45114" marB="45114"/>
                </a:tc>
                <a:tc>
                  <a:txBody>
                    <a:bodyPr/>
                    <a:lstStyle/>
                    <a:p>
                      <a:pPr lvl="0">
                        <a:buNone/>
                      </a:pPr>
                      <a:r>
                        <a:rPr lang="en-US" sz="1800" b="0" i="0" u="none" strike="noStrike" noProof="0">
                          <a:latin typeface="Trebuchet MS"/>
                        </a:rPr>
                        <a:t>135.3 MegaBytes</a:t>
                      </a:r>
                      <a:endParaRPr lang="en-US"/>
                    </a:p>
                  </a:txBody>
                  <a:tcPr marL="90229" marR="90229" marT="45114" marB="45114"/>
                </a:tc>
                <a:tc>
                  <a:txBody>
                    <a:bodyPr/>
                    <a:lstStyle/>
                    <a:p>
                      <a:endParaRPr lang="en-US" sz="1800"/>
                    </a:p>
                  </a:txBody>
                  <a:tcPr marL="90229" marR="90229" marT="45114" marB="45114"/>
                </a:tc>
                <a:tc>
                  <a:txBody>
                    <a:bodyPr/>
                    <a:lstStyle/>
                    <a:p>
                      <a:pPr lvl="0">
                        <a:buNone/>
                      </a:pPr>
                      <a:r>
                        <a:rPr lang="en-US" sz="1800" b="0" i="0" u="none" strike="noStrike" noProof="0">
                          <a:latin typeface="Trebuchet MS"/>
                        </a:rPr>
                        <a:t>Product Recommendation data size</a:t>
                      </a:r>
                      <a:endParaRPr lang="en-US"/>
                    </a:p>
                  </a:txBody>
                  <a:tcPr marL="90229" marR="90229" marT="45114" marB="45114"/>
                </a:tc>
                <a:tc>
                  <a:txBody>
                    <a:bodyPr/>
                    <a:lstStyle/>
                    <a:p>
                      <a:pPr lvl="0">
                        <a:buNone/>
                      </a:pPr>
                      <a:r>
                        <a:rPr lang="en-US" sz="1800" b="0" i="0" u="none" strike="noStrike" noProof="0">
                          <a:latin typeface="Trebuchet MS"/>
                        </a:rPr>
                        <a:t>0.7 Kilo Bytes</a:t>
                      </a:r>
                      <a:endParaRPr lang="en-US"/>
                    </a:p>
                  </a:txBody>
                  <a:tcPr marL="90229" marR="90229" marT="45114" marB="45114"/>
                </a:tc>
                <a:extLst>
                  <a:ext uri="{0D108BD9-81ED-4DB2-BD59-A6C34878D82A}">
                    <a16:rowId xmlns:a16="http://schemas.microsoft.com/office/drawing/2014/main" val="2246950088"/>
                  </a:ext>
                </a:extLst>
              </a:tr>
              <a:tr h="557077">
                <a:tc>
                  <a:txBody>
                    <a:bodyPr/>
                    <a:lstStyle/>
                    <a:p>
                      <a:pPr lvl="0">
                        <a:buNone/>
                      </a:pPr>
                      <a:r>
                        <a:rPr lang="en-US" sz="1800" b="0" i="0" u="none" strike="noStrike" noProof="0">
                          <a:latin typeface="Trebuchet MS"/>
                        </a:rPr>
                        <a:t>Bootstrap.min.css memory</a:t>
                      </a:r>
                      <a:endParaRPr lang="en-US"/>
                    </a:p>
                  </a:txBody>
                  <a:tcPr marL="90229" marR="90229" marT="45114" marB="45114"/>
                </a:tc>
                <a:tc>
                  <a:txBody>
                    <a:bodyPr/>
                    <a:lstStyle/>
                    <a:p>
                      <a:pPr lvl="0">
                        <a:buNone/>
                      </a:pPr>
                      <a:r>
                        <a:rPr lang="en-US" sz="1800" b="0" i="0" u="none" strike="noStrike" noProof="0">
                          <a:latin typeface="Trebuchet MS"/>
                        </a:rPr>
                        <a:t>20.6 Kilo Bytes</a:t>
                      </a:r>
                      <a:endParaRPr lang="en-US"/>
                    </a:p>
                  </a:txBody>
                  <a:tcPr marL="90229" marR="90229" marT="45114" marB="45114"/>
                </a:tc>
                <a:tc>
                  <a:txBody>
                    <a:bodyPr/>
                    <a:lstStyle/>
                    <a:p>
                      <a:endParaRPr lang="en-US" sz="1800"/>
                    </a:p>
                  </a:txBody>
                  <a:tcPr marL="90229" marR="90229" marT="45114" marB="45114"/>
                </a:tc>
                <a:tc>
                  <a:txBody>
                    <a:bodyPr/>
                    <a:lstStyle/>
                    <a:p>
                      <a:pPr lvl="0">
                        <a:buNone/>
                      </a:pPr>
                      <a:r>
                        <a:rPr lang="en-US" sz="1800" b="0" i="0" u="none" strike="noStrike" noProof="0">
                          <a:latin typeface="Trebuchet MS"/>
                        </a:rPr>
                        <a:t>Time Series Analysis</a:t>
                      </a:r>
                      <a:endParaRPr lang="en-US"/>
                    </a:p>
                  </a:txBody>
                  <a:tcPr marL="90229" marR="90229" marT="45114" marB="45114"/>
                </a:tc>
                <a:tc>
                  <a:txBody>
                    <a:bodyPr/>
                    <a:lstStyle/>
                    <a:p>
                      <a:pPr lvl="0">
                        <a:buNone/>
                      </a:pPr>
                      <a:r>
                        <a:rPr lang="en-US" sz="1800" b="0" i="0" u="none" strike="noStrike" noProof="0">
                          <a:latin typeface="Trebuchet MS"/>
                        </a:rPr>
                        <a:t>260 ms</a:t>
                      </a:r>
                      <a:endParaRPr lang="en-US"/>
                    </a:p>
                  </a:txBody>
                  <a:tcPr marL="90229" marR="90229" marT="45114" marB="45114"/>
                </a:tc>
                <a:extLst>
                  <a:ext uri="{0D108BD9-81ED-4DB2-BD59-A6C34878D82A}">
                    <a16:rowId xmlns:a16="http://schemas.microsoft.com/office/drawing/2014/main" val="3062353895"/>
                  </a:ext>
                </a:extLst>
              </a:tr>
              <a:tr h="573957">
                <a:tc>
                  <a:txBody>
                    <a:bodyPr/>
                    <a:lstStyle/>
                    <a:p>
                      <a:pPr lvl="0">
                        <a:buNone/>
                      </a:pPr>
                      <a:r>
                        <a:rPr lang="en-US" sz="1800" b="0" i="0" u="none" strike="noStrike" noProof="0">
                          <a:latin typeface="Trebuchet MS"/>
                        </a:rPr>
                        <a:t>Bootstrap.min.css latency</a:t>
                      </a:r>
                      <a:endParaRPr lang="en-US"/>
                    </a:p>
                  </a:txBody>
                  <a:tcPr marL="90229" marR="90229" marT="45114" marB="45114"/>
                </a:tc>
                <a:tc>
                  <a:txBody>
                    <a:bodyPr/>
                    <a:lstStyle/>
                    <a:p>
                      <a:pPr lvl="0">
                        <a:buNone/>
                      </a:pPr>
                      <a:r>
                        <a:rPr lang="en-US" sz="1800" b="0" i="0" u="none" strike="noStrike" noProof="0">
                          <a:latin typeface="Trebuchet MS"/>
                        </a:rPr>
                        <a:t>72 ms</a:t>
                      </a:r>
                      <a:endParaRPr lang="en-US"/>
                    </a:p>
                  </a:txBody>
                  <a:tcPr marL="90229" marR="90229" marT="45114" marB="45114"/>
                </a:tc>
                <a:tc>
                  <a:txBody>
                    <a:bodyPr/>
                    <a:lstStyle/>
                    <a:p>
                      <a:endParaRPr lang="en-US" sz="1800"/>
                    </a:p>
                  </a:txBody>
                  <a:tcPr marL="90229" marR="90229" marT="45114" marB="45114"/>
                </a:tc>
                <a:tc>
                  <a:txBody>
                    <a:bodyPr/>
                    <a:lstStyle/>
                    <a:p>
                      <a:pPr lvl="0">
                        <a:buNone/>
                      </a:pPr>
                      <a:r>
                        <a:rPr lang="en-US" sz="1800" b="0" i="0" u="none" strike="noStrike" noProof="0">
                          <a:latin typeface="Trebuchet MS"/>
                        </a:rPr>
                        <a:t>Stock market Analysis</a:t>
                      </a:r>
                      <a:endParaRPr lang="en-US"/>
                    </a:p>
                  </a:txBody>
                  <a:tcPr marL="90229" marR="90229" marT="45114" marB="45114"/>
                </a:tc>
                <a:tc>
                  <a:txBody>
                    <a:bodyPr/>
                    <a:lstStyle/>
                    <a:p>
                      <a:pPr lvl="0">
                        <a:buNone/>
                      </a:pPr>
                      <a:r>
                        <a:rPr lang="en-US" sz="1800" b="0" i="0" u="none" strike="noStrike" noProof="0">
                          <a:latin typeface="Trebuchet MS"/>
                        </a:rPr>
                        <a:t>1800 ms</a:t>
                      </a:r>
                      <a:endParaRPr lang="en-US"/>
                    </a:p>
                  </a:txBody>
                  <a:tcPr marL="90229" marR="90229" marT="45114" marB="45114"/>
                </a:tc>
                <a:extLst>
                  <a:ext uri="{0D108BD9-81ED-4DB2-BD59-A6C34878D82A}">
                    <a16:rowId xmlns:a16="http://schemas.microsoft.com/office/drawing/2014/main" val="777490541"/>
                  </a:ext>
                </a:extLst>
              </a:tr>
            </a:tbl>
          </a:graphicData>
        </a:graphic>
      </p:graphicFrame>
    </p:spTree>
    <p:extLst>
      <p:ext uri="{BB962C8B-B14F-4D97-AF65-F5344CB8AC3E}">
        <p14:creationId xmlns:p14="http://schemas.microsoft.com/office/powerpoint/2010/main" val="327729445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BAEE-B80E-4284-A419-3597D7DBC63C}"/>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AF508E8-BCAC-4663-8A49-301E9EAAB4E3}"/>
              </a:ext>
            </a:extLst>
          </p:cNvPr>
          <p:cNvSpPr>
            <a:spLocks noGrp="1"/>
          </p:cNvSpPr>
          <p:nvPr>
            <p:ph idx="1"/>
          </p:nvPr>
        </p:nvSpPr>
        <p:spPr>
          <a:xfrm>
            <a:off x="680321" y="2336873"/>
            <a:ext cx="10390238" cy="4160032"/>
          </a:xfrm>
        </p:spPr>
        <p:txBody>
          <a:bodyPr vert="horz" lIns="91440" tIns="45720" rIns="91440" bIns="45720" rtlCol="0" anchor="t">
            <a:normAutofit/>
          </a:bodyPr>
          <a:lstStyle/>
          <a:p>
            <a:r>
              <a:rPr lang="en-US"/>
              <a:t>We have understood the need for e-commerce platform for small business and startups and built a platform </a:t>
            </a:r>
            <a:r>
              <a:rPr lang="en-US" err="1"/>
              <a:t>specfically</a:t>
            </a:r>
            <a:r>
              <a:rPr lang="en-US"/>
              <a:t> for them. Small-scale industries </a:t>
            </a:r>
            <a:r>
              <a:rPr lang="en-US" err="1"/>
              <a:t>strivrs</a:t>
            </a:r>
            <a:r>
              <a:rPr lang="en-US"/>
              <a:t> to meet the specific needs of </a:t>
            </a:r>
            <a:r>
              <a:rPr lang="en-US" err="1"/>
              <a:t>ther</a:t>
            </a:r>
            <a:r>
              <a:rPr lang="en-US"/>
              <a:t> communities in a way more </a:t>
            </a:r>
            <a:r>
              <a:rPr lang="en-US" err="1"/>
              <a:t>efficent</a:t>
            </a:r>
            <a:r>
              <a:rPr lang="en-US"/>
              <a:t> than the generic products made by large-scale industries. We have built a platform from which not only can they advertise their products they can also use its analysis tools to improve their business understanding. E-learning platform allows more startups to improve their production line and product itself. Finance platform allows them to find investors along with loan planes from the government and how to get them. This allows them to further expand their business.</a:t>
            </a:r>
          </a:p>
        </p:txBody>
      </p:sp>
    </p:spTree>
    <p:extLst>
      <p:ext uri="{BB962C8B-B14F-4D97-AF65-F5344CB8AC3E}">
        <p14:creationId xmlns:p14="http://schemas.microsoft.com/office/powerpoint/2010/main" val="338734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BAEE-B80E-4284-A419-3597D7DBC63C}"/>
              </a:ext>
            </a:extLst>
          </p:cNvPr>
          <p:cNvSpPr>
            <a:spLocks noGrp="1"/>
          </p:cNvSpPr>
          <p:nvPr>
            <p:ph type="title"/>
          </p:nvPr>
        </p:nvSpPr>
        <p:spPr/>
        <p:txBody>
          <a:bodyPr/>
          <a:lstStyle/>
          <a:p>
            <a:r>
              <a:rPr lang="en-US"/>
              <a:t>Future Development</a:t>
            </a:r>
          </a:p>
        </p:txBody>
      </p:sp>
      <p:sp>
        <p:nvSpPr>
          <p:cNvPr id="3" name="Content Placeholder 2">
            <a:extLst>
              <a:ext uri="{FF2B5EF4-FFF2-40B4-BE49-F238E27FC236}">
                <a16:creationId xmlns:a16="http://schemas.microsoft.com/office/drawing/2014/main" id="{CAF508E8-BCAC-4663-8A49-301E9EAAB4E3}"/>
              </a:ext>
            </a:extLst>
          </p:cNvPr>
          <p:cNvSpPr>
            <a:spLocks noGrp="1"/>
          </p:cNvSpPr>
          <p:nvPr>
            <p:ph idx="1"/>
          </p:nvPr>
        </p:nvSpPr>
        <p:spPr>
          <a:xfrm>
            <a:off x="680321" y="2336873"/>
            <a:ext cx="10390238" cy="4160032"/>
          </a:xfrm>
        </p:spPr>
        <p:txBody>
          <a:bodyPr vert="horz" lIns="91440" tIns="45720" rIns="91440" bIns="45720" rtlCol="0" anchor="t">
            <a:normAutofit lnSpcReduction="10000"/>
          </a:bodyPr>
          <a:lstStyle/>
          <a:p>
            <a:r>
              <a:rPr lang="en-US">
                <a:latin typeface="Times New Roman"/>
                <a:cs typeface="Times New Roman"/>
              </a:rPr>
              <a:t>For improvement of the platform, the application will need towards have a better E-Learning platform, this will allow more entrepreneurs towards be attracted towards this platform. This will also allow better quality products towards be released towards the market, increasing positive competition, in addition quality of the product in the market. This platform can also be used as a learning platform, with different types of courses made available, both for entrepreneurs , in addition students alike. Improvement in the Financial platform means the application can turn the platform into a crowdfunding platform. Also allowing new investors towards use it as an investing platform. Improvement analysis tools for investors mean they are more information based on which they can invest. This can be built into an open platform for raw materials, this will increase transparency in the market as well as provide better quality raw materials on which in turn improve quality.</a:t>
            </a:r>
          </a:p>
          <a:p>
            <a:endParaRPr lang="en-US"/>
          </a:p>
        </p:txBody>
      </p:sp>
    </p:spTree>
    <p:extLst>
      <p:ext uri="{BB962C8B-B14F-4D97-AF65-F5344CB8AC3E}">
        <p14:creationId xmlns:p14="http://schemas.microsoft.com/office/powerpoint/2010/main" val="130926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D97A9-EC8C-481A-B9E3-ADEE6DA8C636}"/>
              </a:ext>
            </a:extLst>
          </p:cNvPr>
          <p:cNvSpPr>
            <a:spLocks noGrp="1"/>
          </p:cNvSpPr>
          <p:nvPr>
            <p:ph type="title"/>
          </p:nvPr>
        </p:nvSpPr>
        <p:spPr>
          <a:xfrm>
            <a:off x="960120" y="317814"/>
            <a:ext cx="10268712" cy="1700784"/>
          </a:xfrm>
        </p:spPr>
        <p:txBody>
          <a:bodyPr>
            <a:normAutofit/>
          </a:bodyPr>
          <a:lstStyle/>
          <a:p>
            <a:r>
              <a:rPr lang="en-US"/>
              <a:t>Objective</a:t>
            </a:r>
          </a:p>
        </p:txBody>
      </p:sp>
      <p:graphicFrame>
        <p:nvGraphicFramePr>
          <p:cNvPr id="9" name="Content Placeholder 2">
            <a:extLst>
              <a:ext uri="{FF2B5EF4-FFF2-40B4-BE49-F238E27FC236}">
                <a16:creationId xmlns:a16="http://schemas.microsoft.com/office/drawing/2014/main" id="{2614382D-51E3-44BE-BE0F-E17196545257}"/>
              </a:ext>
            </a:extLst>
          </p:cNvPr>
          <p:cNvGraphicFramePr>
            <a:graphicFrameLocks noGrp="1"/>
          </p:cNvGraphicFramePr>
          <p:nvPr>
            <p:ph idx="1"/>
            <p:extLst>
              <p:ext uri="{D42A27DB-BD31-4B8C-83A1-F6EECF244321}">
                <p14:modId xmlns:p14="http://schemas.microsoft.com/office/powerpoint/2010/main" val="3328427113"/>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388F-A59F-48D4-BC1B-DDDD989BFA06}"/>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CB990814-DBA5-490D-8B7A-1190DADF18BD}"/>
              </a:ext>
            </a:extLst>
          </p:cNvPr>
          <p:cNvSpPr>
            <a:spLocks noGrp="1"/>
          </p:cNvSpPr>
          <p:nvPr>
            <p:ph idx="1"/>
          </p:nvPr>
        </p:nvSpPr>
        <p:spPr>
          <a:xfrm>
            <a:off x="680321" y="2063704"/>
            <a:ext cx="11051596" cy="4663240"/>
          </a:xfrm>
        </p:spPr>
        <p:txBody>
          <a:bodyPr vert="horz" lIns="91440" tIns="45720" rIns="91440" bIns="45720" rtlCol="0" anchor="t">
            <a:normAutofit/>
          </a:bodyPr>
          <a:lstStyle/>
          <a:p>
            <a:r>
              <a:rPr lang="en-US">
                <a:ea typeface="+mn-lt"/>
                <a:cs typeface="+mn-lt"/>
              </a:rPr>
              <a:t>We have seen many small business sufferings as the pandemic raged, most were finding it hard to find customers, leading to business shutting down. Market all over the world had faced severe damage. Especially in India, where 45%-50% of exports are handled by small scale business, the damage dealt with the economy was immense. During this pandemic raged period, one of the many reasons why small-scale vendors were not able to continue and face a total shutdown was business not being conducted digitally.</a:t>
            </a:r>
          </a:p>
          <a:p>
            <a:endParaRPr lang="en-US" i="1"/>
          </a:p>
        </p:txBody>
      </p:sp>
    </p:spTree>
    <p:extLst>
      <p:ext uri="{BB962C8B-B14F-4D97-AF65-F5344CB8AC3E}">
        <p14:creationId xmlns:p14="http://schemas.microsoft.com/office/powerpoint/2010/main" val="108468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D0C9F0-F502-40B7-8A30-58F14724D1CA}"/>
              </a:ext>
            </a:extLst>
          </p:cNvPr>
          <p:cNvSpPr>
            <a:spLocks noGrp="1"/>
          </p:cNvSpPr>
          <p:nvPr>
            <p:ph type="title"/>
          </p:nvPr>
        </p:nvSpPr>
        <p:spPr>
          <a:xfrm>
            <a:off x="680321" y="753228"/>
            <a:ext cx="4136123" cy="1080938"/>
          </a:xfrm>
        </p:spPr>
        <p:txBody>
          <a:bodyPr>
            <a:normAutofit/>
          </a:bodyPr>
          <a:lstStyle/>
          <a:p>
            <a:r>
              <a:rPr lang="en-US" sz="2400"/>
              <a:t>Technology Acceptance Model</a:t>
            </a:r>
          </a:p>
        </p:txBody>
      </p:sp>
      <p:pic>
        <p:nvPicPr>
          <p:cNvPr id="17" name="Picture 1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DEE46EEF-74C7-47CA-9BCB-9B3BF41BE742}"/>
              </a:ext>
            </a:extLst>
          </p:cNvPr>
          <p:cNvSpPr>
            <a:spLocks noGrp="1"/>
          </p:cNvSpPr>
          <p:nvPr>
            <p:ph idx="1"/>
          </p:nvPr>
        </p:nvSpPr>
        <p:spPr>
          <a:xfrm>
            <a:off x="4586" y="1977440"/>
            <a:ext cx="4811858" cy="4821390"/>
          </a:xfrm>
        </p:spPr>
        <p:txBody>
          <a:bodyPr vert="horz" lIns="91440" tIns="45720" rIns="91440" bIns="45720" rtlCol="0" anchor="t">
            <a:normAutofit lnSpcReduction="10000"/>
          </a:bodyPr>
          <a:lstStyle/>
          <a:p>
            <a:pPr marL="0" indent="0" algn="just">
              <a:buNone/>
            </a:pPr>
            <a:r>
              <a:rPr lang="en-US" sz="1800">
                <a:ea typeface="+mn-lt"/>
                <a:cs typeface="+mn-lt"/>
              </a:rPr>
              <a:t>TAM, represents Technology Acceptance Model, expresses that the achievement of selection of any new-fangled innovation depends arranged elevating viewpoints.</a:t>
            </a:r>
            <a:endParaRPr lang="en-US"/>
          </a:p>
          <a:p>
            <a:pPr marL="0" indent="0" algn="just">
              <a:buNone/>
            </a:pPr>
            <a:endParaRPr lang="en-US" sz="1800"/>
          </a:p>
          <a:p>
            <a:pPr marL="0" indent="0" algn="just">
              <a:buNone/>
            </a:pPr>
            <a:r>
              <a:rPr lang="en-US" sz="1800">
                <a:ea typeface="+mn-lt"/>
                <a:cs typeface="+mn-lt"/>
              </a:rPr>
              <a:t>A survey has been analyzed that users' responses towards using this System. 52.5% of the users have responded Subjective Norm, 61.9% of the users have responded Job Relevance, 43.2% of the users have responded towards Output quality, 52.5% of the users have provided a response as Result Demonstrability, 40.7% of the users have provided a response as Self Efficacy, 30.5% of the users have responded towards Perception of External Control, 14.4% of the users have responded Anxiety, , in addition 18.6% of the users have responded Playfulness</a:t>
            </a:r>
            <a:endParaRPr lang="en-US"/>
          </a:p>
        </p:txBody>
      </p:sp>
      <p:pic>
        <p:nvPicPr>
          <p:cNvPr id="4" name="Picture 4" descr="Diagram&#10;&#10;Description automatically generated">
            <a:extLst>
              <a:ext uri="{FF2B5EF4-FFF2-40B4-BE49-F238E27FC236}">
                <a16:creationId xmlns:a16="http://schemas.microsoft.com/office/drawing/2014/main" id="{E315FD09-74FA-4F99-BEE1-278ED11E2012}"/>
              </a:ext>
            </a:extLst>
          </p:cNvPr>
          <p:cNvPicPr>
            <a:picLocks noChangeAspect="1"/>
          </p:cNvPicPr>
          <p:nvPr/>
        </p:nvPicPr>
        <p:blipFill>
          <a:blip r:embed="rId4"/>
          <a:stretch>
            <a:fillRect/>
          </a:stretch>
        </p:blipFill>
        <p:spPr>
          <a:xfrm>
            <a:off x="4959788" y="1144061"/>
            <a:ext cx="7237662" cy="485570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2887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D805-2C0A-40F2-AEDC-9FB97CE60112}"/>
              </a:ext>
            </a:extLst>
          </p:cNvPr>
          <p:cNvSpPr>
            <a:spLocks noGrp="1"/>
          </p:cNvSpPr>
          <p:nvPr>
            <p:ph type="title"/>
          </p:nvPr>
        </p:nvSpPr>
        <p:spPr/>
        <p:txBody>
          <a:bodyPr/>
          <a:lstStyle/>
          <a:p>
            <a:r>
              <a:rPr lang="en-US"/>
              <a:t>GAPS IDENTIFIED</a:t>
            </a:r>
          </a:p>
        </p:txBody>
      </p:sp>
      <p:graphicFrame>
        <p:nvGraphicFramePr>
          <p:cNvPr id="3" name="Table 3">
            <a:extLst>
              <a:ext uri="{FF2B5EF4-FFF2-40B4-BE49-F238E27FC236}">
                <a16:creationId xmlns:a16="http://schemas.microsoft.com/office/drawing/2014/main" id="{02C87F71-E785-4311-A65B-32C29AF056D4}"/>
              </a:ext>
            </a:extLst>
          </p:cNvPr>
          <p:cNvGraphicFramePr>
            <a:graphicFrameLocks noGrp="1"/>
          </p:cNvGraphicFramePr>
          <p:nvPr>
            <p:extLst>
              <p:ext uri="{D42A27DB-BD31-4B8C-83A1-F6EECF244321}">
                <p14:modId xmlns:p14="http://schemas.microsoft.com/office/powerpoint/2010/main" val="1256350263"/>
              </p:ext>
            </p:extLst>
          </p:nvPr>
        </p:nvGraphicFramePr>
        <p:xfrm>
          <a:off x="56359" y="2045093"/>
          <a:ext cx="12074283" cy="4830980"/>
        </p:xfrm>
        <a:graphic>
          <a:graphicData uri="http://schemas.openxmlformats.org/drawingml/2006/table">
            <a:tbl>
              <a:tblPr firstRow="1" bandRow="1">
                <a:tableStyleId>{5C22544A-7EE6-4342-B048-85BDC9FD1C3A}</a:tableStyleId>
              </a:tblPr>
              <a:tblGrid>
                <a:gridCol w="3175000">
                  <a:extLst>
                    <a:ext uri="{9D8B030D-6E8A-4147-A177-3AD203B41FA5}">
                      <a16:colId xmlns:a16="http://schemas.microsoft.com/office/drawing/2014/main" val="1758037189"/>
                    </a:ext>
                  </a:extLst>
                </a:gridCol>
                <a:gridCol w="866065">
                  <a:extLst>
                    <a:ext uri="{9D8B030D-6E8A-4147-A177-3AD203B41FA5}">
                      <a16:colId xmlns:a16="http://schemas.microsoft.com/office/drawing/2014/main" val="3310223891"/>
                    </a:ext>
                  </a:extLst>
                </a:gridCol>
                <a:gridCol w="975429">
                  <a:extLst>
                    <a:ext uri="{9D8B030D-6E8A-4147-A177-3AD203B41FA5}">
                      <a16:colId xmlns:a16="http://schemas.microsoft.com/office/drawing/2014/main" val="796356956"/>
                    </a:ext>
                  </a:extLst>
                </a:gridCol>
                <a:gridCol w="1190625">
                  <a:extLst>
                    <a:ext uri="{9D8B030D-6E8A-4147-A177-3AD203B41FA5}">
                      <a16:colId xmlns:a16="http://schemas.microsoft.com/office/drawing/2014/main" val="4253860500"/>
                    </a:ext>
                  </a:extLst>
                </a:gridCol>
                <a:gridCol w="208280">
                  <a:extLst>
                    <a:ext uri="{9D8B030D-6E8A-4147-A177-3AD203B41FA5}">
                      <a16:colId xmlns:a16="http://schemas.microsoft.com/office/drawing/2014/main" val="1480358939"/>
                    </a:ext>
                  </a:extLst>
                </a:gridCol>
                <a:gridCol w="2730500">
                  <a:extLst>
                    <a:ext uri="{9D8B030D-6E8A-4147-A177-3AD203B41FA5}">
                      <a16:colId xmlns:a16="http://schemas.microsoft.com/office/drawing/2014/main" val="2804387737"/>
                    </a:ext>
                  </a:extLst>
                </a:gridCol>
                <a:gridCol w="1126126">
                  <a:extLst>
                    <a:ext uri="{9D8B030D-6E8A-4147-A177-3AD203B41FA5}">
                      <a16:colId xmlns:a16="http://schemas.microsoft.com/office/drawing/2014/main" val="3662255032"/>
                    </a:ext>
                  </a:extLst>
                </a:gridCol>
                <a:gridCol w="754209">
                  <a:extLst>
                    <a:ext uri="{9D8B030D-6E8A-4147-A177-3AD203B41FA5}">
                      <a16:colId xmlns:a16="http://schemas.microsoft.com/office/drawing/2014/main" val="582805566"/>
                    </a:ext>
                  </a:extLst>
                </a:gridCol>
                <a:gridCol w="1048049">
                  <a:extLst>
                    <a:ext uri="{9D8B030D-6E8A-4147-A177-3AD203B41FA5}">
                      <a16:colId xmlns:a16="http://schemas.microsoft.com/office/drawing/2014/main" val="2080485407"/>
                    </a:ext>
                  </a:extLst>
                </a:gridCol>
              </a:tblGrid>
              <a:tr h="571500">
                <a:tc>
                  <a:txBody>
                    <a:bodyPr/>
                    <a:lstStyle/>
                    <a:p>
                      <a:r>
                        <a:rPr lang="en-US" sz="1400"/>
                        <a:t>Parameters</a:t>
                      </a:r>
                    </a:p>
                  </a:txBody>
                  <a:tcPr/>
                </a:tc>
                <a:tc>
                  <a:txBody>
                    <a:bodyPr/>
                    <a:lstStyle/>
                    <a:p>
                      <a:r>
                        <a:rPr lang="en-US" sz="1400"/>
                        <a:t>Amazon</a:t>
                      </a:r>
                    </a:p>
                  </a:txBody>
                  <a:tcPr/>
                </a:tc>
                <a:tc>
                  <a:txBody>
                    <a:bodyPr/>
                    <a:lstStyle/>
                    <a:p>
                      <a:r>
                        <a:rPr lang="en-US" sz="1400"/>
                        <a:t>OLX</a:t>
                      </a:r>
                    </a:p>
                  </a:txBody>
                  <a:tcPr/>
                </a:tc>
                <a:tc>
                  <a:txBody>
                    <a:bodyPr/>
                    <a:lstStyle/>
                    <a:p>
                      <a:r>
                        <a:rPr lang="en-US" sz="1400"/>
                        <a:t>Proposed System</a:t>
                      </a:r>
                    </a:p>
                  </a:txBody>
                  <a:tcPr/>
                </a:tc>
                <a:tc>
                  <a:txBody>
                    <a:bodyPr/>
                    <a:lstStyle/>
                    <a:p>
                      <a:pPr lvl="0">
                        <a:buNone/>
                      </a:pPr>
                      <a:endParaRPr lang="en-US" sz="1400"/>
                    </a:p>
                  </a:txBody>
                  <a:tcPr>
                    <a:solidFill>
                      <a:schemeClr val="bg1"/>
                    </a:solidFill>
                  </a:tcPr>
                </a:tc>
                <a:tc>
                  <a:txBody>
                    <a:bodyPr/>
                    <a:lstStyle/>
                    <a:p>
                      <a:r>
                        <a:rPr lang="en-US" sz="1400"/>
                        <a:t>Parameters</a:t>
                      </a:r>
                    </a:p>
                  </a:txBody>
                  <a:tcPr/>
                </a:tc>
                <a:tc>
                  <a:txBody>
                    <a:bodyPr/>
                    <a:lstStyle/>
                    <a:p>
                      <a:pPr lvl="0">
                        <a:buNone/>
                      </a:pPr>
                      <a:r>
                        <a:rPr lang="en-US" sz="1400"/>
                        <a:t>Amazon</a:t>
                      </a:r>
                    </a:p>
                  </a:txBody>
                  <a:tcPr/>
                </a:tc>
                <a:tc>
                  <a:txBody>
                    <a:bodyPr/>
                    <a:lstStyle/>
                    <a:p>
                      <a:pPr lvl="0">
                        <a:buNone/>
                      </a:pPr>
                      <a:r>
                        <a:rPr lang="en-US" sz="1400"/>
                        <a:t>OLX</a:t>
                      </a:r>
                    </a:p>
                  </a:txBody>
                  <a:tcPr/>
                </a:tc>
                <a:tc>
                  <a:txBody>
                    <a:bodyPr/>
                    <a:lstStyle/>
                    <a:p>
                      <a:pPr lvl="0">
                        <a:buNone/>
                      </a:pPr>
                      <a:r>
                        <a:rPr lang="en-US" sz="1400"/>
                        <a:t>Proposed System</a:t>
                      </a:r>
                    </a:p>
                  </a:txBody>
                  <a:tcPr/>
                </a:tc>
                <a:extLst>
                  <a:ext uri="{0D108BD9-81ED-4DB2-BD59-A6C34878D82A}">
                    <a16:rowId xmlns:a16="http://schemas.microsoft.com/office/drawing/2014/main" val="1225480931"/>
                  </a:ext>
                </a:extLst>
              </a:tr>
              <a:tr h="851896">
                <a:tc>
                  <a:txBody>
                    <a:bodyPr/>
                    <a:lstStyle/>
                    <a:p>
                      <a:pPr lvl="0">
                        <a:buNone/>
                      </a:pPr>
                      <a:r>
                        <a:rPr lang="en-US" sz="1400" b="0" i="0" u="none" strike="noStrike" noProof="0">
                          <a:latin typeface="Trebuchet MS"/>
                        </a:rPr>
                        <a:t>Product Manufacturing Pressure</a:t>
                      </a:r>
                      <a:endParaRPr lang="en-US"/>
                    </a:p>
                  </a:txBody>
                  <a:tcPr/>
                </a:tc>
                <a:tc>
                  <a:txBody>
                    <a:bodyPr/>
                    <a:lstStyle/>
                    <a:p>
                      <a:pPr lvl="0">
                        <a:buNone/>
                      </a:pPr>
                      <a:r>
                        <a:rPr lang="en-US" sz="1400"/>
                        <a:t>High</a:t>
                      </a:r>
                    </a:p>
                  </a:txBody>
                  <a:tcPr/>
                </a:tc>
                <a:tc>
                  <a:txBody>
                    <a:bodyPr/>
                    <a:lstStyle/>
                    <a:p>
                      <a:pPr lvl="0">
                        <a:buNone/>
                      </a:pPr>
                      <a:r>
                        <a:rPr lang="en-US" sz="1400"/>
                        <a:t>NA</a:t>
                      </a:r>
                    </a:p>
                  </a:txBody>
                  <a:tcPr/>
                </a:tc>
                <a:tc>
                  <a:txBody>
                    <a:bodyPr/>
                    <a:lstStyle/>
                    <a:p>
                      <a:pPr lvl="0">
                        <a:buNone/>
                      </a:pPr>
                      <a:r>
                        <a:rPr lang="en-US" sz="1400"/>
                        <a:t>Low</a:t>
                      </a:r>
                    </a:p>
                  </a:txBody>
                  <a:tcPr/>
                </a:tc>
                <a:tc>
                  <a:txBody>
                    <a:bodyPr/>
                    <a:lstStyle/>
                    <a:p>
                      <a:pPr lvl="0">
                        <a:buNone/>
                      </a:pPr>
                      <a:endParaRPr lang="en-US" sz="1400"/>
                    </a:p>
                  </a:txBody>
                  <a:tcPr>
                    <a:solidFill>
                      <a:schemeClr val="bg1"/>
                    </a:solidFill>
                  </a:tcPr>
                </a:tc>
                <a:tc>
                  <a:txBody>
                    <a:bodyPr/>
                    <a:lstStyle/>
                    <a:p>
                      <a:pPr lvl="0">
                        <a:buNone/>
                      </a:pPr>
                      <a:r>
                        <a:rPr lang="en-US" sz="1400" b="0" i="0" u="none" strike="noStrike" noProof="0">
                          <a:latin typeface="Trebuchet MS"/>
                        </a:rPr>
                        <a:t>Delivery Service</a:t>
                      </a:r>
                      <a:endParaRPr lang="en-US"/>
                    </a:p>
                  </a:txBody>
                  <a:tcPr/>
                </a:tc>
                <a:tc>
                  <a:txBody>
                    <a:bodyPr/>
                    <a:lstStyle/>
                    <a:p>
                      <a:pPr lvl="0">
                        <a:buNone/>
                      </a:pPr>
                      <a:r>
                        <a:rPr lang="en-US" sz="1400"/>
                        <a:t>Centralized</a:t>
                      </a:r>
                    </a:p>
                  </a:txBody>
                  <a:tcPr/>
                </a:tc>
                <a:tc>
                  <a:txBody>
                    <a:bodyPr/>
                    <a:lstStyle/>
                    <a:p>
                      <a:pPr lvl="0">
                        <a:buNone/>
                      </a:pPr>
                      <a:r>
                        <a:rPr lang="en-US" sz="1400"/>
                        <a:t>Peer-to-peer</a:t>
                      </a:r>
                    </a:p>
                  </a:txBody>
                  <a:tcPr/>
                </a:tc>
                <a:tc>
                  <a:txBody>
                    <a:bodyPr/>
                    <a:lstStyle/>
                    <a:p>
                      <a:pPr lvl="0">
                        <a:buNone/>
                      </a:pPr>
                      <a:r>
                        <a:rPr lang="en-US" sz="1400"/>
                        <a:t>3rd </a:t>
                      </a:r>
                      <a:r>
                        <a:rPr lang="en-US" sz="1400" err="1"/>
                        <a:t>Partty</a:t>
                      </a:r>
                    </a:p>
                  </a:txBody>
                  <a:tcPr/>
                </a:tc>
                <a:extLst>
                  <a:ext uri="{0D108BD9-81ED-4DB2-BD59-A6C34878D82A}">
                    <a16:rowId xmlns:a16="http://schemas.microsoft.com/office/drawing/2014/main" val="2652570916"/>
                  </a:ext>
                </a:extLst>
              </a:tr>
              <a:tr h="851896">
                <a:tc>
                  <a:txBody>
                    <a:bodyPr/>
                    <a:lstStyle/>
                    <a:p>
                      <a:pPr lvl="0">
                        <a:buNone/>
                      </a:pPr>
                      <a:r>
                        <a:rPr lang="en-US" sz="1400" b="0" i="0" u="none" strike="noStrike" noProof="0">
                          <a:latin typeface="Trebuchet MS"/>
                        </a:rPr>
                        <a:t>Assured Quality products</a:t>
                      </a:r>
                      <a:endParaRPr lang="en-US"/>
                    </a:p>
                  </a:txBody>
                  <a:tcPr/>
                </a:tc>
                <a:tc>
                  <a:txBody>
                    <a:bodyPr/>
                    <a:lstStyle/>
                    <a:p>
                      <a:pPr lvl="0">
                        <a:buNone/>
                      </a:pPr>
                      <a:r>
                        <a:rPr lang="en-US" sz="1400" b="0" i="0" u="none" strike="noStrike" noProof="0">
                          <a:latin typeface="Trebuchet MS"/>
                        </a:rPr>
                        <a:t>True</a:t>
                      </a:r>
                      <a:endParaRPr lang="en-US"/>
                    </a:p>
                  </a:txBody>
                  <a:tcPr/>
                </a:tc>
                <a:tc>
                  <a:txBody>
                    <a:bodyPr/>
                    <a:lstStyle/>
                    <a:p>
                      <a:pPr lvl="0">
                        <a:buNone/>
                      </a:pPr>
                      <a:endParaRPr lang="en-US" sz="1400" dirty="0"/>
                    </a:p>
                  </a:txBody>
                  <a:tcPr/>
                </a:tc>
                <a:tc>
                  <a:txBody>
                    <a:bodyPr/>
                    <a:lstStyle/>
                    <a:p>
                      <a:pPr lvl="0">
                        <a:buNone/>
                      </a:pPr>
                      <a:r>
                        <a:rPr lang="en-US" sz="1400" b="0" i="0" u="none" strike="noStrike" noProof="0">
                          <a:latin typeface="Trebuchet MS"/>
                        </a:rPr>
                        <a:t>True</a:t>
                      </a:r>
                      <a:endParaRPr lang="en-US"/>
                    </a:p>
                  </a:txBody>
                  <a:tcPr/>
                </a:tc>
                <a:tc>
                  <a:txBody>
                    <a:bodyPr/>
                    <a:lstStyle/>
                    <a:p>
                      <a:pPr lvl="0">
                        <a:buNone/>
                      </a:pPr>
                      <a:endParaRPr lang="en-US" sz="1400"/>
                    </a:p>
                  </a:txBody>
                  <a:tcPr>
                    <a:solidFill>
                      <a:schemeClr val="bg1"/>
                    </a:solidFill>
                  </a:tcPr>
                </a:tc>
                <a:tc>
                  <a:txBody>
                    <a:bodyPr/>
                    <a:lstStyle/>
                    <a:p>
                      <a:pPr lvl="0">
                        <a:buNone/>
                      </a:pPr>
                      <a:r>
                        <a:rPr lang="en-US" sz="1400" b="0" i="0" u="none" strike="noStrike" noProof="0">
                          <a:latin typeface="Trebuchet MS"/>
                        </a:rPr>
                        <a:t>Merchant verification</a:t>
                      </a:r>
                      <a:endParaRPr lang="en-US"/>
                    </a:p>
                  </a:txBody>
                  <a:tcPr/>
                </a:tc>
                <a:tc>
                  <a:txBody>
                    <a:bodyPr/>
                    <a:lstStyle/>
                    <a:p>
                      <a:pPr lvl="0">
                        <a:buNone/>
                      </a:pPr>
                      <a:r>
                        <a:rPr lang="en-US" sz="1400" b="0" i="0" u="none" strike="noStrike" noProof="0">
                          <a:latin typeface="Trebuchet MS"/>
                        </a:rPr>
                        <a:t>False</a:t>
                      </a:r>
                      <a:endParaRPr lang="en-US"/>
                    </a:p>
                  </a:txBody>
                  <a:tcPr/>
                </a:tc>
                <a:tc>
                  <a:txBody>
                    <a:bodyPr/>
                    <a:lstStyle/>
                    <a:p>
                      <a:pPr lvl="0">
                        <a:buNone/>
                      </a:pPr>
                      <a:r>
                        <a:rPr lang="en-US" sz="1400" b="0" i="0" u="none" strike="noStrike" noProof="0">
                          <a:latin typeface="Trebuchet MS"/>
                        </a:rPr>
                        <a:t>False</a:t>
                      </a:r>
                      <a:endParaRPr lang="en-US"/>
                    </a:p>
                  </a:txBody>
                  <a:tcPr/>
                </a:tc>
                <a:tc>
                  <a:txBody>
                    <a:bodyPr/>
                    <a:lstStyle/>
                    <a:p>
                      <a:pPr lvl="0">
                        <a:buNone/>
                      </a:pPr>
                      <a:r>
                        <a:rPr lang="en-US" sz="1400" b="0" i="0" u="none" strike="noStrike" noProof="0">
                          <a:latin typeface="Trebuchet MS"/>
                        </a:rPr>
                        <a:t>True</a:t>
                      </a:r>
                      <a:endParaRPr lang="en-US"/>
                    </a:p>
                  </a:txBody>
                  <a:tcPr/>
                </a:tc>
                <a:extLst>
                  <a:ext uri="{0D108BD9-81ED-4DB2-BD59-A6C34878D82A}">
                    <a16:rowId xmlns:a16="http://schemas.microsoft.com/office/drawing/2014/main" val="1670043055"/>
                  </a:ext>
                </a:extLst>
              </a:tr>
              <a:tr h="851896">
                <a:tc>
                  <a:txBody>
                    <a:bodyPr/>
                    <a:lstStyle/>
                    <a:p>
                      <a:pPr lvl="0">
                        <a:buNone/>
                      </a:pPr>
                      <a:r>
                        <a:rPr lang="en-US" sz="1400" b="0" i="0" u="none" strike="noStrike" noProof="0">
                          <a:latin typeface="Trebuchet MS"/>
                        </a:rPr>
                        <a:t>Commodity Price</a:t>
                      </a:r>
                      <a:endParaRPr lang="en-US"/>
                    </a:p>
                  </a:txBody>
                  <a:tcPr/>
                </a:tc>
                <a:tc>
                  <a:txBody>
                    <a:bodyPr/>
                    <a:lstStyle/>
                    <a:p>
                      <a:pPr lvl="0">
                        <a:buNone/>
                      </a:pPr>
                      <a:r>
                        <a:rPr lang="en-US" sz="1400" b="0" i="0" u="none" strike="noStrike" noProof="0">
                          <a:latin typeface="Trebuchet MS"/>
                        </a:rPr>
                        <a:t>As per Market</a:t>
                      </a:r>
                      <a:endParaRPr lang="en-US"/>
                    </a:p>
                  </a:txBody>
                  <a:tcPr/>
                </a:tc>
                <a:tc>
                  <a:txBody>
                    <a:bodyPr/>
                    <a:lstStyle/>
                    <a:p>
                      <a:pPr lvl="0">
                        <a:buNone/>
                      </a:pPr>
                      <a:r>
                        <a:rPr lang="en-US" sz="1400" b="0" i="0" u="none" strike="noStrike" noProof="0">
                          <a:latin typeface="Trebuchet MS"/>
                        </a:rPr>
                        <a:t>User’s Choice</a:t>
                      </a:r>
                      <a:endParaRPr lang="en-US"/>
                    </a:p>
                  </a:txBody>
                  <a:tcPr/>
                </a:tc>
                <a:tc>
                  <a:txBody>
                    <a:bodyPr/>
                    <a:lstStyle/>
                    <a:p>
                      <a:pPr lvl="0">
                        <a:buNone/>
                      </a:pPr>
                      <a:r>
                        <a:rPr lang="en-US" sz="1400" b="0" i="0" u="none" strike="noStrike" noProof="0">
                          <a:latin typeface="Trebuchet MS"/>
                        </a:rPr>
                        <a:t>As per Market</a:t>
                      </a:r>
                      <a:endParaRPr lang="en-US"/>
                    </a:p>
                  </a:txBody>
                  <a:tcPr/>
                </a:tc>
                <a:tc>
                  <a:txBody>
                    <a:bodyPr/>
                    <a:lstStyle/>
                    <a:p>
                      <a:pPr lvl="0">
                        <a:buNone/>
                      </a:pPr>
                      <a:endParaRPr lang="en-US" sz="1400"/>
                    </a:p>
                  </a:txBody>
                  <a:tcPr>
                    <a:solidFill>
                      <a:schemeClr val="bg1"/>
                    </a:solidFill>
                  </a:tcPr>
                </a:tc>
                <a:tc>
                  <a:txBody>
                    <a:bodyPr/>
                    <a:lstStyle/>
                    <a:p>
                      <a:pPr lvl="0">
                        <a:buNone/>
                      </a:pPr>
                      <a:r>
                        <a:rPr lang="en-US" sz="1400" b="0" i="0" u="none" strike="noStrike" noProof="0">
                          <a:latin typeface="Trebuchet MS"/>
                        </a:rPr>
                        <a:t>Business Analysis Service</a:t>
                      </a:r>
                      <a:endParaRPr lang="en-US"/>
                    </a:p>
                  </a:txBody>
                  <a:tcPr/>
                </a:tc>
                <a:tc>
                  <a:txBody>
                    <a:bodyPr/>
                    <a:lstStyle/>
                    <a:p>
                      <a:pPr lvl="0">
                        <a:buNone/>
                      </a:pPr>
                      <a:r>
                        <a:rPr lang="en-US" sz="1400" b="0" i="0" u="none" strike="noStrike" noProof="0">
                          <a:latin typeface="Trebuchet MS"/>
                        </a:rPr>
                        <a:t>False</a:t>
                      </a:r>
                      <a:endParaRPr lang="en-US"/>
                    </a:p>
                  </a:txBody>
                  <a:tcPr/>
                </a:tc>
                <a:tc>
                  <a:txBody>
                    <a:bodyPr/>
                    <a:lstStyle/>
                    <a:p>
                      <a:pPr lvl="0">
                        <a:buNone/>
                      </a:pPr>
                      <a:r>
                        <a:rPr lang="en-US" sz="1400" b="0" i="0" u="none" strike="noStrike" noProof="0">
                          <a:latin typeface="Trebuchet MS"/>
                        </a:rPr>
                        <a:t>False</a:t>
                      </a:r>
                      <a:endParaRPr lang="en-US"/>
                    </a:p>
                  </a:txBody>
                  <a:tcPr/>
                </a:tc>
                <a:tc>
                  <a:txBody>
                    <a:bodyPr/>
                    <a:lstStyle/>
                    <a:p>
                      <a:pPr lvl="0">
                        <a:buNone/>
                      </a:pPr>
                      <a:r>
                        <a:rPr lang="en-US" sz="1400" b="0" i="0" u="none" strike="noStrike" noProof="0">
                          <a:latin typeface="Trebuchet MS"/>
                        </a:rPr>
                        <a:t>True</a:t>
                      </a:r>
                      <a:endParaRPr lang="en-US"/>
                    </a:p>
                  </a:txBody>
                  <a:tcPr/>
                </a:tc>
                <a:extLst>
                  <a:ext uri="{0D108BD9-81ED-4DB2-BD59-A6C34878D82A}">
                    <a16:rowId xmlns:a16="http://schemas.microsoft.com/office/drawing/2014/main" val="2330953079"/>
                  </a:ext>
                </a:extLst>
              </a:tr>
              <a:tr h="851896">
                <a:tc>
                  <a:txBody>
                    <a:bodyPr/>
                    <a:lstStyle/>
                    <a:p>
                      <a:pPr lvl="0">
                        <a:buNone/>
                      </a:pPr>
                      <a:r>
                        <a:rPr lang="en-US" sz="1400" b="0" i="0" u="none" strike="noStrike" noProof="0">
                          <a:latin typeface="Trebuchet MS"/>
                        </a:rPr>
                        <a:t>Products Discounts</a:t>
                      </a:r>
                      <a:endParaRPr lang="en-US"/>
                    </a:p>
                  </a:txBody>
                  <a:tcPr/>
                </a:tc>
                <a:tc>
                  <a:txBody>
                    <a:bodyPr/>
                    <a:lstStyle/>
                    <a:p>
                      <a:pPr lvl="0">
                        <a:buNone/>
                      </a:pPr>
                      <a:r>
                        <a:rPr lang="en-US" sz="1400" b="0" i="0" u="none" strike="noStrike" noProof="0">
                          <a:latin typeface="Trebuchet MS"/>
                        </a:rPr>
                        <a:t>True</a:t>
                      </a:r>
                      <a:endParaRPr lang="en-US"/>
                    </a:p>
                  </a:txBody>
                  <a:tcPr/>
                </a:tc>
                <a:tc>
                  <a:txBody>
                    <a:bodyPr/>
                    <a:lstStyle/>
                    <a:p>
                      <a:pPr lvl="0">
                        <a:buNone/>
                      </a:pPr>
                      <a:r>
                        <a:rPr lang="en-US" sz="1400" b="0" i="0" u="none" strike="noStrike" noProof="0">
                          <a:latin typeface="Trebuchet MS"/>
                        </a:rPr>
                        <a:t>NA</a:t>
                      </a:r>
                      <a:endParaRPr lang="en-US"/>
                    </a:p>
                  </a:txBody>
                  <a:tcPr/>
                </a:tc>
                <a:tc>
                  <a:txBody>
                    <a:bodyPr/>
                    <a:lstStyle/>
                    <a:p>
                      <a:pPr lvl="0">
                        <a:buNone/>
                      </a:pPr>
                      <a:r>
                        <a:rPr lang="en-US" sz="1400" b="0" i="0" u="none" strike="noStrike" noProof="0">
                          <a:latin typeface="Trebuchet MS"/>
                        </a:rPr>
                        <a:t>True</a:t>
                      </a:r>
                      <a:endParaRPr lang="en-US"/>
                    </a:p>
                  </a:txBody>
                  <a:tcPr/>
                </a:tc>
                <a:tc>
                  <a:txBody>
                    <a:bodyPr/>
                    <a:lstStyle/>
                    <a:p>
                      <a:pPr lvl="0">
                        <a:buNone/>
                      </a:pPr>
                      <a:endParaRPr lang="en-US" sz="1400"/>
                    </a:p>
                  </a:txBody>
                  <a:tcPr>
                    <a:solidFill>
                      <a:schemeClr val="bg1"/>
                    </a:solidFill>
                  </a:tcPr>
                </a:tc>
                <a:tc>
                  <a:txBody>
                    <a:bodyPr/>
                    <a:lstStyle/>
                    <a:p>
                      <a:pPr lvl="0">
                        <a:buNone/>
                      </a:pPr>
                      <a:r>
                        <a:rPr lang="en-US" sz="1400" b="0" i="0" u="none" strike="noStrike" noProof="0">
                          <a:latin typeface="Trebuchet MS"/>
                        </a:rPr>
                        <a:t>Product Recommendation</a:t>
                      </a:r>
                      <a:endParaRPr lang="en-US"/>
                    </a:p>
                  </a:txBody>
                  <a:tcPr/>
                </a:tc>
                <a:tc>
                  <a:txBody>
                    <a:bodyPr/>
                    <a:lstStyle/>
                    <a:p>
                      <a:pPr lvl="0">
                        <a:buNone/>
                      </a:pPr>
                      <a:r>
                        <a:rPr lang="en-US" sz="1400" b="0" i="0" u="none" strike="noStrike" noProof="0">
                          <a:latin typeface="Trebuchet MS"/>
                        </a:rPr>
                        <a:t>True</a:t>
                      </a:r>
                      <a:endParaRPr lang="en-US"/>
                    </a:p>
                  </a:txBody>
                  <a:tcPr/>
                </a:tc>
                <a:tc>
                  <a:txBody>
                    <a:bodyPr/>
                    <a:lstStyle/>
                    <a:p>
                      <a:pPr lvl="0">
                        <a:buNone/>
                      </a:pPr>
                      <a:r>
                        <a:rPr lang="en-US" sz="1400" b="0" i="0" u="none" strike="noStrike" noProof="0">
                          <a:latin typeface="Trebuchet MS"/>
                        </a:rPr>
                        <a:t>False</a:t>
                      </a:r>
                      <a:endParaRPr lang="en-US"/>
                    </a:p>
                  </a:txBody>
                  <a:tcPr/>
                </a:tc>
                <a:tc>
                  <a:txBody>
                    <a:bodyPr/>
                    <a:lstStyle/>
                    <a:p>
                      <a:pPr lvl="0">
                        <a:buNone/>
                      </a:pPr>
                      <a:r>
                        <a:rPr lang="en-US" sz="1400" b="0" i="0" u="none" strike="noStrike" noProof="0">
                          <a:latin typeface="Trebuchet MS"/>
                        </a:rPr>
                        <a:t>True</a:t>
                      </a:r>
                      <a:endParaRPr lang="en-US"/>
                    </a:p>
                  </a:txBody>
                  <a:tcPr/>
                </a:tc>
                <a:extLst>
                  <a:ext uri="{0D108BD9-81ED-4DB2-BD59-A6C34878D82A}">
                    <a16:rowId xmlns:a16="http://schemas.microsoft.com/office/drawing/2014/main" val="112517118"/>
                  </a:ext>
                </a:extLst>
              </a:tr>
              <a:tr h="851896">
                <a:tc>
                  <a:txBody>
                    <a:bodyPr/>
                    <a:lstStyle/>
                    <a:p>
                      <a:pPr lvl="0">
                        <a:buNone/>
                      </a:pPr>
                      <a:r>
                        <a:rPr lang="en-US" sz="1400" b="0" i="0" u="none" strike="noStrike" noProof="0"/>
                        <a:t>Mining frequent </a:t>
                      </a:r>
                      <a:r>
                        <a:rPr lang="en-US" sz="1400" b="0" i="0" u="none" strike="noStrike" noProof="0" err="1"/>
                        <a:t>productset</a:t>
                      </a:r>
                      <a:endParaRPr lang="en-US" err="1"/>
                    </a:p>
                  </a:txBody>
                  <a:tcPr/>
                </a:tc>
                <a:tc>
                  <a:txBody>
                    <a:bodyPr/>
                    <a:lstStyle/>
                    <a:p>
                      <a:pPr lvl="0">
                        <a:buNone/>
                      </a:pPr>
                      <a:r>
                        <a:rPr lang="en-US" sz="1400" b="0" i="0" u="none" strike="noStrike" noProof="0">
                          <a:latin typeface="Trebuchet MS"/>
                        </a:rPr>
                        <a:t>True</a:t>
                      </a:r>
                      <a:endParaRPr lang="en-US"/>
                    </a:p>
                  </a:txBody>
                  <a:tcPr/>
                </a:tc>
                <a:tc>
                  <a:txBody>
                    <a:bodyPr/>
                    <a:lstStyle/>
                    <a:p>
                      <a:pPr lvl="0">
                        <a:buNone/>
                      </a:pPr>
                      <a:endParaRPr lang="en-US" sz="1400" dirty="0"/>
                    </a:p>
                  </a:txBody>
                  <a:tcPr/>
                </a:tc>
                <a:tc>
                  <a:txBody>
                    <a:bodyPr/>
                    <a:lstStyle/>
                    <a:p>
                      <a:pPr lvl="0">
                        <a:buNone/>
                      </a:pPr>
                      <a:r>
                        <a:rPr lang="en-US" sz="1400" b="0" i="0" u="none" strike="noStrike" noProof="0">
                          <a:latin typeface="Trebuchet MS"/>
                        </a:rPr>
                        <a:t>True</a:t>
                      </a:r>
                      <a:endParaRPr lang="en-US"/>
                    </a:p>
                  </a:txBody>
                  <a:tcPr/>
                </a:tc>
                <a:tc>
                  <a:txBody>
                    <a:bodyPr/>
                    <a:lstStyle/>
                    <a:p>
                      <a:pPr lvl="0">
                        <a:buNone/>
                      </a:pPr>
                      <a:endParaRPr lang="en-US" sz="1400"/>
                    </a:p>
                  </a:txBody>
                  <a:tcPr>
                    <a:solidFill>
                      <a:schemeClr val="bg1"/>
                    </a:solidFill>
                  </a:tcPr>
                </a:tc>
                <a:tc>
                  <a:txBody>
                    <a:bodyPr/>
                    <a:lstStyle/>
                    <a:p>
                      <a:pPr lvl="0">
                        <a:buNone/>
                      </a:pPr>
                      <a:r>
                        <a:rPr lang="en-US" sz="1400" b="0" i="0" u="none" strike="noStrike" noProof="0"/>
                        <a:t>E learning Services</a:t>
                      </a:r>
                      <a:endParaRPr lang="en-US"/>
                    </a:p>
                  </a:txBody>
                  <a:tcPr/>
                </a:tc>
                <a:tc>
                  <a:txBody>
                    <a:bodyPr/>
                    <a:lstStyle/>
                    <a:p>
                      <a:pPr lvl="0">
                        <a:buNone/>
                      </a:pPr>
                      <a:r>
                        <a:rPr lang="en-US" sz="1400" b="0" i="0" u="none" strike="noStrike" noProof="0">
                          <a:latin typeface="Trebuchet MS"/>
                        </a:rPr>
                        <a:t>False</a:t>
                      </a:r>
                      <a:endParaRPr lang="en-US"/>
                    </a:p>
                  </a:txBody>
                  <a:tcPr/>
                </a:tc>
                <a:tc>
                  <a:txBody>
                    <a:bodyPr/>
                    <a:lstStyle/>
                    <a:p>
                      <a:pPr lvl="0">
                        <a:buNone/>
                      </a:pPr>
                      <a:r>
                        <a:rPr lang="en-US" sz="1400" b="0" i="0" u="none" strike="noStrike" noProof="0">
                          <a:latin typeface="Trebuchet MS"/>
                        </a:rPr>
                        <a:t>False</a:t>
                      </a:r>
                      <a:endParaRPr lang="en-US"/>
                    </a:p>
                  </a:txBody>
                  <a:tcPr/>
                </a:tc>
                <a:tc>
                  <a:txBody>
                    <a:bodyPr/>
                    <a:lstStyle/>
                    <a:p>
                      <a:pPr lvl="0">
                        <a:buNone/>
                      </a:pPr>
                      <a:r>
                        <a:rPr lang="en-US" sz="1400" b="0" i="0" u="none" strike="noStrike" noProof="0" dirty="0">
                          <a:latin typeface="Trebuchet MS"/>
                        </a:rPr>
                        <a:t>True</a:t>
                      </a:r>
                      <a:endParaRPr lang="en-US" dirty="0"/>
                    </a:p>
                  </a:txBody>
                  <a:tcPr/>
                </a:tc>
                <a:extLst>
                  <a:ext uri="{0D108BD9-81ED-4DB2-BD59-A6C34878D82A}">
                    <a16:rowId xmlns:a16="http://schemas.microsoft.com/office/drawing/2014/main" val="3321833144"/>
                  </a:ext>
                </a:extLst>
              </a:tr>
            </a:tbl>
          </a:graphicData>
        </a:graphic>
      </p:graphicFrame>
    </p:spTree>
    <p:extLst>
      <p:ext uri="{BB962C8B-B14F-4D97-AF65-F5344CB8AC3E}">
        <p14:creationId xmlns:p14="http://schemas.microsoft.com/office/powerpoint/2010/main" val="196409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8" name="Picture 17">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AAA388F-A59F-48D4-BC1B-DDDD989BFA06}"/>
              </a:ext>
            </a:extLst>
          </p:cNvPr>
          <p:cNvSpPr>
            <a:spLocks noGrp="1"/>
          </p:cNvSpPr>
          <p:nvPr>
            <p:ph type="title"/>
          </p:nvPr>
        </p:nvSpPr>
        <p:spPr>
          <a:xfrm>
            <a:off x="680321" y="753228"/>
            <a:ext cx="4136123" cy="1080938"/>
          </a:xfrm>
        </p:spPr>
        <p:txBody>
          <a:bodyPr>
            <a:normAutofit/>
          </a:bodyPr>
          <a:lstStyle/>
          <a:p>
            <a:r>
              <a:rPr lang="en-US" sz="2400">
                <a:solidFill>
                  <a:srgbClr val="FFFFFF"/>
                </a:solidFill>
              </a:rPr>
              <a:t>MERN Stack Framework</a:t>
            </a:r>
          </a:p>
        </p:txBody>
      </p:sp>
      <p:pic>
        <p:nvPicPr>
          <p:cNvPr id="24" name="Picture 23">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3" name="Content Placeholder 12">
            <a:extLst>
              <a:ext uri="{FF2B5EF4-FFF2-40B4-BE49-F238E27FC236}">
                <a16:creationId xmlns:a16="http://schemas.microsoft.com/office/drawing/2014/main" id="{77B03518-1CCF-4539-A604-E54F1D93DA41}"/>
              </a:ext>
            </a:extLst>
          </p:cNvPr>
          <p:cNvSpPr>
            <a:spLocks noGrp="1"/>
          </p:cNvSpPr>
          <p:nvPr>
            <p:ph idx="1"/>
          </p:nvPr>
        </p:nvSpPr>
        <p:spPr>
          <a:xfrm>
            <a:off x="680321" y="2336873"/>
            <a:ext cx="3656289" cy="3599316"/>
          </a:xfrm>
        </p:spPr>
        <p:txBody>
          <a:bodyPr vert="horz" lIns="91440" tIns="45720" rIns="91440" bIns="45720" rtlCol="0" anchor="t">
            <a:normAutofit/>
          </a:bodyPr>
          <a:lstStyle/>
          <a:p>
            <a:pPr algn="just"/>
            <a:r>
              <a:rPr lang="en-US" sz="1400">
                <a:ea typeface="+mn-lt"/>
                <a:cs typeface="+mn-lt"/>
              </a:rPr>
              <a:t>We are using MERN stack to build the web application. It is a full-stack solution following the 3-tier architecture: MongoDB as database, ReactJS as frontend and NodeJS as backend.</a:t>
            </a:r>
            <a:endParaRPr lang="en-US" sz="1400">
              <a:solidFill>
                <a:srgbClr val="FFFFFF"/>
              </a:solidFill>
            </a:endParaRPr>
          </a:p>
          <a:p>
            <a:pPr algn="just"/>
            <a:r>
              <a:rPr lang="en-US" sz="1400">
                <a:ea typeface="+mn-lt"/>
                <a:cs typeface="+mn-lt"/>
              </a:rPr>
              <a:t>MongoDB is designed to store JSON data natively making it scalable. It is built on JSON and JavaScript. Express.js handles server-side applications like HTTP requests and responses, also makes it easy to map URLs to server-side functions. React.js allows building interactive user interfaces and communication with remote server making it an easy to use and deploy.</a:t>
            </a:r>
            <a:endParaRPr lang="en-US"/>
          </a:p>
          <a:p>
            <a:endParaRPr lang="en-US" sz="1400">
              <a:solidFill>
                <a:srgbClr val="FFFFFF"/>
              </a:solidFill>
            </a:endParaRPr>
          </a:p>
        </p:txBody>
      </p:sp>
      <p:sp useBgFill="1">
        <p:nvSpPr>
          <p:cNvPr id="26" name="Rectangle 25">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Diagram&#10;&#10;Description automatically generated">
            <a:extLst>
              <a:ext uri="{FF2B5EF4-FFF2-40B4-BE49-F238E27FC236}">
                <a16:creationId xmlns:a16="http://schemas.microsoft.com/office/drawing/2014/main" id="{5AE06DCA-EEE6-4EB4-B955-D4D449686872}"/>
              </a:ext>
            </a:extLst>
          </p:cNvPr>
          <p:cNvPicPr>
            <a:picLocks noChangeAspect="1"/>
          </p:cNvPicPr>
          <p:nvPr/>
        </p:nvPicPr>
        <p:blipFill>
          <a:blip r:embed="rId4"/>
          <a:stretch>
            <a:fillRect/>
          </a:stretch>
        </p:blipFill>
        <p:spPr>
          <a:xfrm>
            <a:off x="5593085" y="2313823"/>
            <a:ext cx="5629268" cy="2223560"/>
          </a:xfrm>
          <a:prstGeom prst="rect">
            <a:avLst/>
          </a:prstGeom>
          <a:ln>
            <a:noFill/>
          </a:ln>
          <a:effectLst/>
        </p:spPr>
      </p:pic>
    </p:spTree>
    <p:extLst>
      <p:ext uri="{BB962C8B-B14F-4D97-AF65-F5344CB8AC3E}">
        <p14:creationId xmlns:p14="http://schemas.microsoft.com/office/powerpoint/2010/main" val="147490914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BE0B73-A311-4BBA-9597-B8CA526B1B9B}"/>
              </a:ext>
            </a:extLst>
          </p:cNvPr>
          <p:cNvSpPr>
            <a:spLocks noGrp="1"/>
          </p:cNvSpPr>
          <p:nvPr>
            <p:ph type="title"/>
          </p:nvPr>
        </p:nvSpPr>
        <p:spPr>
          <a:xfrm>
            <a:off x="680321" y="753228"/>
            <a:ext cx="4136123" cy="1080938"/>
          </a:xfrm>
        </p:spPr>
        <p:txBody>
          <a:bodyPr>
            <a:normAutofit/>
          </a:bodyPr>
          <a:lstStyle/>
          <a:p>
            <a:r>
              <a:rPr lang="en-US" sz="2400">
                <a:ea typeface="+mj-lt"/>
                <a:cs typeface="+mj-lt"/>
              </a:rPr>
              <a:t>Micro-Service Architecture</a:t>
            </a:r>
            <a:endParaRPr lang="en-US"/>
          </a:p>
        </p:txBody>
      </p:sp>
      <p:pic>
        <p:nvPicPr>
          <p:cNvPr id="19" name="Picture 1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FE3684BF-CC79-4B86-A681-096AE4258A38}"/>
              </a:ext>
            </a:extLst>
          </p:cNvPr>
          <p:cNvSpPr>
            <a:spLocks noGrp="1"/>
          </p:cNvSpPr>
          <p:nvPr>
            <p:ph idx="1"/>
          </p:nvPr>
        </p:nvSpPr>
        <p:spPr>
          <a:xfrm>
            <a:off x="62095" y="2336873"/>
            <a:ext cx="4274515" cy="3915617"/>
          </a:xfrm>
        </p:spPr>
        <p:txBody>
          <a:bodyPr vert="horz" lIns="91440" tIns="45720" rIns="91440" bIns="45720" rtlCol="0" anchor="t">
            <a:normAutofit/>
          </a:bodyPr>
          <a:lstStyle/>
          <a:p>
            <a:pPr marL="0" indent="0" algn="just">
              <a:buNone/>
            </a:pPr>
            <a:r>
              <a:rPr lang="en-US" sz="1400"/>
              <a:t>Microservices - also known as the microservice architecture - is an architectural style that structures an application as a collection of services that are:</a:t>
            </a:r>
            <a:endParaRPr lang="en-US" sz="1400">
              <a:ea typeface="+mn-lt"/>
              <a:cs typeface="+mn-lt"/>
            </a:endParaRPr>
          </a:p>
          <a:p>
            <a:pPr lvl="1" algn="just"/>
            <a:r>
              <a:rPr lang="en-US" sz="1400"/>
              <a:t>Highly maintainable and testable</a:t>
            </a:r>
            <a:endParaRPr lang="en-US" sz="1400">
              <a:ea typeface="+mn-lt"/>
              <a:cs typeface="+mn-lt"/>
            </a:endParaRPr>
          </a:p>
          <a:p>
            <a:pPr lvl="1" algn="just"/>
            <a:r>
              <a:rPr lang="en-US" sz="1400"/>
              <a:t>Loosely coupled</a:t>
            </a:r>
            <a:endParaRPr lang="en-US" sz="1400">
              <a:ea typeface="+mn-lt"/>
              <a:cs typeface="+mn-lt"/>
            </a:endParaRPr>
          </a:p>
          <a:p>
            <a:pPr lvl="1" algn="just"/>
            <a:r>
              <a:rPr lang="en-US" sz="1400"/>
              <a:t>Independently deployable</a:t>
            </a:r>
            <a:endParaRPr lang="en-US" sz="1400">
              <a:ea typeface="+mn-lt"/>
              <a:cs typeface="+mn-lt"/>
            </a:endParaRPr>
          </a:p>
          <a:p>
            <a:pPr lvl="1" algn="just"/>
            <a:r>
              <a:rPr lang="en-US" sz="1400"/>
              <a:t>Organized around business capabilities</a:t>
            </a:r>
            <a:endParaRPr lang="en-US" sz="1400">
              <a:ea typeface="+mn-lt"/>
              <a:cs typeface="+mn-lt"/>
            </a:endParaRPr>
          </a:p>
          <a:p>
            <a:pPr lvl="1" algn="just"/>
            <a:r>
              <a:rPr lang="en-US" sz="1400"/>
              <a:t>Owned by a small team</a:t>
            </a:r>
          </a:p>
          <a:p>
            <a:pPr lvl="1" algn="just"/>
            <a:endParaRPr lang="en-US" sz="1400"/>
          </a:p>
          <a:p>
            <a:pPr marL="457200" lvl="1" indent="0" algn="just">
              <a:buNone/>
            </a:pPr>
            <a:r>
              <a:rPr lang="en-US" sz="1400"/>
              <a:t>The microservice architecture enables the rapid, frequent and reliable delivery of large, complex applications. It also enables an organization to evolve its technology stack.</a:t>
            </a:r>
            <a:endParaRPr lang="en-US" sz="1400">
              <a:ea typeface="+mn-lt"/>
              <a:cs typeface="+mn-lt"/>
            </a:endParaRPr>
          </a:p>
          <a:p>
            <a:endParaRPr lang="en-US" sz="1400"/>
          </a:p>
        </p:txBody>
      </p:sp>
      <p:pic>
        <p:nvPicPr>
          <p:cNvPr id="4" name="Picture 4" descr="Diagram&#10;&#10;Description automatically generated">
            <a:extLst>
              <a:ext uri="{FF2B5EF4-FFF2-40B4-BE49-F238E27FC236}">
                <a16:creationId xmlns:a16="http://schemas.microsoft.com/office/drawing/2014/main" id="{733FC406-E6C3-4956-8850-D641C00A337D}"/>
              </a:ext>
            </a:extLst>
          </p:cNvPr>
          <p:cNvPicPr>
            <a:picLocks noChangeAspect="1"/>
          </p:cNvPicPr>
          <p:nvPr/>
        </p:nvPicPr>
        <p:blipFill>
          <a:blip r:embed="rId4"/>
          <a:stretch>
            <a:fillRect/>
          </a:stretch>
        </p:blipFill>
        <p:spPr>
          <a:xfrm>
            <a:off x="4647737" y="7477"/>
            <a:ext cx="7540562" cy="681429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1424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388F-A59F-48D4-BC1B-DDDD989BFA06}"/>
              </a:ext>
            </a:extLst>
          </p:cNvPr>
          <p:cNvSpPr>
            <a:spLocks noGrp="1"/>
          </p:cNvSpPr>
          <p:nvPr>
            <p:ph type="title"/>
          </p:nvPr>
        </p:nvSpPr>
        <p:spPr/>
        <p:txBody>
          <a:bodyPr/>
          <a:lstStyle/>
          <a:p>
            <a:r>
              <a:rPr lang="en-US"/>
              <a:t>Product Recommendation Service</a:t>
            </a:r>
          </a:p>
        </p:txBody>
      </p:sp>
      <p:sp>
        <p:nvSpPr>
          <p:cNvPr id="3" name="Content Placeholder 2">
            <a:extLst>
              <a:ext uri="{FF2B5EF4-FFF2-40B4-BE49-F238E27FC236}">
                <a16:creationId xmlns:a16="http://schemas.microsoft.com/office/drawing/2014/main" id="{CB990814-DBA5-490D-8B7A-1190DADF18BD}"/>
              </a:ext>
            </a:extLst>
          </p:cNvPr>
          <p:cNvSpPr>
            <a:spLocks noGrp="1"/>
          </p:cNvSpPr>
          <p:nvPr>
            <p:ph idx="1"/>
          </p:nvPr>
        </p:nvSpPr>
        <p:spPr>
          <a:xfrm>
            <a:off x="76472" y="2063704"/>
            <a:ext cx="11655445" cy="2808561"/>
          </a:xfrm>
        </p:spPr>
        <p:txBody>
          <a:bodyPr vert="horz" lIns="91440" tIns="45720" rIns="91440" bIns="45720" rtlCol="0" anchor="t">
            <a:normAutofit/>
          </a:bodyPr>
          <a:lstStyle/>
          <a:p>
            <a:pPr algn="just">
              <a:buNone/>
            </a:pPr>
            <a:r>
              <a:rPr lang="en-US" sz="2800">
                <a:ea typeface="+mn-lt"/>
                <a:cs typeface="+mn-lt"/>
              </a:rPr>
              <a:t>Recommender system makes prediction based on users’ historical behaviors. This service allows consumers to get recommendation for buying new products based on their pervious data.</a:t>
            </a:r>
            <a:endParaRPr lang="en-US">
              <a:ea typeface="+mn-lt"/>
              <a:cs typeface="+mn-lt"/>
            </a:endParaRPr>
          </a:p>
          <a:p>
            <a:pPr algn="just"/>
            <a:r>
              <a:rPr lang="en-US" sz="2800">
                <a:ea typeface="+mn-lt"/>
                <a:cs typeface="+mn-lt"/>
              </a:rPr>
              <a:t>After much analysis, we decided that </a:t>
            </a:r>
            <a:r>
              <a:rPr lang="en-US" sz="2800" b="1">
                <a:ea typeface="+mn-lt"/>
                <a:cs typeface="+mn-lt"/>
              </a:rPr>
              <a:t>user-based</a:t>
            </a:r>
            <a:r>
              <a:rPr lang="en-US" sz="2800">
                <a:ea typeface="+mn-lt"/>
                <a:cs typeface="+mn-lt"/>
              </a:rPr>
              <a:t> </a:t>
            </a:r>
            <a:r>
              <a:rPr lang="en-US" sz="2800" b="1">
                <a:ea typeface="+mn-lt"/>
                <a:cs typeface="+mn-lt"/>
              </a:rPr>
              <a:t>Collaborative Filtering</a:t>
            </a:r>
            <a:r>
              <a:rPr lang="en-US" sz="2800">
                <a:ea typeface="+mn-lt"/>
                <a:cs typeface="+mn-lt"/>
              </a:rPr>
              <a:t> with </a:t>
            </a:r>
            <a:r>
              <a:rPr lang="en-US" sz="2800" b="1">
                <a:ea typeface="+mn-lt"/>
                <a:cs typeface="+mn-lt"/>
              </a:rPr>
              <a:t>explicit ratings</a:t>
            </a:r>
            <a:r>
              <a:rPr lang="en-US" sz="2800">
                <a:ea typeface="+mn-lt"/>
                <a:cs typeface="+mn-lt"/>
              </a:rPr>
              <a:t> of items would be a better approach to our product recommendation service.</a:t>
            </a:r>
            <a:endParaRPr lang="en-US"/>
          </a:p>
          <a:p>
            <a:pPr marL="0" indent="0" algn="just">
              <a:buNone/>
            </a:pPr>
            <a:endParaRPr lang="en-US" sz="2800"/>
          </a:p>
        </p:txBody>
      </p:sp>
      <p:pic>
        <p:nvPicPr>
          <p:cNvPr id="8" name="Picture 8">
            <a:extLst>
              <a:ext uri="{FF2B5EF4-FFF2-40B4-BE49-F238E27FC236}">
                <a16:creationId xmlns:a16="http://schemas.microsoft.com/office/drawing/2014/main" id="{06778BE5-F1E3-457B-9CBB-26BF6104888C}"/>
              </a:ext>
            </a:extLst>
          </p:cNvPr>
          <p:cNvPicPr>
            <a:picLocks noChangeAspect="1"/>
          </p:cNvPicPr>
          <p:nvPr/>
        </p:nvPicPr>
        <p:blipFill>
          <a:blip r:embed="rId2"/>
          <a:stretch>
            <a:fillRect/>
          </a:stretch>
        </p:blipFill>
        <p:spPr>
          <a:xfrm>
            <a:off x="579863" y="4900529"/>
            <a:ext cx="10679151" cy="1508135"/>
          </a:xfrm>
          <a:prstGeom prst="rect">
            <a:avLst/>
          </a:prstGeom>
        </p:spPr>
      </p:pic>
    </p:spTree>
    <p:extLst>
      <p:ext uri="{BB962C8B-B14F-4D97-AF65-F5344CB8AC3E}">
        <p14:creationId xmlns:p14="http://schemas.microsoft.com/office/powerpoint/2010/main" val="1877549444"/>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TM00001032</Template>
  <TotalTime>30</TotalTime>
  <Words>1771</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Franklin Gothic Demi Cond</vt:lpstr>
      <vt:lpstr>Franklin Gothic Medium</vt:lpstr>
      <vt:lpstr>Times New Roman</vt:lpstr>
      <vt:lpstr>Trebuchet MS</vt:lpstr>
      <vt:lpstr>Wingdings</vt:lpstr>
      <vt:lpstr>TM04033917[[fn=Berlin]]_novariants</vt:lpstr>
      <vt:lpstr>JuxtaposeVTI</vt:lpstr>
      <vt:lpstr>START-UP Web Application</vt:lpstr>
      <vt:lpstr>Aim</vt:lpstr>
      <vt:lpstr>Objective</vt:lpstr>
      <vt:lpstr>Motivation</vt:lpstr>
      <vt:lpstr>Technology Acceptance Model</vt:lpstr>
      <vt:lpstr>GAPS IDENTIFIED</vt:lpstr>
      <vt:lpstr>MERN Stack Framework</vt:lpstr>
      <vt:lpstr>Micro-Service Architecture</vt:lpstr>
      <vt:lpstr>Product Recommendation Service</vt:lpstr>
      <vt:lpstr>Authentication Service</vt:lpstr>
      <vt:lpstr>D)Business Analysis Services</vt:lpstr>
      <vt:lpstr>E)    Shipping Management Service</vt:lpstr>
      <vt:lpstr>PowerPoint Presentation</vt:lpstr>
      <vt:lpstr>PowerPoint Presentation</vt:lpstr>
      <vt:lpstr>Functional Requirements</vt:lpstr>
      <vt:lpstr>Non- Functional Requirements</vt:lpstr>
      <vt:lpstr>RESULT Product Recommendation</vt:lpstr>
      <vt:lpstr>PowerPoint Presentation</vt:lpstr>
      <vt:lpstr>RESULT Frequent Association Mining</vt:lpstr>
      <vt:lpstr>PowerPoint Presentation</vt:lpstr>
      <vt:lpstr>RESULT Time Series Analysis</vt:lpstr>
      <vt:lpstr>RESULT Time Series Analysis</vt:lpstr>
      <vt:lpstr>RESULT JWT Authentication</vt:lpstr>
      <vt:lpstr>Performance Analysis</vt:lpstr>
      <vt:lpstr>Conclusion</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NAMAN DUTTA</cp:lastModifiedBy>
  <cp:revision>2</cp:revision>
  <dcterms:created xsi:type="dcterms:W3CDTF">2021-04-22T05:44:12Z</dcterms:created>
  <dcterms:modified xsi:type="dcterms:W3CDTF">2021-06-08T13:33:34Z</dcterms:modified>
</cp:coreProperties>
</file>