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449E-B67D-043B-FCB8-60FB8232D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3F19-F829-3D3D-330B-EB4C77A56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EAB2-2B06-9880-622F-BBA2F2EB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3E97-0243-8533-CC2B-0D695F5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9500-B2CB-E0AD-4054-8978B4D0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B7DF-88AC-86C8-98BB-2BDB541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79D63-26A2-4A5C-9CEC-75A94A64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D91B-1387-996A-5956-9309BDA0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1E45-A7AF-D71D-A667-A9ACCFD9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52A-90D4-BD57-8C02-7C4E607D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7ACBD-AC09-B6EE-BDDE-1314CCDA7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AC21B-DC08-E07A-9C86-4CF41231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68C0-72BC-895A-6A5C-54576D24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18EC-5C04-84EB-5900-DD4CA34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73-B404-E13B-BA6E-30A1393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1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3CB0-463F-53BF-6744-64BABA11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802F-ABCA-AD54-2DCE-7A579556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F1E9-5144-FBC2-44B9-7A94BE9D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2EA1-3E43-E071-A15C-9FA6D53D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2E98-D8FF-1E87-7C60-8BFB6666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AF7F-28F1-8AD5-E1A2-B1771B8F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C935-D934-2550-B5BE-48A1730A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7B48-5150-E03A-614E-617AA1DF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9CB1-73FA-40FF-D9DC-838E80F2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2A70-2F3A-9AD1-A8E8-A8EBBB5F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DAB5-3C52-C9E5-7DEB-86F0AEBE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440C-8236-1773-5A7A-4252F0721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DC17-89C5-3938-6125-A0A7A5EC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A0E8-AA2A-8EF3-5491-AAFE1C5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00A5-C702-ED45-D156-2F693D17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0702-7CEB-AAD7-917E-D47C9FCE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2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13B3-CC24-5291-9012-9208B130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5C448-9655-DBFC-E029-6EA4694D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EC83D-F92D-74CF-FEB1-CE254CB5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74C0A-6DFA-3500-C9EE-50B4905F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990E8-CAC9-DA2F-9366-57A720FEF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3833-6BCA-A7AC-8517-0A279567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02269-9086-5A43-A9F3-49C6BA16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94069-54C1-2173-96A3-92B2F89E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3D4D-BF2B-A383-A6F8-25C80C64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2A00B-EC2D-694C-9B38-3587470D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777BA-DEE3-CB2C-60F3-EF696589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5CBF4-76EE-425C-985C-B2DE380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1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3FB3B-F815-0456-4432-D9433C72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41499-04AB-FA8D-1181-EA7F1523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3931-71C7-4A02-0056-6EA8AECC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9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B307-0640-71BD-5C17-42AF5998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35FA-CD18-AE43-E8A5-4174DAAA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88793-CC2D-1E32-244F-A0214357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5811E-50E0-EA77-5A34-81252CCE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DC367-C3CB-1C01-901E-D887DDCF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9520-43F0-F585-F912-110B49F3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5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CB1B-D726-68DC-C3D3-EFB24074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1FB25-826B-B6BD-3819-9363216BC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D8A3-D0D6-6EC2-9019-80C5BD3E7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6A117-EE6C-5089-F15D-71AA11F6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0D76-FFB9-8BEC-2414-4FECD036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BDF4-9F24-A12B-2ECB-7F2D339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73EFF-90ED-6071-E7C9-337A8D87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50DB-181E-B11F-4520-D2C70693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B38E-7699-406B-D85E-8A2B33700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A7F0-E39A-4F35-9F2D-1788E5C51CF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353A-19A9-2CCE-D60A-758A028AA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F11D-CB2D-4B91-E8B6-0A71BC5FE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BE8B-7B09-487E-A843-B9E277C9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847B2-1583-2EC2-37C3-7093DE03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79D99-0F70-0AC2-A440-2353A0AE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9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91D71-B733-0EE8-D64C-E3D1A0CF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94D0A-A8B2-151F-6DAD-47D9DBC0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7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C9E37-D13A-7E9B-CCB8-574F9CA3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FEA57-B759-8C4E-D479-C8E6ED4A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6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86C4B-C8F7-2600-EA32-532120F5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6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Dutta</dc:creator>
  <cp:lastModifiedBy>Rajat Dutta</cp:lastModifiedBy>
  <cp:revision>1</cp:revision>
  <dcterms:created xsi:type="dcterms:W3CDTF">2022-07-18T09:14:47Z</dcterms:created>
  <dcterms:modified xsi:type="dcterms:W3CDTF">2022-07-18T09:18:33Z</dcterms:modified>
</cp:coreProperties>
</file>