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33BD-78A6-0339-C085-B54DB68A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170D-487A-91C3-9AD4-E26B62A1A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5E99-890F-49C5-2D08-F98E5C7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F803-51B1-4C57-B4A8-F6FE66F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33F9-F125-E9F9-09DF-1F010781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7442-6399-A7A3-93B7-8FF1B3F4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3DE0F-D816-874A-1115-6345E737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39B3-B484-80AA-BEE4-8E4B492F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DB65-8B36-4785-2214-88BE74A1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A815-8D5C-7274-8CB2-DEFDAB99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560D2-B7A3-F301-0F54-1ACBB9433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02702-4AC9-CEF6-EC60-2B40D39B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4F29-E657-9D28-9F77-7E56F0B5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1BB2-287E-03E5-8ECA-7ACAF5D9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9987-32F6-3F0E-8BF4-CDDDFD02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0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4EB0-BDCB-AFDD-88AB-1A5CF318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7C6C-573B-D2F5-D62D-23A1E605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68C6-DF86-8116-822A-59AC80FF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2CCA-B071-494A-59EE-249E323B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C0C3-F7D2-7E3A-B8B4-A324E3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5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64F2-BBC0-EA87-785B-045F704A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40BE-7BD9-36B0-4B05-030AEE8F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BCE9-4004-1C19-A8D8-CE2163C1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6CA5-DEF1-FF16-A1C4-386C29FE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0FC2-5AB3-E008-D276-17B8EBE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5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CCED-1753-42A8-918A-146B5E36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8C68-379F-42BD-6E30-722263C3E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7849F-F3A4-1B72-3698-E76BDE08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3D55E-BE28-7569-25E3-15DAFD66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24E6-7FB8-7682-B710-52612CA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B470-BFC1-93D7-87E5-4C7558C8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3F97-5526-82F2-3BFA-168914CF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E80C-4E4C-46FA-F1EA-CDFE8FC5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5245-CA38-33DC-8470-5850AF85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A3F47-D18B-FFEC-6C9B-40A3DCD0B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66E85-E32E-9A76-5657-B2A8E0BF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4E245-E82C-E150-9D8F-08964811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83C57-2A0F-E397-41A5-AD61A0C9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E4130-9115-322D-1828-FCABFBE9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14D8-2C4D-177F-BC91-913C660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FB8CC-DED4-4843-A815-490FF84C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CB721-8DB0-6048-727C-26D79E2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1AC33-F1E3-CCB4-B724-F20BB085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5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C7D61-4396-68A5-BB1B-F835DF14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0D5F1-E5AF-F15B-978C-E7A6C48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D8F2-6D8B-678F-1FC6-C9EC0840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9E50-F0ED-A562-08AF-BAC4EF28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8CF5-87AA-08E4-97D6-B95EF5C4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25841-6144-D21E-7CB8-AB9FA8BD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46B89-D333-BA5A-4B26-BA87759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4AF0-9E25-4C8F-4199-8D5513A0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E260-77C1-9ABC-DC1B-E73A6CF6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DB2A-D349-1C06-E7EE-34940A37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934D9-6E3E-0B28-8000-AB59D1B4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AF35-EC5A-C12E-A9B5-B9522BD8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5925-4099-862D-A636-1DA4EC6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EF8A-BD17-CE7E-9A9D-7E80A9BC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DCF6-E8D3-1476-5EF9-7BDFC3A9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25DDB-2AD9-0635-CEE8-C7822393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0C95E-26F3-47E4-877B-1A83CA7B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91C0-44C9-5B3E-48C9-8D90A6E57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C8F2-7616-4D24-81DD-E2EA59FA0D12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2574-0724-F5CD-2E5A-13FF03B0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EF3E-452B-D017-0256-F40F52C8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4E4D-B73E-4534-B598-A9039375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D84B2D8-0570-4958-49C9-CEA8F7006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058979"/>
              </p:ext>
            </p:extLst>
          </p:nvPr>
        </p:nvGraphicFramePr>
        <p:xfrm>
          <a:off x="0" y="1"/>
          <a:ext cx="12192000" cy="686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630400" imgH="8229600" progId="PBrush">
                  <p:embed/>
                </p:oleObj>
              </mc:Choice>
              <mc:Fallback>
                <p:oleObj name="Bitmap Image" r:id="rId2" imgW="14630400" imgH="822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2192000" cy="686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13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8D2EFA-D08F-A43D-74F6-B57E0041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7521F-5491-8FFA-C55B-96D6DA7E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Dutta</dc:creator>
  <cp:lastModifiedBy>Rajat Dutta</cp:lastModifiedBy>
  <cp:revision>1</cp:revision>
  <dcterms:created xsi:type="dcterms:W3CDTF">2022-07-18T08:36:45Z</dcterms:created>
  <dcterms:modified xsi:type="dcterms:W3CDTF">2022-07-18T08:41:57Z</dcterms:modified>
</cp:coreProperties>
</file>