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515D-1381-4D8A-9E43-A0493A37B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98FD2-DC7F-46CF-A801-011D08D4C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C474E-E6B7-4978-9A2F-C451A3C5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7108-B51E-4B23-8585-925C77A5EAE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C3A6-1FA4-4F19-B604-2DC7D652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31E3-C460-451C-9D43-BCDD2BD1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D0E-2B79-4456-86CF-4E980130C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48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84A6-771F-437B-942B-42B670BC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F97B3-5D0D-439C-A967-D9501C83B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D9C9-83D9-4463-9971-00139ED4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7108-B51E-4B23-8585-925C77A5EAE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5BE24-9C06-4F55-8850-E9A8D1E1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D7A4-7681-42B5-AFC4-3DE671FD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D0E-2B79-4456-86CF-4E980130C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75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A9FD6-A119-40D8-8B4B-503EB6138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64890-85EC-4C14-BBFE-61C795DE6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C9A22-EBCB-4C38-82EC-656B3771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7108-B51E-4B23-8585-925C77A5EAE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FA2D-9086-40CC-9151-8676BAEE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7A40-4581-4B8C-BFF0-24D92913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D0E-2B79-4456-86CF-4E980130C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7EFC-AAA5-4E86-8E4B-7A4B45B2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7018-C473-4F7C-B594-F08B9B04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DD65C-5A80-455E-BDAF-B851B0C3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7108-B51E-4B23-8585-925C77A5EAE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E811-93A7-4985-86FA-14F8B69F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BC8D-3629-4256-BACE-7F706602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D0E-2B79-4456-86CF-4E980130C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5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10A1-9118-46D5-9049-92E41C2C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8CD62-3C75-4571-8634-692F159A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E1AAB-6718-48D8-97D0-D3996BC1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7108-B51E-4B23-8585-925C77A5EAE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0539-0084-424E-BE8A-C612EB52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800DE-24FE-45C9-A4CE-37048B2B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D0E-2B79-4456-86CF-4E980130C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33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1FBD-FCC2-4D81-A3BD-3F147C9C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4E62-69A8-4469-8168-6902742E1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92E9A-397B-4CAA-A76F-333B80DBE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C5FEC-33BF-40BF-A7D1-C66732E1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7108-B51E-4B23-8585-925C77A5EAE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91580-B1DD-49C6-93D0-E062C931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9D46A-97B2-436A-9561-CEB25357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D0E-2B79-4456-86CF-4E980130C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6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BE87-547D-4919-8281-2C604E8F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4675A-8FCE-4B8E-9A0B-39411395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083C7-C5A6-4A71-B26E-DDCB8DD2F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D8CAC-4040-42A6-A0DC-F8C5F8ABD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66AC6-5062-45F5-98D7-1D59018EF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1DBF5-7AD0-49A4-B4AC-E16B315C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7108-B51E-4B23-8585-925C77A5EAE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542E6-5DB2-43C7-B48C-7B912B5D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95776-12B7-4ED0-80D8-F72F8960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D0E-2B79-4456-86CF-4E980130C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63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90AE-31A4-46D1-BE1D-6ECC6B7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4D24A-4F23-4723-9EC1-B255F7E9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7108-B51E-4B23-8585-925C77A5EAE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82259-76DB-451F-AB40-2C3F1CE8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39EEF-BCF9-4FB6-8231-29FC065C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D0E-2B79-4456-86CF-4E980130C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0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1264B-BE50-4D44-B30F-3D6EE233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7108-B51E-4B23-8585-925C77A5EAE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286F1-BA9B-4427-B9DC-B756B469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C7AEA-0A63-407E-B317-30F50245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D0E-2B79-4456-86CF-4E980130C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3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7B1B-6A11-47C1-86B6-762A0449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DA7A-8314-4B26-B4E5-E6F391A6E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710A0-B2E3-4EE5-9D0A-28936994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ED68D-66C9-4149-B8CC-36F37A03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7108-B51E-4B23-8585-925C77A5EAE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B29F7-5718-49D5-997D-F6F0EC34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1193C-BF4E-4008-B1D4-CA3CE0D7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D0E-2B79-4456-86CF-4E980130C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84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F258-7842-4A9E-A1A6-4150F416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805FE-A9A2-499A-9C73-90ACE107E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8E4AA-CD17-4284-A3A3-CC1B1071C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36AEA-11DE-4DFA-A3FF-49D981B6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7108-B51E-4B23-8585-925C77A5EAE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869D9-BCBE-4FCE-9286-4725B7E4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52EF8-5D25-4D93-9EB5-D8EB8831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D0E-2B79-4456-86CF-4E980130C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91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C724F-F616-44B6-A2A6-AE12B4A5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1DF7E-8FBB-4F63-8E39-75038C1A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D7096-8176-4589-91AC-BEF9D0A39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7108-B51E-4B23-8585-925C77A5EAE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A22AE-A577-4FA9-8309-FDE4A330C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E41B-3F73-41EE-89D2-4ECE7DD8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ED0E-2B79-4456-86CF-4E980130C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3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5EA811-F62B-4796-87FB-50040B240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2" t="39221" r="2190" b="10475"/>
          <a:stretch/>
        </p:blipFill>
        <p:spPr>
          <a:xfrm>
            <a:off x="901805" y="1697602"/>
            <a:ext cx="8224142" cy="335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BD224D-69DE-42B0-A848-49427564D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2" t="22453" r="11617" b="4486"/>
          <a:stretch/>
        </p:blipFill>
        <p:spPr>
          <a:xfrm>
            <a:off x="739380" y="759761"/>
            <a:ext cx="8315204" cy="56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6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05294-8061-48CB-941D-A8CFEDFBE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43" r="38552" b="4487"/>
          <a:stretch/>
        </p:blipFill>
        <p:spPr>
          <a:xfrm>
            <a:off x="758277" y="1048327"/>
            <a:ext cx="8892858" cy="555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1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744C75-614F-44A5-AA67-24CF21170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t="39221" r="36532" b="5684"/>
          <a:stretch/>
        </p:blipFill>
        <p:spPr>
          <a:xfrm>
            <a:off x="973948" y="1409035"/>
            <a:ext cx="10244104" cy="512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577DF1-E6E4-45F6-8DCD-8C33BF561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836" r="40572" b="8080"/>
          <a:stretch/>
        </p:blipFill>
        <p:spPr>
          <a:xfrm>
            <a:off x="739381" y="1120469"/>
            <a:ext cx="9112977" cy="526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3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442E84-24EE-4636-BB23-11B1E6643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40" r="37206" b="9277"/>
          <a:stretch/>
        </p:blipFill>
        <p:spPr>
          <a:xfrm>
            <a:off x="973947" y="1264752"/>
            <a:ext cx="9497376" cy="519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F7BBC6-71DC-4EF0-9A9C-62FB89E4B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43" r="35859" b="9277"/>
          <a:stretch/>
        </p:blipFill>
        <p:spPr>
          <a:xfrm>
            <a:off x="739380" y="1192611"/>
            <a:ext cx="9716155" cy="54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6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16358-8DCF-4FCF-B902-E29E4C5A7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14" r="82906" b="39220"/>
          <a:stretch/>
        </p:blipFill>
        <p:spPr>
          <a:xfrm>
            <a:off x="1623221" y="1697602"/>
            <a:ext cx="5005518" cy="295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65045-97D5-487A-8559-A9A4F1806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9943" r="40247" b="22147"/>
          <a:stretch/>
        </p:blipFill>
        <p:spPr>
          <a:xfrm>
            <a:off x="744427" y="1192610"/>
            <a:ext cx="10722487" cy="483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50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5490A8-050A-4C26-9F3E-F41E923F8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29" r="37206" b="9279"/>
          <a:stretch/>
        </p:blipFill>
        <p:spPr>
          <a:xfrm>
            <a:off x="871601" y="1192611"/>
            <a:ext cx="10448798" cy="526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74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6873BC-B6CD-4625-869B-CF995FF14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71" t="26046" r="41919" b="5684"/>
          <a:stretch/>
        </p:blipFill>
        <p:spPr>
          <a:xfrm>
            <a:off x="1046088" y="198086"/>
            <a:ext cx="7286301" cy="66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1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DD72C-C4E9-4738-A094-64FAB36C5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2" t="23651" r="3536" b="3288"/>
          <a:stretch/>
        </p:blipFill>
        <p:spPr>
          <a:xfrm>
            <a:off x="829664" y="976186"/>
            <a:ext cx="8873416" cy="53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4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0E6587-A604-40BD-AFCC-D87C63752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0" t="40418" r="35185" b="17662"/>
          <a:stretch/>
        </p:blipFill>
        <p:spPr>
          <a:xfrm>
            <a:off x="790041" y="1120469"/>
            <a:ext cx="10662579" cy="414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0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C1820-C9DF-49D8-A184-587F4C295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25" t="24848" r="4208" b="5685"/>
          <a:stretch/>
        </p:blipFill>
        <p:spPr>
          <a:xfrm>
            <a:off x="739380" y="976186"/>
            <a:ext cx="8373398" cy="49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2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FB9BC-3DDB-4A81-B904-2959178F4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24" t="21255" r="10270" b="3289"/>
          <a:stretch/>
        </p:blipFill>
        <p:spPr>
          <a:xfrm>
            <a:off x="728901" y="687620"/>
            <a:ext cx="8608708" cy="60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6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E2CAA-0EE6-49F1-8ECB-1ED9D10A2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1" t="32034" r="8250" b="5685"/>
          <a:stretch/>
        </p:blipFill>
        <p:spPr>
          <a:xfrm>
            <a:off x="739381" y="1264752"/>
            <a:ext cx="8867865" cy="49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5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A18F80-6AAD-4883-9AA0-9B7363393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05" t="24848" r="8250" b="8080"/>
          <a:stretch/>
        </p:blipFill>
        <p:spPr>
          <a:xfrm>
            <a:off x="765449" y="1264752"/>
            <a:ext cx="9028004" cy="526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0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A9FC86-BF42-4410-A8E7-7AED445E5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78" t="35629" r="5557" b="6881"/>
          <a:stretch/>
        </p:blipFill>
        <p:spPr>
          <a:xfrm>
            <a:off x="739381" y="1048327"/>
            <a:ext cx="10713024" cy="519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1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3D67C-F2DD-4006-8A4D-1263DADD6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25" t="22453" r="9597" b="10475"/>
          <a:stretch/>
        </p:blipFill>
        <p:spPr>
          <a:xfrm>
            <a:off x="901806" y="1157058"/>
            <a:ext cx="9261175" cy="56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5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5091A5-1835-46E5-BF57-80746EFE0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18" t="22453" r="15657" b="3289"/>
          <a:stretch/>
        </p:blipFill>
        <p:spPr>
          <a:xfrm>
            <a:off x="739380" y="35514"/>
            <a:ext cx="8431917" cy="682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0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Shatabdi Das</dc:creator>
  <cp:lastModifiedBy>Shatabdi Das</cp:lastModifiedBy>
  <cp:revision>1</cp:revision>
  <dcterms:created xsi:type="dcterms:W3CDTF">2021-10-27T18:56:56Z</dcterms:created>
  <dcterms:modified xsi:type="dcterms:W3CDTF">2021-10-27T18:57:46Z</dcterms:modified>
</cp:coreProperties>
</file>