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059" r:id="rId1"/>
  </p:sldMasterIdLst>
  <p:notesMasterIdLst>
    <p:notesMasterId r:id="rId29"/>
  </p:notesMasterIdLst>
  <p:handoutMasterIdLst>
    <p:handoutMasterId r:id="rId30"/>
  </p:handoutMasterIdLst>
  <p:sldIdLst>
    <p:sldId id="782" r:id="rId2"/>
    <p:sldId id="698" r:id="rId3"/>
    <p:sldId id="776" r:id="rId4"/>
    <p:sldId id="589" r:id="rId5"/>
    <p:sldId id="802" r:id="rId6"/>
    <p:sldId id="804" r:id="rId7"/>
    <p:sldId id="557" r:id="rId8"/>
    <p:sldId id="812" r:id="rId9"/>
    <p:sldId id="814" r:id="rId10"/>
    <p:sldId id="816" r:id="rId11"/>
    <p:sldId id="806" r:id="rId12"/>
    <p:sldId id="808" r:id="rId13"/>
    <p:sldId id="818" r:id="rId14"/>
    <p:sldId id="810" r:id="rId15"/>
    <p:sldId id="803" r:id="rId16"/>
    <p:sldId id="805" r:id="rId17"/>
    <p:sldId id="270" r:id="rId18"/>
    <p:sldId id="275" r:id="rId19"/>
    <p:sldId id="777" r:id="rId20"/>
    <p:sldId id="820" r:id="rId21"/>
    <p:sldId id="811" r:id="rId22"/>
    <p:sldId id="815" r:id="rId23"/>
    <p:sldId id="819" r:id="rId24"/>
    <p:sldId id="771" r:id="rId25"/>
    <p:sldId id="807" r:id="rId26"/>
    <p:sldId id="817" r:id="rId27"/>
    <p:sldId id="821" r:id="rId28"/>
  </p:sldIdLst>
  <p:sldSz cx="12192000" cy="6858000"/>
  <p:notesSz cx="7315200" cy="96012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rts and graphs" id="{0EE979DE-3CFE-42E0-9508-5A2A9D0980E0}">
          <p14:sldIdLst/>
        </p14:section>
        <p14:section name="Tables and structured text" id="{CAA740A9-3465-4982-A60D-4E982C39494D}">
          <p14:sldIdLst>
            <p14:sldId id="782"/>
            <p14:sldId id="698"/>
            <p14:sldId id="776"/>
            <p14:sldId id="589"/>
            <p14:sldId id="802"/>
            <p14:sldId id="804"/>
            <p14:sldId id="557"/>
            <p14:sldId id="812"/>
            <p14:sldId id="814"/>
            <p14:sldId id="816"/>
            <p14:sldId id="806"/>
            <p14:sldId id="808"/>
            <p14:sldId id="818"/>
            <p14:sldId id="810"/>
            <p14:sldId id="803"/>
            <p14:sldId id="805"/>
            <p14:sldId id="270"/>
            <p14:sldId id="275"/>
            <p14:sldId id="777"/>
            <p14:sldId id="820"/>
          </p14:sldIdLst>
        </p14:section>
        <p14:section name="Diagrams" id="{E4F9745B-A581-4FD7-9258-7970F975AAD4}">
          <p14:sldIdLst/>
        </p14:section>
        <p14:section name="Illustrative graphics, charts and diagrams" id="{35566FE1-DB83-4795-B6C4-D1BE8A784735}">
          <p14:sldIdLst>
            <p14:sldId id="811"/>
            <p14:sldId id="815"/>
            <p14:sldId id="819"/>
            <p14:sldId id="771"/>
            <p14:sldId id="807"/>
            <p14:sldId id="817"/>
            <p14:sldId id="821"/>
          </p14:sldIdLst>
        </p14:section>
      </p14:sectionLst>
    </p:ext>
    <p:ext uri="{EFAFB233-063F-42B5-8137-9DF3F51BA10A}">
      <p15:sldGuideLst xmlns:p15="http://schemas.microsoft.com/office/powerpoint/2012/main">
        <p15:guide id="10" userDrawn="1">
          <p15:clr>
            <a:srgbClr val="A4A3A4"/>
          </p15:clr>
        </p15:guide>
        <p15:guide id="11" orient="horz" pos="216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a:srgbClr val="37C4FF"/>
    <a:srgbClr val="194955"/>
    <a:srgbClr val="046A38"/>
    <a:srgbClr val="62B5E5"/>
    <a:srgbClr val="575757"/>
    <a:srgbClr val="DB291C"/>
    <a:srgbClr val="0076A8"/>
    <a:srgbClr val="3C8A2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99ADC8-517A-8F24-2A6B-4727F8C234CA}" v="427" dt="2021-12-02T16:11:23.778"/>
    <p1510:client id="{16A0FA73-AEFA-75E0-20EF-24680D3B7BEC}" v="4" dt="2021-12-02T17:26:43.275"/>
    <p1510:client id="{3E348918-4A49-4D42-AC3D-127751130C2D}" v="216" dt="2021-12-03T07:13:27.218"/>
    <p1510:client id="{56911A56-486B-8334-7321-A1DB901D0871}" v="567" dt="2021-12-03T03:53:54.970"/>
    <p1510:client id="{8769F126-E6F6-49AE-9A26-E4328DED0295}" v="1" dt="2021-12-03T07:26:16.201"/>
    <p1510:client id="{9260BFE4-B40F-C2E2-7FA5-F68DBF269DCA}" v="883" dt="2021-12-03T04:40:41.531"/>
    <p1510:client id="{AC0729EB-DE5B-2738-B63E-A3F3A6640526}" v="162" dt="2021-12-02T16:21:41.804"/>
    <p1510:client id="{ADEAF086-C185-F0E5-5313-2C5B5B949C54}" v="12" dt="2021-12-03T07:23:17.362"/>
    <p1510:client id="{CE203DC2-7EEE-24AA-1BC5-3061D66BAF53}" v="398" dt="2021-12-03T07:15:13.048"/>
    <p1510:client id="{D057B6EE-81F1-55AB-5A5D-7A4EF16BD401}" v="1531" dt="2021-12-03T04:49:49.358"/>
    <p1510:client id="{F44A142C-878B-4D28-A153-018170D27187}" v="3493" dt="2021-12-03T07:24:26.8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06" autoAdjust="0"/>
    <p:restoredTop sz="94984" autoAdjust="0"/>
  </p:normalViewPr>
  <p:slideViewPr>
    <p:cSldViewPr snapToGrid="0" showGuides="1">
      <p:cViewPr varScale="1">
        <p:scale>
          <a:sx n="62" d="100"/>
          <a:sy n="62" d="100"/>
        </p:scale>
        <p:origin x="508" y="52"/>
      </p:cViewPr>
      <p:guideLst>
        <p:guide/>
        <p:guide orient="horz" pos="2160"/>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27" d="100"/>
          <a:sy n="27" d="100"/>
        </p:scale>
        <p:origin x="2148" y="6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12/3/2021</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5:56:59.189"/>
    </inkml:context>
    <inkml:brush xml:id="br0">
      <inkml:brushProperty name="width" value="0.1" units="cm"/>
      <inkml:brushProperty name="height" value="0.1" units="cm"/>
      <inkml:brushProperty name="color" value="#FFFFFF"/>
    </inkml:brush>
  </inkml:definitions>
  <inkml:trace contextRef="#ctx0" brushRef="#br0">7355 10107 16383 0 0,'6'0'0'0'0,"7"0"0"0"0,13 0 0 0 0,7 0 0 0 0,27 0 0 0 0,8 0 0 0 0,27 0 0 0 0,14 0 0 0 0,22 0 0 0 0,11 0 0 0 0,16 0 0 0 0,-9 0 0 0 0,5 0 0 0 0,-7 0 0 0 0,-12 0 0 0 0,-6 0 0 0 0,-14 0 0 0 0,-15 0 0 0 0,-8 0 0 0 0,-8 0 0 0 0,-8 0 0 0 0,-4 0 0 0 0,-10 6 0 0 0,-10 1 0 0 0,-7 0 0 0 0,-1-1 0 0 0,-2-2 0 0 0,-8 4 0 0 0,-4 1 0 0 0,3 4 0 0 0,3 1 0 0 0,0-3 0 0 0,0 2 0 0 0,11 0 0 0 0,2-3 0 0 0,0 2 0 0 0,-4 0 0 0 0,2-3 0 0 0,10-2 0 0 0,0-3 0 0 0,-3-2 0 0 0,-5-1 0 0 0,-6-1 0 0 0,-10-6 0 0 0,-10-8 0 0 0,-15-1 0 0 0,-21 2 0 0 0,-18 3 0 0 0,-21 3 0 0 0,-8 3 0 0 0,-16 2 0 0 0,-11 1 0 0 0,-15 2 0 0 0,0-1 0 0 0,-17 1 0 0 0,1-1 0 0 0,-8 1 0 0 0,6-1 0 0 0,7 0 0 0 0,12 0 0 0 0,10 0 0 0 0,17 0 0 0 0,9 0 0 0 0,4 0 0 0 0,1 0 0 0 0,6 0 0 0 0,0 0 0 0 0,-18 0 0 0 0,-9 6 0 0 0,-2 1 0 0 0,-3 1 0 0 0,7-3 0 0 0,1 5 0 0 0,1 0 0 0 0,-13-1 0 0 0,-4-3 0 0 0,4 4 0 0 0,6-1 0 0 0,-1-1 0 0 0,10-2 0 0 0,11-2 0 0 0,12-2 0 0 0,8-1 0 0 0,6-1 0 0 0,5 6 0 0 0,18 1 0 0 0,29 0 0 0 0,34-2 0 0 0,32-1 0 0 0,14-2 0 0 0,35 11 0 0 0,13 2 0 0 0,33-1 0 0 0,3 9 0 0 0,17 0 0 0 0,-8-4 0 0 0,9-5 0 0 0,-17-5 0 0 0,-6 1 0 0 0,-15 0 0 0 0,-18-2 0 0 0,-27-3 0 0 0,-15 4 0 0 0,-14 0 0 0 0,-10-2 0 0 0,-11-1 0 0 0,-12-2 0 0 0,-8-2 0 0 0,-6-1 0 0 0,-14-1 0 0 0,-18 0 0 0 0,-21-1 0 0 0,-23 1 0 0 0,-24 0 0 0 0,-11-1 0 0 0,-27 1 0 0 0,-7 0 0 0 0,-20-6 0 0 0,-16-1 0 0 0,-6 0 0 0 0,12 1 0 0 0,-5 2 0 0 0,10 1 0 0 0,12 2 0 0 0,4 1 0 0 0,4 0 0 0 0,10 0 0 0 0,13 0 0 0 0,3 0 0 0 0,6 1 0 0 0,11-1 0 0 0,11 0 0 0 0,11 0 0 0 0,2 0 0 0 0,-2 0 0 0 0,1 0 0 0 0,3 0 0 0 0,3 0 0 0 0,3 0 0 0 0,3 0 0 0 0,1 0 0 0 0,1 0 0 0 0,1-11 0 0 0,5-10 0 0 0,19-1 0 0 0,22 4 0 0 0,25-2 0 0 0,23 4 0 0 0,41-2 0 0 0,8 2 0 0 0,30-1 0 0 0,8-10 0 0 0,35 0 0 0 0,3 5 0 0 0,9 6 0 0 0,-17 6 0 0 0,-12 4 0 0 0,-16 3 0 0 0,-18 3 0 0 0,-26 1 0 0 0,-19 0 0 0 0,-20 0 0 0 0,-9 0 0 0 0,-10 0 0 0 0,-7-1 0 0 0,-23 0 0 0 0,-47 6 0 0 0,-31 2 0 0 0,-50 10 0 0 0,-23 20 0 0 0,-41 2 0 0 0,-12 1 0 0 0,-15-1 0 0 0,16-7 0 0 0,5-4 0 0 0,22-2 0 0 0,15-4 0 0 0,20-7 0 0 0,15-6 0 0 0,19-5 0 0 0,19-2 0 0 0,16-3 0 0 0,12-1 0 0 0,17 0 0 0 0,19-1 0 0 0,33 1 0 0 0,17 1 0 0 0,24-1 0 0 0,11 1 0 0 0,20 0 0 0 0,10 0 0 0 0,26 0 0 0 0,12 0 0 0 0,31-6 0 0 0,3-1 0 0 0,20 0 0 0 0,-1 1 0 0 0,4-9 0 0 0,-21-3 0 0 0,-14 3 0 0 0,-13 3 0 0 0,-22-2 0 0 0,-24 2 0 0 0,-18 2 0 0 0,-8 3 0 0 0,-14 4 0 0 0,-13 1 0 0 0,-10 1 0 0 0,-20 1 0 0 0,-19 1 0 0 0,-23-1 0 0 0,-26 1 0 0 0,-12-1 0 0 0,-19 1 0 0 0,-15-1 0 0 0,-15 0 0 0 0,-2 0 0 0 0,-17 0 0 0 0,1 0 0 0 0,-7 0 0 0 0,0 0 0 0 0,-1 0 0 0 0,11 0 0 0 0,-10 0 0 0 0,1 0 0 0 0,-2 0 0 0 0,4 0 0 0 0,1 0 0 0 0,10 0 0 0 0,-5-11 0 0 0,13-4 0 0 0,6 0 0 0 0,4 4 0 0 0,6 3 0 0 0,12 3 0 0 0,14 2 0 0 0,12 2 0 0 0,9 1 0 0 0,5 0 0 0 0,15 1 0 0 0,10-6 0 0 0,14-2 0 0 0,17-5 0 0 0,33-1 0 0 0,19 1 0 0 0,14-1 0 0 0,4-6 0 0 0,20 1 0 0 0,3-2 0 0 0,32 3 0 0 0,3 3 0 0 0,22 0 0 0 0,-2-5 0 0 0,-12 2 0 0 0,-5 3 0 0 0,-16 5 0 0 0,-26 3 0 0 0,-21 3 0 0 0,-7 2 0 0 0,-13 1 0 0 0,-11 0 0 0 0,-22 1 0 0 0,-17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6:11:53.539"/>
    </inkml:context>
    <inkml:brush xml:id="br0">
      <inkml:brushProperty name="width" value="0.1" units="cm"/>
      <inkml:brushProperty name="height" value="0.1" units="cm"/>
      <inkml:brushProperty name="color" value="#FFFFFF"/>
    </inkml:brush>
  </inkml:definitions>
  <inkml:trace contextRef="#ctx0" brushRef="#br0">7570 10315 16383 0 0,'-5'0'0'0'0,"-8"0"0"0"0,-8 0 0 0 0,-5 0 0 0 0,-4 0 0 0 0,-2 0 0 0 0,-2 0 0 0 0,11 0 0 0 0,14 0 0 0 0,27 0 0 0 0,15 0 0 0 0,30 0 0 0 0,16 0 0 0 0,45 5 0 0 0,18 3 0 0 0,47-1 0 0 0,19-1 0 0 0,42-2 0 0 0,13-2 0 0 0,39 0 0 0 0,-3-2 0 0 0,27 0 0 0 0,-9 0 0 0 0,9 5 0 0 0,-17 2 0 0 0,12 0 0 0 0,-25-1 0 0 0,-20 9 0 0 0,-44 8 0 0 0,-28 0 0 0 0,-32 2 0 0 0,-28 2 0 0 0,-28-3 0 0 0,-5-1 0 0 0,-16-4 0 0 0,-13 1 0 0 0,-9-3 0 0 0,-17 6 0 0 0,-23 0 0 0 0,-24-5 0 0 0,-35-4 0 0 0,-25-6 0 0 0,-31-3 0 0 0,-8-3 0 0 0,-34-2 0 0 0,-12-1 0 0 0,-28 0 0 0 0,-3 0 0 0 0,-35 1 0 0 0,0-1 0 0 0,-39 1 0 0 0,-1-1 0 0 0,-10 7 0 0 0,10 1 0 0 0,1 0 0 0 0,19-1 0 0 0,14-2 0 0 0,19-1 0 0 0,3 4 0 0 0,21 1 0 0 0,6-1 0 0 0,24-1 0 0 0,12-3 0 0 0,21 0 0 0 0,18-2 0 0 0,16-1 0 0 0,15 0 0 0 0,22 0 0 0 0,27-1 0 0 0,38 1 0 0 0,23-6 0 0 0,19-1 0 0 0,14-12 0 0 0,25-2 0 0 0,4-3 0 0 0,27-3 0 0 0,0 3 0 0 0,37-11 0 0 0,4 0 0 0 0,33-11 0 0 0,0-3 0 0 0,15 1 0 0 0,-17 9 0 0 0,6 5 0 0 0,-14-2 0 0 0,-7-2 0 0 0,-28 7 0 0 0,-10 8 0 0 0,-27 8 0 0 0,-32 6 0 0 0,-28 6 0 0 0,-21 2 0 0 0,-16 2 0 0 0,-25 6 0 0 0,-21 2 0 0 0,-16 0 0 0 0,-26 3 0 0 0,-22 6 0 0 0,-11-1 0 0 0,-37 3 0 0 0,-15 10 0 0 0,-30 4 0 0 0,-5 3 0 0 0,-24 11 0 0 0,-2 4 0 0 0,-19 15 0 0 0,15 2 0 0 0,-15-5 0 0 0,12-14 0 0 0,6-9 0 0 0,7-1 0 0 0,3-7 0 0 0,4-3 0 0 0,-1-7 0 0 0,19-8 0 0 0,3-6 0 0 0,12-4 0 0 0,-3-4 0 0 0,2-1 0 0 0,20-1 0 0 0,21-1 0 0 0,22 1 0 0 0,16-6 0 0 0,13-1 0 0 0,10 1 0 0 0,14-5 0 0 0,28 0 0 0 0,38-3 0 0 0,24 1 0 0 0,48 2 0 0 0,16 4 0 0 0,50 3 0 0 0,12 2 0 0 0,26 2 0 0 0,-6 1 0 0 0,24-11 0 0 0,-10-3 0 0 0,14 0 0 0 0,-15 3 0 0 0,6 3 0 0 0,-18 3 0 0 0,1 3 0 0 0,-24 1 0 0 0,-8 1 0 0 0,-17 0 0 0 0,-24 1 0 0 0,-30-1 0 0 0,-20 1 0 0 0,-19-1 0 0 0,-26 1 0 0 0,-25-1 0 0 0,-20 0 0 0 0,-15 0 0 0 0,-9 0 0 0 0,-5 0 0 0 0,-8 0 0 0 0,-1 0 0 0 0,-5 0 0 0 0,0 0 0 0 0,-2 0 0 0 0,-9 0 0 0 0,-6 0 0 0 0,-2 0 0 0 0,-1-6 0 0 0,6-2 0 0 0,-9 1 0 0 0,2 2 0 0 0,9 1 0 0 0,8 1 0 0 0,8 2 0 0 0,6 0 0 0 0,-1 1 0 0 0,0 0 0 0 0,8-11 0 0 0,3-3 0 0 0,7-6 0 0 0,25-4 0 0 0,17-5 0 0 0,27-2 0 0 0,13 4 0 0 0,24 1 0 0 0,8-1 0 0 0,18 5 0 0 0,7-1 0 0 0,17 5 0 0 0,4 5 0 0 0,16-7 0 0 0,1 0 0 0 0,7-1 0 0 0,-13 1 0 0 0,-8 6 0 0 0,-1 4 0 0 0,-6 4 0 0 0,-15 3 0 0 0,0 2 0 0 0,-8 2 0 0 0,-6 5 0 0 0,-15 3 0 0 0,-17 4 0 0 0,-4 1 0 0 0,-8-2 0 0 0,-9-4 0 0 0,-18-2 0 0 0,-20-3 0 0 0,-19-2 0 0 0,-19 0 0 0 0,-11-2 0 0 0,-16 1 0 0 0,-11-1 0 0 0,-28 0 0 0 0,-10 1 0 0 0,-38 0 0 0 0,-13 0 0 0 0,-42 5 0 0 0,-11 3 0 0 0,-26-1 0 0 0,3-1 0 0 0,-10-2 0 0 0,19-2 0 0 0,1 5 0 0 0,21 1 0 0 0,-1 0 0 0 0,27-3 0 0 0,21 4 0 0 0,19 1 0 0 0,20-2 0 0 0,24-2 0 0 0,20-2 0 0 0,28-1 0 0 0,43-2 0 0 0,32-1 0 0 0,32 0 0 0 0,16-1 0 0 0,50 1 0 0 0,13 0 0 0 0,33 5 0 0 0,2 2 0 0 0,21 0 0 0 0,-2 5 0 0 0,5-1 0 0 0,-11 10 0 0 0,2 1 0 0 0,-23-3 0 0 0,-11 1 0 0 0,-18-4 0 0 0,1-3 0 0 0,-13-5 0 0 0,-7-3 0 0 0,-14-3 0 0 0,-9-2 0 0 0,1 0 0 0 0,-12-1 0 0 0,-16 0 0 0 0,-15 0 0 0 0,-24 1 0 0 0,-23 0 0 0 0,-26-1 0 0 0,-22 1 0 0 0,-11 0 0 0 0,-14 0 0 0 0,-3 0 0 0 0,-8 0 0 0 0,2 0 0 0 0,2 0 0 0 0,1 0 0 0 0,-23 6 0 0 0,-1 1 0 0 0,-9 1 0 0 0,1-3 0 0 0,-27-1 0 0 0,-4-1 0 0 0,-15 10 0 0 0,7 2 0 0 0,-3 11 0 0 0,-10 0 0 0 0,8-4 0 0 0,23-6 0 0 0,25-5 0 0 0,12-5 0 0 0,15-4 0 0 0,6-1 0 0 0,8-2 0 0 0,8 0 0 0 0,11-11 0 0 0,5-4 0 0 0,8-5 0 0 0,7-4 0 0 0,11 2 0 0 0,24-6 0 0 0,12 1 0 0 0,24-5 0 0 0,13 3 0 0 0,23 0 0 0 0,12 6 0 0 0,10 7 0 0 0,-3 6 0 0 0,25 0 0 0 0,-1 1 0 0 0,22 3 0 0 0,0 2 0 0 0,8 2 0 0 0,-8 2 0 0 0,13 1 0 0 0,1 0 0 0 0,15 0 0 0 0,-7 1 0 0 0,0-1 0 0 0,-15 1 0 0 0,-7-1 0 0 0,-25 0 0 0 0,-24 0 0 0 0,-25 0 0 0 0,-22 0 0 0 0,-9 0 0 0 0,-10 0 0 0 0,-22 0 0 0 0,-21 0 0 0 0,-22 0 0 0 0,-13 0 0 0 0,-23 6 0 0 0,-8 1 0 0 0,-32 6 0 0 0,-11 0 0 0 0,-20 4 0 0 0,0-1 0 0 0,-1-4 0 0 0,-7-3 0 0 0,-13 2 0 0 0,1-1 0 0 0,-19 10 0 0 0,8 1 0 0 0,-9-4 0 0 0,2 2 0 0 0,-4-2 0 0 0,9 0 0 0 0,-1-1 0 0 0,15-4 0 0 0,10-4 0 0 0,18-4 0 0 0,0-2 0 0 0,16-1 0 0 0,18-1 0 0 0,20-1 0 0 0,14 0 0 0 0,16-5 0 0 0,19-2 0 0 0,30-5 0 0 0,18-1 0 0 0,43-2 0 0 0,25 0 0 0 0,35 3 0 0 0,18-7 0 0 0,44 0 0 0 0,5-3 0 0 0,8 3 0 0 0,-9 5 0 0 0,1-1 0 0 0,-12 2 0 0 0,1 4 0 0 0,-21 4 0 0 0,-5 2 0 0 0,-2 2 0 0 0,-13 2 0 0 0,-20 0 0 0 0,-10 1 0 0 0,-14 0 0 0 0,-14-1 0 0 0,-16 1 0 0 0,-17-1 0 0 0,-23 0 0 0 0,-29 0 0 0 0,-27 0 0 0 0,-33 0 0 0 0,-12 0 0 0 0,-19 0 0 0 0,1 0 0 0 0,-15 0 0 0 0,-7 0 0 0 0,-20 0 0 0 0,1 0 0 0 0,-13 0 0 0 0,0 0 0 0 0,-21 0 0 0 0,-2 0 0 0 0,-6 0 0 0 0,8 0 0 0 0,-3 0 0 0 0,14 0 0 0 0,-6 6 0 0 0,10 1 0 0 0,14 6 0 0 0,22 0 0 0 0,19-2 0 0 0,19-2 0 0 0,14 2 0 0 0,13-1 0 0 0,34-1 0 0 0,31-3 0 0 0,34-2 0 0 0,23-2 0 0 0,33-2 0 0 0,13 0 0 0 0,31 0 0 0 0,5 0 0 0 0,21-1 0 0 0,-11 1 0 0 0,6-1 0 0 0,-17 1 0 0 0,-1 0 0 0 0,-12 0 0 0 0,-2 0 0 0 0,-15 0 0 0 0,9 0 0 0 0,-2 0 0 0 0,-13 0 0 0 0,-11 0 0 0 0,-19 0 0 0 0,-21-5 0 0 0,-16-3 0 0 0,-30 1 0 0 0,-26 1 0 0 0,-34 2 0 0 0,-25 2 0 0 0,-18 0 0 0 0,-2 2 0 0 0,-17 0 0 0 0,-3 0 0 0 0,-2 0 0 0 0,-7 1 0 0 0,-8 5 0 0 0,5 1 0 0 0,-25 0 0 0 0,-6-1 0 0 0,-13-2 0 0 0,2-1 0 0 0,0-2 0 0 0,7 0 0 0 0,7-1 0 0 0,20 0 0 0 0,9-1 0 0 0,10 1 0 0 0,5 0 0 0 0,14-1 0 0 0,13 1 0 0 0,13 0 0 0 0,5 0 0 0 0,15-5 0 0 0,19-3 0 0 0,24-5 0 0 0,21-5 0 0 0,38-12 0 0 0,20-6 0 0 0,34-3 0 0 0,12 6 0 0 0,18 2 0 0 0,-1 7 0 0 0,7 2 0 0 0,0 4 0 0 0,7 6 0 0 0,-21 4 0 0 0,-5 4 0 0 0,-11 3 0 0 0,-9 1 0 0 0,-15 1 0 0 0,-2 0 0 0 0,-14 0 0 0 0,-9 0 0 0 0,-14-1 0 0 0,-12 1 0 0 0,-10-1 0 0 0,-7 0 0 0 0,-9-6 0 0 0,-15-1 0 0 0,-16 0 0 0 0,-18-5 0 0 0,-12-5 0 0 0,-11-12 0 0 0,-9 0 0 0 0,-18 5 0 0 0,-9 0 0 0 0,-13 5 0 0 0,-1 5 0 0 0,-14 5 0 0 0,-5 4 0 0 0,-17 4 0 0 0,-8 0 0 0 0,-27 2 0 0 0,-7 0 0 0 0,-14 17 0 0 0,8 11 0 0 0,0 6 0 0 0,20 3 0 0 0,2 0 0 0 0,23 0 0 0 0,22-1 0 0 0,19-7 0 0 0,19-3 0 0 0,17-1 0 0 0,12-4 0 0 0,19-6 0 0 0,26-11 0 0 0,17-7 0 0 0,34-9 0 0 0,14-7 0 0 0,24-13 0 0 0,8-1 0 0 0,43-11 0 0 0,9-10 0 0 0,25 3 0 0 0,-2 6 0 0 0,16 10 0 0 0,-14 5 0 0 0,-14 7 0 0 0,-17 8 0 0 0,-5 6 0 0 0,-21 4 0 0 0,-8 3 0 0 0,-11 2 0 0 0,-17 0 0 0 0,-17 1 0 0 0,-13-1 0 0 0,-11 0 0 0 0,-17 0 0 0 0,-19-1 0 0 0,-16 0 0 0 0,-16-5 0 0 0,-11-3 0 0 0,-15 1 0 0 0,-4 1 0 0 0,-15 2 0 0 0,-12 2 0 0 0,-31 0 0 0 0,-13 2 0 0 0,-35 11 0 0 0,-2 4 0 0 0,-22 5 0 0 0,-3 0 0 0 0,-30 12 0 0 0,4 7 0 0 0,-5 2 0 0 0,24-5 0 0 0,5 2 0 0 0,19 0 0 0 0,22-1 0 0 0,20-6 0 0 0,21-9 0 0 0,23-8 0 0 0,21-6 0 0 0,16-5 0 0 0,23-3 0 0 0,20-1 0 0 0,18 0 0 0 0,30-7 0 0 0,18-6 0 0 0,34-2 0 0 0,28-3 0 0 0,40 2 0 0 0,13-9 0 0 0,46 2 0 0 0,8 4 0 0 0,21 5 0 0 0,-4 6 0 0 0,8 4 0 0 0,-12 3 0 0 0,4 2 0 0 0,-22 0 0 0 0,-5 7 0 0 0,-28 2 0 0 0,-24-1 0 0 0,-17 4 0 0 0,-12 0 0 0 0,-18-2 0 0 0,-1 2 0 0 0,-9 0 0 0 0,-18-2 0 0 0,-24 3 0 0 0,-29-2 0 0 0,-33 4 0 0 0,-39-1 0 0 0,-19-2 0 0 0,-24-5 0 0 0,-4-2 0 0 0,-16 3 0 0 0,-4 1 0 0 0,-17 4 0 0 0,-1-1 0 0 0,-24 5 0 0 0,-6 3 0 0 0,-21 11 0 0 0,-11 5 0 0 0,-19 3 0 0 0,-4-6 0 0 0,-1 2 0 0 0,23-3 0 0 0,-2-3 0 0 0,18 0 0 0 0,5-5 0 0 0,28-2 0 0 0,22-3 0 0 0,22-6 0 0 0,16-5 0 0 0,9-3 0 0 0,5-4 0 0 0,5-1 0 0 0,13-6 0 0 0,14-8 0 0 0,10-7 0 0 0,20-6 0 0 0,27 2 0 0 0,24-1 0 0 0,20-1 0 0 0,32 4 0 0 0,9 0 0 0 0,46-1 0 0 0,35 2 0 0 0,13 7 0 0 0,16 4 0 0 0,-14 5 0 0 0,-3 3 0 0 0,-9 2 0 0 0,7-4 0 0 0,1-1 0 0 0,1-12 0 0 0,-8-1 0 0 0,-4 1 0 0 0,-25 4 0 0 0,-17 5 0 0 0,-25 4 0 0 0,-23 2 0 0 0,-24 2 0 0 0,-20 1 0 0 0,-9 1 0 0 0,-20 0 0 0 0,-26 0 0 0 0,-20-1 0 0 0,-25-5 0 0 0,-17-2 0 0 0,-44 0 0 0 0,-23-4 0 0 0,-34-7 0 0 0,-9 1 0 0 0,-43 3 0 0 0,-9 4 0 0 0,-35 3 0 0 0,-8 3 0 0 0,-39 3 0 0 0,3 0 0 0 0,-15 2 0 0 0,17 5 0 0 0,-20 14 0 0 0,9 2 0 0 0,-22 10 0 0 0,5 5 0 0 0,-10 1 0 0 0,24-6 0 0 0,1 4 0 0 0,32-5 0 0 0,16-8 0 0 0,36-7 0 0 0,34-7 0 0 0,37-5 0 0 0,11-3 0 0 0,24-1 0 0 0,14-2 0 0 0,20-5 0 0 0,18-2 0 0 0,9-4 0 0 0,14-7 0 0 0,9 1 0 0 0,20 3 0 0 0,36 5 0 0 0,53 4 0 0 0,25 3 0 0 0,45 3 0 0 0,16 0 0 0 0,53 2 0 0 0,12 0 0 0 0,41-6 0 0 0,8-13 0 0 0,42-9 0 0 0,-11 0 0 0 0,5-13 0 0 0,-23 1 0 0 0,1-9 0 0 0,-32 2 0 0 0,3 4 0 0 0,-33 10 0 0 0,-15 9 0 0 0,-21 9 0 0 0,-22 7 0 0 0,-27 5 0 0 0,-33 2 0 0 0,-30 2 0 0 0,-22 0 0 0 0,-22 11 0 0 0,-22 9 0 0 0,-19 0 0 0 0,-14-2 0 0 0,-33-1 0 0 0,-12-2 0 0 0,-30 7 0 0 0,-15-1 0 0 0,-23-4 0 0 0,0-6 0 0 0,-29-4 0 0 0,3-5 0 0 0,-24-13 0 0 0,3-6 0 0 0,-12-5 0 0 0,8 0 0 0 0,-21-2 0 0 0,8 3 0 0 0,-13-13 0 0 0,0 0 0 0 0,-9-1 0 0 0,16 6 0 0 0,-9 7 0 0 0,15 7 0 0 0,12 6 0 0 0,22 3 0 0 0,3 4 0 0 0,18 1 0 0 0,11 0 0 0 0,16 0 0 0 0,-7 1 0 0 0,7-1 0 0 0,5-1 0 0 0,-1 0 0 0 0,7 1 0 0 0,10-1 0 0 0,14 0 0 0 0,22-6 0 0 0,25-2 0 0 0,30-4 0 0 0,21-2 0 0 0,40-3 0 0 0,45-4 0 0 0,21-5 0 0 0,34 3 0 0 0,13-7 0 0 0,34 3 0 0 0,3 5 0 0 0,34 6 0 0 0,5 1 0 0 0,37-14 0 0 0,-11-2 0 0 0,19-2 0 0 0,-16 5 0 0 0,-11 7 0 0 0,-29 8 0 0 0,-8 5 0 0 0,-27 5 0 0 0,-20 13 0 0 0,-30 6 0 0 0,-28 0 0 0 0,-26-4 0 0 0,-22 3 0 0 0,-20-1 0 0 0,-18 2 0 0 0,-34 4 0 0 0,-22-1 0 0 0,-31 2 0 0 0,-18-3 0 0 0,-32 1 0 0 0,-9 3 0 0 0,-33-2 0 0 0,-3 1 0 0 0,-16-3 0 0 0,-9-4 0 0 0,-38-6 0 0 0,-6-3 0 0 0,-40-2 0 0 0,6-3 0 0 0,-22 0 0 0 0,12-1 0 0 0,-1 11 0 0 0,21 4 0 0 0,5 0 0 0 0,21-3 0 0 0,0 8 0 0 0,9 1 0 0 0,15-3 0 0 0,29-4 0 0 0,13-5 0 0 0,25-3 0 0 0,34 3 0 0 0,25-1 0 0 0,35 0 0 0 0,32-2 0 0 0,55-13 0 0 0,34-5 0 0 0,63-12 0 0 0,27-1 0 0 0,38-2 0 0 0,15-2 0 0 0,45 4 0 0 0,4 6 0 0 0,31-4 0 0 0,6 2 0 0 0,28 4 0 0 0,-14 6 0 0 0,16-1 0 0 0,-8 2 0 0 0,22-9 0 0 0,-30-1 0 0 0,-21 4 0 0 0,-37 4 0 0 0,-26-2 0 0 0,-34 3 0 0 0,-21 3 0 0 0,-32 3 0 0 0,-40 2 0 0 0,-47 2 0 0 0,-59 7 0 0 0,-39 3 0 0 0,-56 11 0 0 0,-32 2 0 0 0,-32 4 0 0 0,-9 2 0 0 0,-36-2 0 0 0,-4-1 0 0 0,-20-4 0 0 0,7-5 0 0 0,-23-6 0 0 0,-8-4 0 0 0,-21-2 0 0 0,-7 14 0 0 0,-26 5 0 0 0,6 4 0 0 0,-17-3 0 0 0,26-4 0 0 0,13-7 0 0 0,34-4 0 0 0,15-4 0 0 0,21-3 0 0 0,19-1 0 0 0,27-1 0 0 0,21 6 0 0 0,25 1 0 0 0,23 1 0 0 0,19-2 0 0 0,6-2 0 0 0,17 0 0 0 0,20-2 0 0 0,22 0 0 0 0,20-1 0 0 0,39-1 0 0 0,19 1 0 0 0,27-6 0 0 0,22-18 0 0 0,33-6 0 0 0,3-3 0 0 0,18 4 0 0 0,9 7 0 0 0,38 2 0 0 0,6 4 0 0 0,12-7 0 0 0,-10 1 0 0 0,4 5 0 0 0,-24 4 0 0 0,-7-1 0 0 0,-23 2 0 0 0,0 3 0 0 0,-23 3 0 0 0,-19 3 0 0 0,-18 1 0 0 0,-23 2 0 0 0,-18 0 0 0 0,-21 1 0 0 0,-17-1 0 0 0,-14 1 0 0 0,-25-1 0 0 0,-22 1 0 0 0,-27-1 0 0 0,-26 5 0 0 0,-26 3 0 0 0,-16 5 0 0 0,-31 0 0 0 0,-10-2 0 0 0,-27 3 0 0 0,-3-1 0 0 0,-33 14 0 0 0,-7 8 0 0 0,-28 10 0 0 0,8-4 0 0 0,-8-8 0 0 0,9-4 0 0 0,-14-2 0 0 0,24-4 0 0 0,13-2 0 0 0,32-4 0 0 0,11 7 0 0 0,26-2 0 0 0,21-3 0 0 0,23-6 0 0 0,21-5 0 0 0,13-4 0 0 0,20-2 0 0 0,22-2 0 0 0,20 0 0 0 0,32-1 0 0 0,31-6 0 0 0,44-13 0 0 0,25-2 0 0 0,40-4 0 0 0,24 3 0 0 0,56 5 0 0 0,13 5 0 0 0,16 6 0 0 0,-17 4 0 0 0,1 1 0 0 0,-22 3 0 0 0,-4 0 0 0 0,-25 0 0 0 0,-6 0 0 0 0,-21 0 0 0 0,-11-1 0 0 0,-18 0 0 0 0,-26 1 0 0 0,-20-1 0 0 0,-23 0 0 0 0,-23 0 0 0 0,-18 0 0 0 0,-23 0 0 0 0,-22 0 0 0 0,-36-1 0 0 0,-23 1 0 0 0,-26 0 0 0 0,-29 0 0 0 0,-34 0 0 0 0,-23 0 0 0 0,-44-5 0 0 0,-5-3 0 0 0,-28 1 0 0 0,10 1 0 0 0,-23 2 0 0 0,3 2 0 0 0,-18 1 0 0 0,20 0 0 0 0,2 12 0 0 0,19 4 0 0 0,10 6 0 0 0,30 4 0 0 0,2-2 0 0 0,16 0 0 0 0,2 3 0 0 0,19-4 0 0 0,12 1 0 0 0,23 1 0 0 0,26-3 0 0 0,22-5 0 0 0,38-5 0 0 0,30-5 0 0 0,42-3 0 0 0,31-2 0 0 0,53-2 0 0 0,43 0 0 0 0,61 0 0 0 0,13 0 0 0 0,43 1 0 0 0,12-12 0 0 0,33-3 0 0 0,-5-5 0 0 0,19-5 0 0 0,-22 2 0 0 0,2-6 0 0 0,-15 2 0 0 0,17-12 0 0 0,-25 1 0 0 0,-8-10 0 0 0,-26-8 0 0 0,-14-5 0 0 0,-29 1 0 0 0,-19 6 0 0 0,-39 11 0 0 0,-44 9 0 0 0,-37 9 0 0 0,-28 9 0 0 0,-30 7 0 0 0,-37 6 0 0 0,-35 2 0 0 0,-38 8 0 0 0,-17 2 0 0 0,-54 17 0 0 0,-13 4 0 0 0,-40 13 0 0 0,-3 0 0 0 0,-17-2 0 0 0,7-2 0 0 0,-10-8 0 0 0,16-4 0 0 0,-7 6 0 0 0,12-4 0 0 0,-22-1 0 0 0,5-5 0 0 0,-4-1 0 0 0,13 8 0 0 0,-7 3 0 0 0,22-3 0 0 0,0-2 0 0 0,28-5 0 0 0,21-1 0 0 0,23 2 0 0 0,23-4 0 0 0,23-5 0 0 0,31-5 0 0 0,29-5 0 0 0,41-2 0 0 0,22-8 0 0 0,32-9 0 0 0,31-1 0 0 0,43-5 0 0 0,19 2 0 0 0,25 4 0 0 0,2 4 0 0 0,14 3 0 0 0,-7 4 0 0 0,-3-9 0 0 0,-26-3 0 0 0,10 1 0 0 0,-4 4 0 0 0,1 2 0 0 0,-14 4 0 0 0,0-4 0 0 0,-18 0 0 0 0,-17 1 0 0 0,-19-4 0 0 0,-12 0 0 0 0,-18 2 0 0 0,-17 2 0 0 0,-13 3 0 0 0,-17-4 0 0 0,-19-1 0 0 0,-35 2 0 0 0,-25 2 0 0 0,-39 1 0 0 0,-57 2 0 0 0,-14 1 0 0 0,-44-5 0 0 0,-5-1 0 0 0,-24 0 0 0 0,-8 2 0 0 0,-8 1 0 0 0,3 2 0 0 0,-2 0 0 0 0,11 2 0 0 0,12 0 0 0 0,20 0 0 0 0,16 1 0 0 0,28-1 0 0 0,24 0 0 0 0,22 0 0 0 0,19 0 0 0 0,19 0 0 0 0,27 0 0 0 0,38 0 0 0 0,31 0 0 0 0,45 0 0 0 0,22 0 0 0 0,58 0 0 0 0,25 0 0 0 0,28 0 0 0 0,2 0 0 0 0,22-11 0 0 0,-5-4 0 0 0,5-10 0 0 0,-8-2 0 0 0,-2 5 0 0 0,-9 5 0 0 0,-7 6 0 0 0,-15 5 0 0 0,-23 3 0 0 0,-26 3 0 0 0,-16 0 0 0 0,-21 2 0 0 0,-24-1 0 0 0,-17 0 0 0 0,-15-1 0 0 0,-13-5 0 0 0,-19-2 0 0 0,-16 0 0 0 0,-37 1 0 0 0,-21 2 0 0 0,-40 2 0 0 0,-14 0 0 0 0,-38 2 0 0 0,-15 0 0 0 0,-30 0 0 0 0,3 0 0 0 0,-34 0 0 0 0,-5 1 0 0 0,-24-1 0 0 0,14 0 0 0 0,-13 0 0 0 0,21 0 0 0 0,0 0 0 0 0,18 0 0 0 0,7 0 0 0 0,10 0 0 0 0,19 17 0 0 0,28 5 0 0 0,12 0 0 0 0,20 1 0 0 0,25-4 0 0 0,23-4 0 0 0,42-5 0 0 0,49-21 0 0 0,55-9 0 0 0,26-6 0 0 0,60-5 0 0 0,25 3 0 0 0,54 1 0 0 0,11-7 0 0 0,52 3 0 0 0,9 7 0 0 0,9 7 0 0 0,-10 7 0 0 0,10 4 0 0 0,-32 4 0 0 0,-3 2 0 0 0,-32 2 0 0 0,-8-1 0 0 0,-34 0 0 0 0,-24-5 0 0 0,-21-3 0 0 0,-27 0 0 0 0,-31 2 0 0 0,-28 1 0 0 0,-21 1 0 0 0,-26 2 0 0 0,-34 0 0 0 0,-40 1 0 0 0,-46 1 0 0 0,-19-1 0 0 0,-41 0 0 0 0,-12 0 0 0 0,-30 12 0 0 0,-4 3 0 0 0,-19-1 0 0 0,9 3 0 0 0,-21-1 0 0 0,11-4 0 0 0,-21 2 0 0 0,-2-1 0 0 0,-18-3 0 0 0,7-4 0 0 0,1 4 0 0 0,26-1 0 0 0,18-1 0 0 0,20-2 0 0 0,8-3 0 0 0,7-1 0 0 0,9-1 0 0 0,15-1 0 0 0,-1 0 0 0 0,13-1 0 0 0,7 1 0 0 0,19 0 0 0 0,17-1 0 0 0,18 1 0 0 0,44 0 0 0 0,50 0 0 0 0,32 0 0 0 0,69-6 0 0 0,36-1 0 0 0,43-6 0 0 0,19 0 0 0 0,41 2 0 0 0,4 2 0 0 0,25 4 0 0 0,-10 2 0 0 0,16-10 0 0 0,-9-2 0 0 0,-9 1 0 0 0,-23 3 0 0 0,-9 4 0 0 0,-25 2 0 0 0,-22 3 0 0 0,-39 1 0 0 0,-18 1 0 0 0,-23 0 0 0 0,-25 1 0 0 0,-23 0 0 0 0,-30-1 0 0 0,-44 1 0 0 0,-27-1 0 0 0,-37 5 0 0 0,-17 3 0 0 0,-47 10 0 0 0,-22 3 0 0 0,-41-3 0 0 0,-12-4 0 0 0,-36 1 0 0 0,-12-1 0 0 0,-19-5 0 0 0,9-2 0 0 0,-12-3 0 0 0,23-2 0 0 0,-7 15 0 0 0,19 5 0 0 0,-12 4 0 0 0,-2 10 0 0 0,-3-2 0 0 0,14-2 0 0 0,4-5 0 0 0,20-8 0 0 0,14-6 0 0 0,31-7 0 0 0,16-3 0 0 0,25-3 0 0 0,23-1 0 0 0,48 0 0 0 0,40-6 0 0 0,64-8 0 0 0,35 0 0 0 0,56-15 0 0 0,22-3 0 0 0,31 5 0 0 0,-1 7 0 0 0,32 7 0 0 0,-5 6 0 0 0,34 4 0 0 0,-6 3 0 0 0,17 1 0 0 0,-12 2 0 0 0,14-1 0 0 0,-8 0 0 0 0,20 0 0 0 0,-19 0 0 0 0,11-1 0 0 0,-24 0 0 0 0,-17 0 0 0 0,-31 0 0 0 0,-24 0 0 0 0,-29 0 0 0 0,-33 0 0 0 0,-28 0 0 0 0,-21-5 0 0 0,-26-3 0 0 0,-23 1 0 0 0,-25 1 0 0 0,-41 2 0 0 0,-23 2 0 0 0,-48 0 0 0 0,-24 2 0 0 0,-53 0 0 0 0,-25 0 0 0 0,-34 6 0 0 0,5 2 0 0 0,-15-1 0 0 0,18-1 0 0 0,-15 21 0 0 0,17 5 0 0 0,-22 4 0 0 0,16-5 0 0 0,0 3 0 0 0,18-3 0 0 0,-12-7 0 0 0,21-3 0 0 0,17-4 0 0 0,18-6 0 0 0,25-4 0 0 0,33-3 0 0 0,17-3 0 0 0,25-1 0 0 0,23-1 0 0 0,21 0 0 0 0,24 0 0 0 0,24 1 0 0 0,19-7 0 0 0,31 0 0 0 0,18-1 0 0 0,23-3 0 0 0,14-1 0 0 0,19-3 0 0 0,1 1 0 0 0,26 2 0 0 0,5 4 0 0 0,29 2 0 0 0,1 4 0 0 0,32-16 0 0 0,-2-5 0 0 0,25 2 0 0 0,-10 5 0 0 0,20-1 0 0 0,-10 2 0 0 0,-10 4 0 0 0,-20 4 0 0 0,-11 3 0 0 0,-21 2 0 0 0,-6-9 0 0 0,-19-4 0 0 0,-12-4 0 0 0,-17 1 0 0 0,-23 3 0 0 0,-33 5 0 0 0,-49 3 0 0 0,-38 4 0 0 0,-42 1 0 0 0,-26 2 0 0 0,-31 1 0 0 0,-17 0 0 0 0,-17 0 0 0 0,2-1 0 0 0,-30-5 0 0 0,-4-2 0 0 0,-20 0 0 0 0,-14 1 0 0 0,-47 8 0 0 0,0 3 0 0 0,-14 6 0 0 0,23 2 0 0 0,1 9 0 0 0,29 2 0 0 0,3 1 0 0 0,18 9 0 0 0,1 3 0 0 0,19-4 0 0 0,9 4 0 0 0,24-5 0 0 0,23-2 0 0 0,23-1 0 0 0,15-5 0 0 0,17-6 0 0 0,18-7 0 0 0,26-5 0 0 0,29-4 0 0 0,29-1 0 0 0,16-2 0 0 0,18 0 0 0 0,7-1 0 0 0,20 1 0 0 0,14 0 0 0 0,24 1 0 0 0,3 0 0 0 0,9 0 0 0 0,5 0 0 0 0,12 0 0 0 0,-6 0 0 0 0,5 0 0 0 0,-11 0 0 0 0,0 0 0 0 0,-6 0 0 0 0,-15 0 0 0 0,-15 0 0 0 0,-19 0 0 0 0,-18 0 0 0 0,-8 0 0 0 0,-19 0 0 0 0,-21 0 0 0 0,-20 0 0 0 0,-36 0 0 0 0,-28 0 0 0 0,-36 0 0 0 0,-18 0 0 0 0,-32 0 0 0 0,-6 0 0 0 0,-28 0 0 0 0,-3 0 0 0 0,-20 11 0 0 0,9 4 0 0 0,-5-1 0 0 0,21-2 0 0 0,2 2 0 0 0,23-2 0 0 0,10-2 0 0 0,14-3 0 0 0,19-3 0 0 0,19-2 0 0 0,20-1 0 0 0,19-1 0 0 0,31-1 0 0 0,25 1 0 0 0,37-7 0 0 0,24-6 0 0 0,37-8 0 0 0,29 1 0 0 0,29-14 0 0 0,17-12 0 0 0,24 1 0 0 0,8 4 0 0 0,15-3 0 0 0,-1 5 0 0 0,2 5 0 0 0,-7 8 0 0 0,-5 2 0 0 0,-21 6 0 0 0,-8 5 0 0 0,-22 6 0 0 0,-20 3 0 0 0,-11 3 0 0 0,-14-4 0 0 0,-20-2 0 0 0,-26-4 0 0 0,-28-2 0 0 0,-42 3 0 0 0,-26 2 0 0 0,-36 3 0 0 0,-16 2 0 0 0,-50 7 0 0 0,-13 4 0 0 0,-33-1 0 0 0,-1-1 0 0 0,-31-1 0 0 0,8-2 0 0 0,-21 4 0 0 0,10 1 0 0 0,-9 0 0 0 0,24-3 0 0 0,1 10 0 0 0,22 3 0 0 0,10-3 0 0 0,26-3 0 0 0,33-4 0 0 0,23-3 0 0 0,22-3 0 0 0,26-1 0 0 0,27-2 0 0 0,59-5 0 0 0,34-8 0 0 0,58-7 0 0 0,18-5 0 0 0,49-5 0 0 0,7-1 0 0 0,34-14 0 0 0,-2-3 0 0 0,36 6 0 0 0,9-1 0 0 0,12 7 0 0 0,-11 10 0 0 0,0 9 0 0 0,-32 9 0 0 0,-26 4 0 0 0,-36 5 0 0 0,-29 1 0 0 0,-32 1 0 0 0,-34 0 0 0 0,-39-1 0 0 0,-47 0 0 0 0,-38 0 0 0 0,-60 11 0 0 0,-28 3 0 0 0,-45-1 0 0 0,-13-2 0 0 0,-41-4 0 0 0,-11-3 0 0 0,-32 9 0 0 0,5 2 0 0 0,0-2 0 0 0,19-3 0 0 0,4 8 0 0 0,17 0 0 0 0,-2-2 0 0 0,8-5 0 0 0,15 1 0 0 0,27-1 0 0 0,8-3 0 0 0,24-2 0 0 0,21 2 0 0 0,25 0 0 0 0,24 4 0 0 0,29 0 0 0 0,30-2 0 0 0,20-3 0 0 0,29-3 0 0 0,17-8 0 0 0,36-4 0 0 0,24-5 0 0 0,39-2 0 0 0,21-9 0 0 0,45-1 0 0 0,5 4 0 0 0,20-6 0 0 0,-13-4 0 0 0,3-9 0 0 0,-24 3 0 0 0,1 2 0 0 0,-27 6 0 0 0,-2 3 0 0 0,-23 5 0 0 0,-24 7 0 0 0,-26 4 0 0 0,-23 5 0 0 0,-23 3 0 0 0,-19 1 0 0 0,-24 1 0 0 0,-36 0 0 0 0,-22 0 0 0 0,-30 0 0 0 0,-29 0 0 0 0,-44-1 0 0 0,-13 0 0 0 0,-44 6 0 0 0,-13 2 0 0 0,-18-1 0 0 0,-1-2 0 0 0,-2 5 0 0 0,6 0 0 0 0,7 10 0 0 0,27 1 0 0 0,-2 9 0 0 0,18-2 0 0 0,4 7 0 0 0,17-3 0 0 0,21-7 0 0 0,20-8 0 0 0,22-7 0 0 0,23 1 0 0 0,27-1 0 0 0,24-3 0 0 0,30-3 0 0 0,27-1 0 0 0,38-2 0 0 0,20-7 0 0 0,54-1 0 0 0,27-1 0 0 0,31-4 0 0 0,5 0 0 0 0,10-15 0 0 0,-13-2 0 0 0,-1 3 0 0 0,-15 0 0 0 0,-15 5 0 0 0,-30 6 0 0 0,-20 0 0 0 0,-23 3 0 0 0,-21 2 0 0 0,-21 4 0 0 0,-20 3 0 0 0,-30 2 0 0 0,-26 0 0 0 0,-42 2 0 0 0,-25-1 0 0 0,-47 1 0 0 0,-26 0 0 0 0,-53 10 0 0 0,-11 16 0 0 0,-32 8 0 0 0,-6-2 0 0 0,-11 5 0 0 0,12 2 0 0 0,-2-1 0 0 0,22-1 0 0 0,3-2 0 0 0,22 0 0 0 0,-2 4 0 0 0,21-5 0 0 0,23 3 0 0 0,27-4 0 0 0,11-4 0 0 0,19-5 0 0 0,27-3 0 0 0,34-4 0 0 0,30-6 0 0 0,26-4 0 0 0,20-4 0 0 0,20-8 0 0 0,28-4 0 0 0,25-11 0 0 0,0-3 0 0 0,24-8 0 0 0,1 0 0 0 0,20 0 0 0 0,0-1 0 0 0,18 6 0 0 0,-11 0 0 0 0,1 5 0 0 0,-13 6 0 0 0,-9 6 0 0 0,-19 3 0 0 0,-3-2 0 0 0,-18-1 0 0 0,-14-4 0 0 0,-19 0 0 0 0,-27 2 0 0 0,-27 2 0 0 0,-45 4 0 0 0,-30 1 0 0 0,-33 2 0 0 0,-19 1 0 0 0,-25 0 0 0 0,-1 6 0 0 0,-23 2 0 0 0,-2 0 0 0 0,-19 3 0 0 0,4 1 0 0 0,-3 3 0 0 0,18 0 0 0 0,18 8 0 0 0,22 0 0 0 0,15 2 0 0 0,18-3 0 0 0,19-6 0 0 0,14-5 0 0 0,17 1 0 0 0,19-1 0 0 0,30-3 0 0 0,40-9 0 0 0,23-3 0 0 0,31-7 0 0 0,15-2 0 0 0,31-4 0 0 0,6 0 0 0 0,21 4 0 0 0,-3 4 0 0 0,2 3 0 0 0,-14 3 0 0 0,0 8 0 0 0,-18 2 0 0 0,1 1 0 0 0,-15 9 0 0 0,-13 3 0 0 0,-16-2 0 0 0,-14-5 0 0 0,-12-4 0 0 0,-13-4 0 0 0,-13-2 0 0 0,-32-3 0 0 0,-53 0 0 0 0,-32-1 0 0 0,-29 6 0 0 0,-25 2 0 0 0,-28-1 0 0 0,-16 5 0 0 0,-15 1 0 0 0,7 3 0 0 0,-14-1 0 0 0,14-2 0 0 0,-4 8 0 0 0,16 0 0 0 0,13 3 0 0 0,14-3 0 0 0,24 1 0 0 0,24-4 0 0 0,21-3 0 0 0,27-6 0 0 0,24-3 0 0 0,43-2 0 0 0,21-3 0 0 0,41 0 0 0 0,22-1 0 0 0,41 0 0 0 0,17 0 0 0 0,34 1 0 0 0,6-1 0 0 0,15-5 0 0 0,-13-1 0 0 0,18-6 0 0 0,-13 0 0 0 0,0-4 0 0 0,-27 1 0 0 0,-17-8 0 0 0,-22 1 0 0 0,-21-3 0 0 0,-22-7 0 0 0,-24 2 0 0 0,-21 0 0 0 0,-17 6 0 0 0,-28 7 0 0 0,-35 6 0 0 0,-26 6 0 0 0,-40 9 0 0 0,-18 4 0 0 0,-49 13 0 0 0,-16 2 0 0 0,-32 9 0 0 0,1-1 0 0 0,-23 0 0 0 0,8-5 0 0 0,-6-1 0 0 0,18 1 0 0 0,-4 7 0 0 0,15-1 0 0 0,6 5 0 0 0,17-4 0 0 0,6 10 0 0 0,26-3 0 0 0,11-1 0 0 0,21-8 0 0 0,22-9 0 0 0,17-8 0 0 0,25-7 0 0 0,35-3 0 0 0,23-3 0 0 0,24-7 0 0 0,15-2 0 0 0,20-5 0 0 0,7-1 0 0 0,15-3 0 0 0,3 2 0 0 0,15-3 0 0 0,5 3 0 0 0,8-2 0 0 0,-8 2 0 0 0,8 4 0 0 0,-2 3 0 0 0,-7 5 0 0 0,-8 1 0 0 0,4-3 0 0 0,-9-1 0 0 0,0 0 0 0 0,-14 2 0 0 0,-2 2 0 0 0,-6 1 0 0 0,-7 1 0 0 0,-13 1 0 0 0,-13 0 0 0 0,-16-6 0 0 0,-5-1 0 0 0,-14 0 0 0 0,-17 2 0 0 0,-20 1 0 0 0,-15 1 0 0 0,-29 2 0 0 0,-18 1 0 0 0,-28 0 0 0 0,-26 0 0 0 0,-36 0 0 0 0,-12 0 0 0 0,-21 6 0 0 0,-5 2 0 0 0,-13 16 0 0 0,8 4 0 0 0,-6 9 0 0 0,11-2 0 0 0,1 4 0 0 0,23 1 0 0 0,9 0 0 0 0,21-8 0 0 0,26-8 0 0 0,27-9 0 0 0,25-7 0 0 0,19 1 0 0 0,35-1 0 0 0,37-13 0 0 0,26-6 0 0 0,51-18 0 0 0,31-10 0 0 0,62-3 0 0 0,14-1 0 0 0,36-4 0 0 0,10 6 0 0 0,46 5 0 0 0,-3 7 0 0 0,9-1 0 0 0,-18 3 0 0 0,16 7 0 0 0,1 7 0 0 0,-33 5 0 0 0,-17 5 0 0 0,-40 2 0 0 0,-39 1 0 0 0,-38 2 0 0 0,-30-1 0 0 0,-27 0 0 0 0,-27-6 0 0 0,-33-2 0 0 0,-25 1 0 0 0,-28 0 0 0 0,-20 2 0 0 0,-38 1 0 0 0,-16 2 0 0 0,-45 0 0 0 0,-12 1 0 0 0,-30 12 0 0 0,3 3 0 0 0,-22 0 0 0 0,3 2 0 0 0,-24 4 0 0 0,11-1 0 0 0,-6-4 0 0 0,19 6 0 0 0,1 5 0 0 0,25-1 0 0 0,11-1 0 0 0,18 2 0 0 0,9-4 0 0 0,23 0 0 0 0,22-4 0 0 0,17-6 0 0 0,18-4 0 0 0,33-4 0 0 0,26-3 0 0 0,23-2 0 0 0,24-1 0 0 0,12 0 0 0 0,26 0 0 0 0,12 1 0 0 0,35-7 0 0 0,14 0 0 0 0,18-1 0 0 0,5 2 0 0 0,21-3 0 0 0,7-1 0 0 0,12 1 0 0 0,0-8 0 0 0,-12-2 0 0 0,-20-4 0 0 0,-10 4 0 0 0,-11 3 0 0 0,-6 0 0 0 0,-22 2 0 0 0,-19 4 0 0 0,-22 3 0 0 0,-18 3 0 0 0,-13 2 0 0 0,-14-4 0 0 0,-19-1 0 0 0,-28 1 0 0 0,-29 1 0 0 0,-40 1 0 0 0,-17 2 0 0 0,-48 1 0 0 0,-15 1 0 0 0,-42 0 0 0 0,-3 0 0 0 0,-16 6 0 0 0,14 2 0 0 0,-15 10 0 0 0,21 3 0 0 0,5-2 0 0 0,21 0 0 0 0,6-2 0 0 0,27-4 0 0 0,22 1 0 0 0,26-2 0 0 0,24-2 0 0 0,19-4 0 0 0,8 3 0 0 0,6 1 0 0 0,21-3 0 0 0,20-1 0 0 0,21-3 0 0 0,12-1 0 0 0,35-12 0 0 0,28-11 0 0 0,60-1 0 0 0,20-2 0 0 0,47 2 0 0 0,15 5 0 0 0,33 6 0 0 0,16 4 0 0 0,44-1 0 0 0,-18-1 0 0 0,6 2 0 0 0,-24-3 0 0 0,23-12 0 0 0,2-7 0 0 0,-42 1 0 0 0,-24-12 0 0 0,-43 2 0 0 0,-35 0 0 0 0,-42 3 0 0 0,-38 6 0 0 0,-30 8 0 0 0,-54 8 0 0 0,-35 6 0 0 0,-42 4 0 0 0,-37 3 0 0 0,-47 13 0 0 0,-15 3 0 0 0,-52 17 0 0 0,-13 2 0 0 0,-39 7 0 0 0,2-4 0 0 0,-32 2 0 0 0,-4-4 0 0 0,-30 7 0 0 0,19-3 0 0 0,-11 9 0 0 0,34 1 0 0 0,4 9 0 0 0,22 0 0 0 0,11-4 0 0 0,21-11 0 0 0,27-8 0 0 0,37-10 0 0 0,36-4 0 0 0,29-6 0 0 0,27-5 0 0 0,20-4 0 0 0,26-4 0 0 0,28-3 0 0 0,44 0 0 0 0,19-7 0 0 0,40-2 0 0 0,19-4 0 0 0,39-7 0 0 0,16-5 0 0 0,28 2 0 0 0,-3-1 0 0 0,26-8 0 0 0,-8 2 0 0 0,15-5 0 0 0,-16 3 0 0 0,6-4 0 0 0,-12-2 0 0 0,9 0 0 0 0,-17 7 0 0 0,-8-9 0 0 0,-27 3 0 0 0,-14-3 0 0 0,-27-2 0 0 0,-13 2 0 0 0,-20 7 0 0 0,-20 4 0 0 0,-18 7 0 0 0,-23 7 0 0 0,-23 6 0 0 0,-42 4 0 0 0,-26 4 0 0 0,-60 7 0 0 0,-26 3 0 0 0,-51 5 0 0 0,-15 6 0 0 0,-50 0 0 0 0,-4 7 0 0 0,-23 11 0 0 0,2-1 0 0 0,-1-2 0 0 0,15-6 0 0 0,8 3 0 0 0,21-5 0 0 0,18 0 0 0 0,30 1 0 0 0,25-5 0 0 0,31-1 0 0 0,27-3 0 0 0,33 0 0 0 0,18-4 0 0 0,24-3 0 0 0,26-4 0 0 0,29-10 0 0 0,19-3 0 0 0,41-13 0 0 0,25-9 0 0 0,50-16 0 0 0,16-13 0 0 0,36-13 0 0 0,-1-1 0 0 0,16 0 0 0 0,-8 13 0 0 0,22 10 0 0 0,-11 12 0 0 0,5 8 0 0 0,-18 2 0 0 0,0 5 0 0 0,-20 7 0 0 0,-8 4 0 0 0,-24 5 0 0 0,-28 3 0 0 0,-30 1 0 0 0,-21 1 0 0 0,-25-5 0 0 0,-32-3 0 0 0,-32 1 0 0 0,-48 1 0 0 0,-25 1 0 0 0,-33 7 0 0 0,-25 9 0 0 0,-56 14 0 0 0,-11 1 0 0 0,-33 3 0 0 0,8-4 0 0 0,-2 10 0 0 0,17 5 0 0 0,-6 18 0 0 0,13 5 0 0 0,-9 2 0 0 0,16-4 0 0 0,9-7 0 0 0,15-8 0 0 0,4 6 0 0 0,21-6 0 0 0,14-7 0 0 0,25-8 0 0 0,26-6 0 0 0,23-6 0 0 0,29-7 0 0 0,25-5 0 0 0,49-5 0 0 0,69-7 0 0 0,33-5 0 0 0,44-16 0 0 0,18-4 0 0 0,38-9 0 0 0,-6-4 0 0 0,31-5 0 0 0,-12-6 0 0 0,12 0 0 0 0,1-8 0 0 0,-11-4 0 0 0,-26 2 0 0 0,-6 2 0 0 0,-31 5 0 0 0,-25 1 0 0 0,-29 9 0 0 0,-27 8 0 0 0,-26 10 0 0 0,-22 9 0 0 0,-28 9 0 0 0,-24 5 0 0 0,-20 4 0 0 0,-31 2 0 0 0,-19 1 0 0 0,-28 6 0 0 0,-16 1 0 0 0,-24 5 0 0 0,-1 6 0 0 0,-24-1 0 0 0,3-4 0 0 0,-7 2 0 0 0,12-2 0 0 0,8-4 0 0 0,22-4 0 0 0,8 3 0 0 0,17-1 0 0 0,6-1 0 0 0,12 3 0 0 0,13 0 0 0 0,16 4 0 0 0,27-1 0 0 0,22-3 0 0 0,37-3 0 0 0,24-3 0 0 0,44-3 0 0 0,27-1 0 0 0,51 0 0 0 0,11-2 0 0 0,32-11 0 0 0,-5-3 0 0 0,31-6 0 0 0,0 2 0 0 0,13-2 0 0 0,-18 2 0 0 0,-12 5 0 0 0,-20-1 0 0 0,-12 2 0 0 0,-26 4 0 0 0,-10-9 0 0 0,-23-1 0 0 0,-26 3 0 0 0,-29 4 0 0 0,-18 5 0 0 0,-23-4 0 0 0,-27 2 0 0 0,-28 1 0 0 0,-48 9 0 0 0,-33 3 0 0 0,-47 7 0 0 0,-13 1 0 0 0,-33 5 0 0 0,-4-1 0 0 0,-27 8 0 0 0,-13 6 0 0 0,-47 3 0 0 0,-7 8 0 0 0,-31 19 0 0 0,15 10 0 0 0,-17-1 0 0 0,10-6 0 0 0,10-3 0 0 0,26-6 0 0 0,29-6 0 0 0,42-7 0 0 0,31-3 0 0 0,37-9 0 0 0,33-9 0 0 0,26-9 0 0 0,23 1 0 0 0,25-3 0 0 0,36-2 0 0 0,27-3 0 0 0,37-13 0 0 0,34-16 0 0 0,74-21 0 0 0,44-9 0 0 0,60-5 0 0 0,13 7 0 0 0,44 7 0 0 0,0 0 0 0 0,19-9 0 0 0,-31 5 0 0 0,-13 5 0 0 0,-34 5 0 0 0,0-2 0 0 0,-33 5 0 0 0,-22 5 0 0 0,-30 7 0 0 0,-22 2 0 0 0,-33-1 0 0 0,-19 5 0 0 0,-29-2 0 0 0,-25 5 0 0 0,-34 3 0 0 0,-53 5 0 0 0,-31 3 0 0 0,-50 9 0 0 0,-26 3 0 0 0,-40 6 0 0 0,-17 2 0 0 0,-35 8 0 0 0,-7 1 0 0 0,-12 2 0 0 0,15 2 0 0 0,-13 7 0 0 0,13-1 0 0 0,-9 15 0 0 0,10 5 0 0 0,7-1 0 0 0,14-9 0 0 0,11-2 0 0 0,23-7 0 0 0,10-4 0 0 0,17-2 0 0 0,30 0 0 0 0,25-5 0 0 0,19-7 0 0 0,23-6 0 0 0,23-5 0 0 0,16-9 0 0 0,52-4 0 0 0,27-6 0 0 0,42-2 0 0 0,15-3 0 0 0,34 1 0 0 0,-4-2 0 0 0,14 2 0 0 0,-4 5 0 0 0,23 3 0 0 0,-3-2 0 0 0,21 1 0 0 0,-8-3 0 0 0,0-6 0 0 0,-17 1 0 0 0,-19-13 0 0 0,-14-2 0 0 0,-19-1 0 0 0,-30 0 0 0 0,-29 6 0 0 0,-26 7 0 0 0,-18 8 0 0 0,-17 0 0 0 0,-26 2 0 0 0,-20 4 0 0 0,-29 7 0 0 0,-24 5 0 0 0,-41 13 0 0 0,-18 2 0 0 0,-34 16 0 0 0,-5 6 0 0 0,-32 3 0 0 0,2-1 0 0 0,-1 2 0 0 0,23 1 0 0 0,-11-9 0 0 0,15-5 0 0 0,-8-8 0 0 0,13-3 0 0 0,3 1 0 0 0,10-4 0 0 0,4 1 0 0 0,20-4 0 0 0,10 2 0 0 0,19-2 0 0 0,21-5 0 0 0,17 3 0 0 0,26-2 0 0 0,39-3 0 0 0,26-3 0 0 0,47-8 0 0 0,32-3 0 0 0,70-13 0 0 0,34-8 0 0 0,70-6 0 0 0,8-3 0 0 0,57-7 0 0 0,8-2 0 0 0,34-15 0 0 0,0-4 0 0 0,13-20 0 0 0,-35-6 0 0 0,0 1 0 0 0,-42 9 0 0 0,-24 1 0 0 0,-54 9 0 0 0,-29-7 0 0 0,-36 4 0 0 0,-42 15 0 0 0,-41 10 0 0 0,-26 14 0 0 0,-31 13 0 0 0,-35 9 0 0 0,-24 12 0 0 0,-32 12 0 0 0,-14 4 0 0 0,-30 15 0 0 0,-11 9 0 0 0,-22-4 0 0 0,-1-1 0 0 0,-35-2 0 0 0,-2-7 0 0 0,-8-2 0 0 0,4-5 0 0 0,-10-1 0 0 0,2 8 0 0 0,-19 5 0 0 0,0-3 0 0 0,-12-1 0 0 0,-10 12 0 0 0,-3 16 0 0 0,14-2 0 0 0,-4 1 0 0 0,11 3 0 0 0,0-3 0 0 0,22-5 0 0 0,-5 0 0 0 0,13-8 0 0 0,11-1 0 0 0,21-1 0 0 0,17-2 0 0 0,22-7 0 0 0,23-9 0 0 0,29-9 0 0 0,27-5 0 0 0,23-6 0 0 0,43-7 0 0 0,26-10 0 0 0,38-12 0 0 0,29-3 0 0 0,35-6 0 0 0,21 2 0 0 0,33-5 0 0 0,6 0 0 0 0,41 0 0 0 0,-10-4 0 0 0,22-1 0 0 0,2 2 0 0 0,-15-9 0 0 0,-27 4 0 0 0,-22 5 0 0 0,-22 3 0 0 0,-23 3 0 0 0,-37 8 0 0 0,-27 3 0 0 0,-22 5 0 0 0,-22 7 0 0 0,-18 5 0 0 0,-41 4 0 0 0,-30 3 0 0 0,-39 1 0 0 0,-40 1 0 0 0,-48 12 0 0 0,-24 8 0 0 0,-67 19 0 0 0,-17 1 0 0 0,-28 1 0 0 0,5-8 0 0 0,-2 2 0 0 0,23-6 0 0 0,10-1 0 0 0,28-6 0 0 0,-5-2 0 0 0,17 7 0 0 0,-2-1 0 0 0,22 1 0 0 0,8 0 0 0 0,23-3 0 0 0,19-2 0 0 0,27-3 0 0 0,25-6 0 0 0,15-6 0 0 0,24-3 0 0 0,24-3 0 0 0,21-2 0 0 0,15-1 0 0 0,26 0 0 0 0,23 0 0 0 0,44 0 0 0 0,26 1 0 0 0,34-1 0 0 0,21 1 0 0 0,23 0 0 0 0,2 0 0 0 0,15 0 0 0 0,-10 0 0 0 0,8 0 0 0 0,-14 0 0 0 0,-4 0 0 0 0,-16 0 0 0 0,-19 0 0 0 0,-23 0 0 0 0,-16-5 0 0 0,-20-3 0 0 0,-20-4 0 0 0,-15-2 0 0 0,-28 3 0 0 0,-34 3 0 0 0,-33 2 0 0 0,-32 3 0 0 0,-25 2 0 0 0,-35 1 0 0 0,-17 0 0 0 0,-34 0 0 0 0,-7 1 0 0 0,-27-1 0 0 0,1 1 0 0 0,-23-1 0 0 0,6 0 0 0 0,-7 6 0 0 0,20 1 0 0 0,5 1 0 0 0,15-3 0 0 0,-7 11 0 0 0,8 1 0 0 0,12 4 0 0 0,15-1 0 0 0,20-5 0 0 0,26-4 0 0 0,23-5 0 0 0,30-3 0 0 0,33-1 0 0 0,36-3 0 0 0,46-5 0 0 0,35-8 0 0 0,59-7 0 0 0,26 0 0 0 0,40-2 0 0 0,11-8 0 0 0,41-5 0 0 0,1-2 0 0 0,42-5 0 0 0,-1 4 0 0 0,12-19 0 0 0,-24-6 0 0 0,-8 3 0 0 0,-29 6 0 0 0,-17 1 0 0 0,-29 5 0 0 0,-32 4 0 0 0,-38 10 0 0 0,-36 5 0 0 0,-33 9 0 0 0,-26 6 0 0 0,-31 7 0 0 0,-27 5 0 0 0,-42 2 0 0 0,-33 2 0 0 0,-49 0 0 0 0,-23 1 0 0 0,-49 5 0 0 0,-9 1 0 0 0,-34 0 0 0 0,7-2 0 0 0,-22-2 0 0 0,4-1 0 0 0,-14-2 0 0 0,9 5 0 0 0,1 2 0 0 0,26-2 0 0 0,17 0 0 0 0,14-2 0 0 0,6 9 0 0 0,17 3 0 0 0,3 4 0 0 0,18 5 0 0 0,11 3 0 0 0,12-3 0 0 0,14-5 0 0 0,22-7 0 0 0,18-5 0 0 0,22 7 0 0 0,18 7 0 0 0,25-1 0 0 0,19-3 0 0 0,34-6 0 0 0,21-4 0 0 0,43-3 0 0 0,13-3 0 0 0,24-2 0 0 0,15-1 0 0 0,25 6 0 0 0,-5 1 0 0 0,18 1 0 0 0,-9-2 0 0 0,12-1 0 0 0,-6-2 0 0 0,-3-1 0 0 0,-13 0 0 0 0,-10-7 0 0 0,-24-1 0 0 0,-3-18 0 0 0,-22-9 0 0 0,-20-5 0 0 0,-23 5 0 0 0,-15 7 0 0 0,-24 9 0 0 0,-36 7 0 0 0,-26 6 0 0 0,-43 4 0 0 0,-22 1 0 0 0,-59 2 0 0 0,-23-1 0 0 0,-56 6 0 0 0,-13 2 0 0 0,-39 10 0 0 0,9 2 0 0 0,-12 9 0 0 0,7-1 0 0 0,-35 6 0 0 0,12 3 0 0 0,-18 6 0 0 0,21-5 0 0 0,10 3 0 0 0,40-6 0 0 0,23 2 0 0 0,41-5 0 0 0,34-3 0 0 0,35-7 0 0 0,25-6 0 0 0,31-7 0 0 0,30-5 0 0 0,24-3 0 0 0,40-3 0 0 0,34-5 0 0 0,55-14 0 0 0,33-10 0 0 0,67-15 0 0 0,21-6 0 0 0,59-18 0 0 0,9 4 0 0 0,17 13 0 0 0,-20 9 0 0 0,13 7 0 0 0,-20 9 0 0 0,3-2 0 0 0,-12-2 0 0 0,-13 5 0 0 0,-22 7 0 0 0,-22 6 0 0 0,-26 5 0 0 0,7 5 0 0 0,-19 2 0 0 0,-28 2 0 0 0,-39 0 0 0 0,-37 0 0 0 0,-26 0 0 0 0,-31 0 0 0 0,-30 0 0 0 0,-28-1 0 0 0,-25 0 0 0 0,-39 0 0 0 0,-18 6 0 0 0,-33 1 0 0 0,-22 0 0 0 0,-27-1 0 0 0,-22-2 0 0 0,-45 10 0 0 0,1 2 0 0 0,-19 5 0 0 0,17-2 0 0 0,-12 13 0 0 0,20 1 0 0 0,-5 0 0 0 0,20 1 0 0 0,-14-6 0 0 0,5 4 0 0 0,-15 1 0 0 0,6 2 0 0 0,21 0 0 0 0,30-6 0 0 0,20-2 0 0 0,26-1 0 0 0,26-3 0 0 0,27-2 0 0 0,22-3 0 0 0,29-5 0 0 0,32-5 0 0 0,27-3 0 0 0,62-9 0 0 0,32-3 0 0 0,82-18 0 0 0,40-4 0 0 0,70-9 0 0 0,22-3 0 0 0,61 5 0 0 0,4 9 0 0 0,53 9 0 0 0,1-4 0 0 0,36 2 0 0 0,-19-1 0 0 0,13-9 0 0 0,-42 1 0 0 0,-5-11 0 0 0,-37 1 0 0 0,-6 1 0 0 0,-48 8 0 0 0,-24 8 0 0 0,-51 9 0 0 0,-58 6 0 0 0,-54 4 0 0 0,-47 3 0 0 0,-47 1 0 0 0,-46 12 0 0 0,-58 9 0 0 0,-34 7 0 0 0,-64 3 0 0 0,-26 3 0 0 0,-57 6 0 0 0,-24-4 0 0 0,-37-7 0 0 0,7-10 0 0 0,-22-3 0 0 0,7-3 0 0 0,-26 6 0 0 0,-3 1 0 0 0,-25-5 0 0 0,6-3 0 0 0,-16 0 0 0 0,7-1 0 0 0,-4 8 0 0 0,30 1 0 0 0,3 3 0 0 0,33 2 0 0 0,11 8 0 0 0,12-1 0 0 0,18-1 0 0 0,23-6 0 0 0,16-2 0 0 0,32-4 0 0 0,24-7 0 0 0,32-4 0 0 0,32-5 0 0 0,24-2 0 0 0,24 3 0 0 0,30-4 0 0 0,22-2 0 0 0,50-7 0 0 0,30-8 0 0 0,50-18 0 0 0,25-3 0 0 0,50-6 0 0 0,18 4 0 0 0,30-9 0 0 0,4 4 0 0 0,24-1 0 0 0,-3 7 0 0 0,32 3 0 0 0,-4-2 0 0 0,23 4 0 0 0,-18 3 0 0 0,-19 0 0 0 0,-45 6 0 0 0,-20-11 0 0 0,-34-4 0 0 0,-24 4 0 0 0,-26 3 0 0 0,-27 6 0 0 0,-30 2 0 0 0,-26 6 0 0 0,-36 5 0 0 0,-41 5 0 0 0,-36 4 0 0 0,-28 3 0 0 0,-42 7 0 0 0,-18 2 0 0 0,-38 12 0 0 0,-1 1 0 0 0,-34 15 0 0 0,0 7 0 0 0,-21-4 0 0 0,11-9 0 0 0,-4-4 0 0 0,18-6 0 0 0,10-6 0 0 0,19-1 0 0 0,6-2 0 0 0,13-2 0 0 0,-1 2 0 0 0,14-1 0 0 0,2-2 0 0 0,13-2 0 0 0,11-2 0 0 0,18-2 0 0 0,15-1 0 0 0,14-1 0 0 0,36-1 0 0 0,34 1 0 0 0,27-1 0 0 0,41 1 0 0 0,27-6 0 0 0,51-1 0 0 0,17-6 0 0 0,43-1 0 0 0,6 3 0 0 0,41-3 0 0 0,10 1 0 0 0,49 3 0 0 0,-1-14 0 0 0,13-3 0 0 0,-27 4 0 0 0,-3 5 0 0 0,-18 6 0 0 0,-7-1 0 0 0,-15 2 0 0 0,-8 3 0 0 0,-18-3 0 0 0,-26 0 0 0 0,-37-3 0 0 0,-20 0 0 0 0,-29 4 0 0 0,-29-4 0 0 0,-26 2 0 0 0,-34 2 0 0 0,-29 3 0 0 0,-54 14 0 0 0,-30 6 0 0 0,-46 6 0 0 0,-18 12 0 0 0,-35 11 0 0 0,-10-2 0 0 0,-34-1 0 0 0,5-8 0 0 0,-12 8 0 0 0,5-3 0 0 0,-20-1 0 0 0,14-2 0 0 0,-15 5 0 0 0,12-4 0 0 0,2-2 0 0 0,11-1 0 0 0,-1-5 0 0 0,26-8 0 0 0,12-1 0 0 0,22-3 0 0 0,4 7 0 0 0,18 0 0 0 0,11 2 0 0 0,10-3 0 0 0,9-5 0 0 0,17-5 0 0 0,14-4 0 0 0,15-3 0 0 0,24-2 0 0 0,36-7 0 0 0,24-8 0 0 0,48-7 0 0 0,25-6 0 0 0,46-15 0 0 0,12-1 0 0 0,36-3 0 0 0,9 5 0 0 0,22-1 0 0 0,2 6 0 0 0,15 4 0 0 0,-16 7 0 0 0,11-3 0 0 0,-16 3 0 0 0,1-6 0 0 0,-25 3 0 0 0,-12 6 0 0 0,-23 7 0 0 0,-16 6 0 0 0,-20 4 0 0 0,-3 3 0 0 0,-8 3 0 0 0,-18 0 0 0 0,-29 0 0 0 0,-42 6 0 0 0,-41 1 0 0 0,-44 0 0 0 0,-23-2 0 0 0,-34-1 0 0 0,-14-3 0 0 0,-40-1 0 0 0,-11 0 0 0 0,-25-1 0 0 0,-4 0 0 0 0,-26-1 0 0 0,-7 1 0 0 0,-15 0 0 0 0,19-1 0 0 0,-9 7 0 0 0,22 13 0 0 0,-12 3 0 0 0,14 3 0 0 0,-4 4 0 0 0,27 2 0 0 0,14 1 0 0 0,14-4 0 0 0,19-2 0 0 0,27 1 0 0 0,19-5 0 0 0,24 0 0 0 0,22-4 0 0 0,40-5 0 0 0,30-4 0 0 0,32-5 0 0 0,22-2 0 0 0,64-7 0 0 0,29-9 0 0 0,50-13 0 0 0,27-7 0 0 0,47-4 0 0 0,12-7 0 0 0,36 5 0 0 0,-7 9 0 0 0,10 9 0 0 0,-5 9 0 0 0,12 7 0 0 0,-22 4 0 0 0,-13-3 0 0 0,-40-1 0 0 0,-29 1 0 0 0,-41 1 0 0 0,-35 1 0 0 0,-38 1 0 0 0,-32 1 0 0 0,-23 1 0 0 0,-11 0 0 0 0,-18 1 0 0 0,-25-1 0 0 0,-18 6 0 0 0,-52 7 0 0 0,-26 7 0 0 0,-41 1 0 0 0,-20 1 0 0 0,-58 9 0 0 0,-8 0 0 0 0,-35-1 0 0 0,-2-5 0 0 0,-19-7 0 0 0,16-7 0 0 0,-11-4 0 0 0,8-4 0 0 0,-41-3 0 0 0,3-1 0 0 0,-15 11 0 0 0,2 4 0 0 0,4 5 0 0 0,20 4 0 0 0,5 0 0 0 0,38 0 0 0 0,29-3 0 0 0,34-5 0 0 0,38-6 0 0 0,37-3 0 0 0,27 2 0 0 0,22 0 0 0 0,27-1 0 0 0,24-3 0 0 0,48 0 0 0 0,29-8 0 0 0,37-14 0 0 0,29-4 0 0 0,53-16 0 0 0,12 0 0 0 0,34-6 0 0 0,-5 0 0 0 0,21 6 0 0 0,-16 11 0 0 0,16 9 0 0 0,-8 8 0 0 0,19 0 0 0 0,-13 2 0 0 0,2-4 0 0 0,-13 1 0 0 0,-1-10 0 0 0,-6 0 0 0 0,-9 2 0 0 0,-14 0 0 0 0,-18 2 0 0 0,-31-1 0 0 0,-13 3 0 0 0,-25-8 0 0 0,-22 0 0 0 0,-38 10 0 0 0,-40 6 0 0 0,-58 11 0 0 0,-43 11 0 0 0,-48 1 0 0 0,-24-1 0 0 0,-36-3 0 0 0,-2-4 0 0 0,-20-3 0 0 0,11-2 0 0 0,-7-2 0 0 0,17-2 0 0 0,-16 1 0 0 0,5-1 0 0 0,-14 0 0 0 0,13 1 0 0 0,-3 0 0 0 0,16-1 0 0 0,-9 1 0 0 0,6 0 0 0 0,-3 6 0 0 0,9 1 0 0 0,3 6 0 0 0,22 0 0 0 0,5 10 0 0 0,12 0 0 0 0,9 2 0 0 0,27 3 0 0 0,22-4 0 0 0,19-5 0 0 0,5-7 0 0 0,14 1 0 0 0,20-3 0 0 0,22-2 0 0 0,17-2 0 0 0,24-9 0 0 0,12-3 0 0 0,44-6 0 0 0,23-2 0 0 0,49-3 0 0 0,19-5 0 0 0,47 1 0 0 0,24 5 0 0 0,26 4 0 0 0,-12 5 0 0 0,22 4 0 0 0,-21 1 0 0 0,7 2 0 0 0,-22 1 0 0 0,-2 0 0 0 0,-21 0 0 0 0,7 0 0 0 0,-14-1 0 0 0,-5 1 0 0 0,-23-1 0 0 0,-10 0 0 0 0,-25 0 0 0 0,-17 0 0 0 0,-21 5 0 0 0,-25 3 0 0 0,-46-1 0 0 0,-43 4 0 0 0,-38 6 0 0 0,-26 6 0 0 0,-48 4 0 0 0,-17-2 0 0 0,-38-5 0 0 0,-9-1 0 0 0,-26-3 0 0 0,-2-5 0 0 0,-18 2 0 0 0,11-2 0 0 0,-22-2 0 0 0,-6-3 0 0 0,-41-3 0 0 0,-4-1 0 0 0,-21 10 0 0 0,13 3 0 0 0,3 4 0 0 0,22 5 0 0 0,-1 10 0 0 0,33 4 0 0 0,11-4 0 0 0,30 3 0 0 0,15-4 0 0 0,30-8 0 0 0,34-3 0 0 0,30-5 0 0 0,22-5 0 0 0,33-5 0 0 0,54-15 0 0 0,33-11 0 0 0,62-26 0 0 0,33-4 0 0 0,61-12 0 0 0,12 0 0 0 0,44-1 0 0 0,10 9 0 0 0,41 9 0 0 0,-13 12 0 0 0,2 10 0 0 0,-30 11 0 0 0,10 5 0 0 0,-23 5 0 0 0,5 3 0 0 0,-18 0 0 0 0,4 0 0 0 0,-20 0 0 0 0,-1-1 0 0 0,-25 0 0 0 0,-15 0 0 0 0,-31-1 0 0 0,-28 0 0 0 0,-32 0 0 0 0,-24 0 0 0 0,-16 0 0 0 0,-25 0 0 0 0,-26 0 0 0 0,-34 5 0 0 0,-19 3 0 0 0,-39-1 0 0 0,-17-1 0 0 0,-45-2 0 0 0,-22-2 0 0 0,-46 0 0 0 0,-12-2 0 0 0,-42-5 0 0 0,0-3 0 0 0,-35 0 0 0 0,-3 2 0 0 0,-62-4 0 0 0,-17 0 0 0 0,-57-10 0 0 0,-6-1 0 0 0,-36 3 0 0 0,23 4 0 0 0,-2 10 0 0 0,31 7 0 0 0,8 7 0 0 0,45 8 0 0 0,30 1 0 0 0,55 9 0 0 0,47 4 0 0 0,64-2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6:11:53.540"/>
    </inkml:context>
    <inkml:brush xml:id="br0">
      <inkml:brushProperty name="width" value="0.1" units="cm"/>
      <inkml:brushProperty name="height" value="0.1" units="cm"/>
      <inkml:brushProperty name="color" value="#FFFFFF"/>
    </inkml:brush>
  </inkml:definitions>
  <inkml:trace contextRef="#ctx0" brushRef="#br0">1870 7250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6:11:53.395"/>
    </inkml:context>
    <inkml:brush xml:id="br0">
      <inkml:brushProperty name="width" value="0.1" units="cm"/>
      <inkml:brushProperty name="height" value="0.1" units="cm"/>
      <inkml:brushProperty name="color" value="#FFFFFF"/>
    </inkml:brush>
  </inkml:definitions>
  <inkml:trace contextRef="#ctx0" brushRef="#br0">5253 10656 16383 0 0,'0'-5'0'0'0,"0"-9"0"0"0,6-1 0 0 0,13-4 0 0 0,14 2 0 0 0,13-2 0 0 0,10 1 0 0 0,24 0 0 0 0,3 0 0 0 0,28-5 0 0 0,5 0 0 0 0,18 4 0 0 0,2-1 0 0 0,1 4 0 0 0,-12-8 0 0 0,6 1 0 0 0,-7 4 0 0 0,3 0 0 0 0,-3 3 0 0 0,6-1 0 0 0,-9 1 0 0 0,-2 5 0 0 0,-15 3 0 0 0,-15 3 0 0 0,-16 3 0 0 0,-16 2 0 0 0,-11 0 0 0 0,-3 1 0 0 0,-13 0 0 0 0,-19-1 0 0 0,-16 1 0 0 0,-18-1 0 0 0,-17 0 0 0 0,-30 0 0 0 0,-14 0 0 0 0,-26 0 0 0 0,-12-5 0 0 0,-7-3 0 0 0,7-5 0 0 0,-21 0 0 0 0,2-4 0 0 0,-8 2 0 0 0,10 2 0 0 0,6 3 0 0 0,15 5 0 0 0,-1 2 0 0 0,8 2 0 0 0,18 1 0 0 0,18 0 0 0 0,18 1 0 0 0,6 0 0 0 0,18-1 0 0 0,20-5 0 0 0,23-8 0 0 0,16-1 0 0 0,15-5 0 0 0,22 2 0 0 0,35-14 0 0 0,12-7 0 0 0,32 3 0 0 0,3 2 0 0 0,16 5 0 0 0,-7 9 0 0 0,3 7 0 0 0,-8 6 0 0 0,-7 4 0 0 0,-16 2 0 0 0,-7 1 0 0 0,-19 0 0 0 0,-14 1 0 0 0,-17-1 0 0 0,-14 0 0 0 0,-22-1 0 0 0,-34 1 0 0 0,-22-1 0 0 0,-35 0 0 0 0,-19 0 0 0 0,-42-6 0 0 0,-17-2 0 0 0,-25 1 0 0 0,4 1 0 0 0,-6 2 0 0 0,3-4 0 0 0,-5-1 0 0 0,14-4 0 0 0,11 0 0 0 0,11 1 0 0 0,17-2 0 0 0,22 2 0 0 0,9 2 0 0 0,13 3 0 0 0,13 3 0 0 0,9 1 0 0 0,13 8 0 0 0,18 3 0 0 0,33-1 0 0 0,26 5 0 0 0,38 12 0 0 0,23 2 0 0 0,49 18 0 0 0,27 2 0 0 0,39 0 0 0 0,4-4 0 0 0,15 4 0 0 0,-16-1 0 0 0,-7-3 0 0 0,-18-7 0 0 0,-14-6 0 0 0,-33-6 0 0 0,-30-8 0 0 0,-31-6 0 0 0,-25-5 0 0 0,-18-3 0 0 0,-22-2 0 0 0,-21 0 0 0 0,-35 5 0 0 0,-22 2 0 0 0,-41 1 0 0 0,-23 4 0 0 0,-24 0 0 0 0,-11 10 0 0 0,-14 12 0 0 0,0 1 0 0 0,-1 1 0 0 0,12-6 0 0 0,-2-3 0 0 0,14-5 0 0 0,4 0 0 0 0,14-5 0 0 0,12-4 0 0 0,19-5 0 0 0,19-3 0 0 0,18-2 0 0 0,24-2 0 0 0,34-1 0 0 0,23 0 0 0 0,47-5 0 0 0,22-8 0 0 0,46-7 0 0 0,16 0 0 0 0,44-25 0 0 0,10-10 0 0 0,21-1 0 0 0,-12 9 0 0 0,1-5 0 0 0,-24 8 0 0 0,-30 4 0 0 0,-30 11 0 0 0,-28 4 0 0 0,-26 1 0 0 0,-33 4 0 0 0,-46 6 0 0 0,-36 6 0 0 0,-67 15 0 0 0,-34 7 0 0 0,-56 8 0 0 0,-12-1 0 0 0,-34 13 0 0 0,2 7 0 0 0,-17 3 0 0 0,8 4 0 0 0,-6 7 0 0 0,22 5 0 0 0,6-7 0 0 0,23-8 0 0 0,18-5 0 0 0,34-9 0 0 0,24-4 0 0 0,29-7 0 0 0,18-6 0 0 0,28-5 0 0 0,28-5 0 0 0,22-2 0 0 0,18-7 0 0 0,15-3 0 0 0,42-5 0 0 0,13 0 0 0 0,54-10 0 0 0,24-12 0 0 0,46 1 0 0 0,3 6 0 0 0,15 3 0 0 0,-3 4 0 0 0,9 7 0 0 0,-18 0 0 0 0,-2 3 0 0 0,-26 4 0 0 0,-13-4 0 0 0,-25 2 0 0 0,-28-10 0 0 0,-29-2 0 0 0,-26 4 0 0 0,-31 5 0 0 0,-27 4 0 0 0,-33 4 0 0 0,-30 3 0 0 0,-40 1 0 0 0,-17 1 0 0 0,-34 1 0 0 0,-10 0 0 0 0,-25 6 0 0 0,1 1 0 0 0,-15 5 0 0 0,14 0 0 0 0,14-1 0 0 0,18-3 0 0 0,16-4 0 0 0,25-2 0 0 0,18-1 0 0 0,18-2 0 0 0,15 0 0 0 0,22-1 0 0 0,27 1 0 0 0,26-1 0 0 0,42 1 0 0 0,21-1 0 0 0,31 1 0 0 0,11-5 0 0 0,7-4 0 0 0,-8-4 0 0 0,7 0 0 0 0,-7 2 0 0 0,-3-3 0 0 0,-17 1 0 0 0,-4-3 0 0 0,-19-4 0 0 0,-19 0 0 0 0,-20-6 0 0 0,-35 0 0 0 0,-30 5 0 0 0,-46 6 0 0 0,-22 6 0 0 0,-48 4 0 0 0,-16 3 0 0 0,-29 2 0 0 0,1 0 0 0 0,-15 2 0 0 0,21-1 0 0 0,-6 0 0 0 0,17-1 0 0 0,3 12 0 0 0,16 3 0 0 0,22-1 0 0 0,21-2 0 0 0,22-4 0 0 0,18-3 0 0 0,14-2 0 0 0,32-2 0 0 0,30-1 0 0 0,46-1 0 0 0,29-11 0 0 0,62-3 0 0 0,33-5 0 0 0,63 0 0 0 0,24 4 0 0 0,44 5 0 0 0,2 4 0 0 0,15 3 0 0 0,-22 3 0 0 0,-12-5 0 0 0,-41-1 0 0 0,-30 1 0 0 0,-43 1 0 0 0,-36 2 0 0 0,-32 1 0 0 0,-30 1 0 0 0,-25 0 0 0 0,-28 1 0 0 0,-42 1 0 0 0,-54-1 0 0 0,-39 0 0 0 0,-41 6 0 0 0,-19 19 0 0 0,-61 5 0 0 0,-21 3 0 0 0,-37 1 0 0 0,2-4 0 0 0,-20 4 0 0 0,18-5 0 0 0,-4-1 0 0 0,22 1 0 0 0,6 7 0 0 0,30-4 0 0 0,19-1 0 0 0,33-6 0 0 0,14 0 0 0 0,21-7 0 0 0,24-4 0 0 0,15-6 0 0 0,18-4 0 0 0,23 9 0 0 0,39 2 0 0 0,28-2 0 0 0,30-8 0 0 0,19-5 0 0 0,68-9 0 0 0,30-13 0 0 0,77-4 0 0 0,40-2 0 0 0,74-4 0 0 0,35-5 0 0 0,65 2 0 0 0,13 1 0 0 0,41 7 0 0 0,-9-3 0 0 0,14 3 0 0 0,-28 1 0 0 0,-12 3 0 0 0,-56 8 0 0 0,-36 5 0 0 0,-64 5 0 0 0,-40 3 0 0 0,-55 2 0 0 0,-46 0 0 0 0,-46 2 0 0 0,-33-1 0 0 0,-26 0 0 0 0,-35-1 0 0 0,-33-10 0 0 0,-28-5 0 0 0,-41 1 0 0 0,-19 2 0 0 0,-23-2 0 0 0,-13 1 0 0 0,-19-8 0 0 0,4-1 0 0 0,-29 3 0 0 0,-2 6 0 0 0,-11 4 0 0 0,4 4 0 0 0,-7 3 0 0 0,18 1 0 0 0,-7 7 0 0 0,15 3 0 0 0,19-1 0 0 0,28-2 0 0 0,28 5 0 0 0,24-1 0 0 0,17-1 0 0 0,21-3 0 0 0,22-2 0 0 0,17-1 0 0 0,23-2 0 0 0,16-1 0 0 0,73-6 0 0 0,38-2 0 0 0,80-5 0 0 0,34-12 0 0 0,70-2 0 0 0,21 4 0 0 0,50 0 0 0 0,9 4 0 0 0,34-6 0 0 0,-22 2 0 0 0,-8 4 0 0 0,-31 4 0 0 0,-28 7 0 0 0,-54 3 0 0 0,-37-2 0 0 0,-55-1 0 0 0,-37 2 0 0 0,-34 1 0 0 0,-38 2 0 0 0,-56 2 0 0 0,-60 0 0 0 0,-48 6 0 0 0,-49 9 0 0 0,-26 0 0 0 0,-36 5 0 0 0,-3 6 0 0 0,-14 7 0 0 0,1 11 0 0 0,-4 5 0 0 0,12-2 0 0 0,-12 4 0 0 0,-3-2 0 0 0,-4-3 0 0 0,0-2 0 0 0,-12-11 0 0 0,15-4 0 0 0,-6 5 0 0 0,12-3 0 0 0,-9 4 0 0 0,16 2 0 0 0,2-5 0 0 0,19-7 0 0 0,18-9 0 0 0,19-6 0 0 0,12-5 0 0 0,18-3 0 0 0,16-2 0 0 0,19 5 0 0 0,24 2 0 0 0,26 0 0 0 0,24-1 0 0 0,13-2 0 0 0,27-1 0 0 0,19-6 0 0 0,46-3 0 0 0,28-17 0 0 0,65-10 0 0 0,23 0 0 0 0,30 1 0 0 0,-15 6 0 0 0,-1-4 0 0 0,-19 3 0 0 0,-15 1 0 0 0,-31 5 0 0 0,-27 1 0 0 0,-24 3 0 0 0,-33 6 0 0 0,-30 3 0 0 0,-51 5 0 0 0,-37 2 0 0 0,-47 2 0 0 0,-24 0 0 0 0,-63 1 0 0 0,-41 0 0 0 0,-41 12 0 0 0,-5 3 0 0 0,-10 4 0 0 0,2-1 0 0 0,-5-3 0 0 0,10 0 0 0 0,11-2 0 0 0,13 4 0 0 0,25-4 0 0 0,31-3 0 0 0,30-3 0 0 0,24-3 0 0 0,22-3 0 0 0,23 10 0 0 0,31 3 0 0 0,31-7 0 0 0,23-5 0 0 0,51-8 0 0 0,28-10 0 0 0,56-12 0 0 0,21-3 0 0 0,51-2 0 0 0,13 0 0 0 0,41 5 0 0 0,4-6 0 0 0,19-1 0 0 0,-24 5 0 0 0,-27 2 0 0 0,-43 4 0 0 0,-38 7 0 0 0,-44 6 0 0 0,-37 5 0 0 0,-24 3 0 0 0,-32 2 0 0 0,-31 1 0 0 0,-29 0 0 0 0,-20 1 0 0 0,-43-1 0 0 0,-22-1 0 0 0,-33 12 0 0 0,-35 4 0 0 0,-57 10 0 0 0,-14 6 0 0 0,-41 9 0 0 0,5 4 0 0 0,-15 16 0 0 0,24-1 0 0 0,-5-1 0 0 0,26-9 0 0 0,-4-9 0 0 0,24-5 0 0 0,14-7 0 0 0,26-5 0 0 0,15-6 0 0 0,25-6 0 0 0,23-5 0 0 0,27-4 0 0 0,45-7 0 0 0,36-4 0 0 0,59 0 0 0 0,37-5 0 0 0,65 0 0 0 0,41-3 0 0 0,61-17 0 0 0,9-1 0 0 0,38-2 0 0 0,-4-6 0 0 0,27-1 0 0 0,-4-4 0 0 0,-10-1 0 0 0,-20 3 0 0 0,-24-3 0 0 0,-48 7 0 0 0,-32 5 0 0 0,-37 9 0 0 0,-38-4 0 0 0,-33 0 0 0 0,-40 4 0 0 0,-28 18 0 0 0,-60 10 0 0 0,-33 6 0 0 0,-37 7 0 0 0,-20 12 0 0 0,-60 7 0 0 0,-12 0 0 0 0,-39-3 0 0 0,2-4 0 0 0,-20 3 0 0 0,14 4 0 0 0,-18-5 0 0 0,15-1 0 0 0,-11 0 0 0 0,19-3 0 0 0,16-7 0 0 0,32-6 0 0 0,17-5 0 0 0,27-4 0 0 0,30-1 0 0 0,31-2 0 0 0,20 0 0 0 0,29 0 0 0 0,28 0 0 0 0,22 0 0 0 0,18 1 0 0 0,32-6 0 0 0,24-2 0 0 0,56-5 0 0 0,27 0 0 0 0,60-5 0 0 0,9-3 0 0 0,27 1 0 0 0,-1-7 0 0 0,23 1 0 0 0,-18-2 0 0 0,-4 5 0 0 0,-27 7 0 0 0,-15-1 0 0 0,-36 4 0 0 0,-28-8 0 0 0,-32-2 0 0 0,-26 6 0 0 0,-40 4 0 0 0,-34 4 0 0 0,-42 5 0 0 0,-29 2 0 0 0,-56 1 0 0 0,-20 8 0 0 0,-45 1 0 0 0,-10 0 0 0 0,-18 4 0 0 0,8 6 0 0 0,-8 0 0 0 0,14 3 0 0 0,-1-4 0 0 0,21 3 0 0 0,16-3 0 0 0,23 7 0 0 0,10 0 0 0 0,21-5 0 0 0,21-5 0 0 0,17-5 0 0 0,15-4 0 0 0,19-3 0 0 0,26-2 0 0 0,58-12 0 0 0,30-4 0 0 0,57 1 0 0 0,25 2 0 0 0,41 4 0 0 0,12 3 0 0 0,20 3 0 0 0,-5 2 0 0 0,9 1 0 0 0,-27 0 0 0 0,-11 1 0 0 0,-19 0 0 0 0,-19-1 0 0 0,-33 1 0 0 0,-29-1 0 0 0,-27 0 0 0 0,-28-5 0 0 0,-22-9 0 0 0,-29 0 0 0 0,-20-10 0 0 0,-52-12 0 0 0,-26-1 0 0 0,-47 1 0 0 0,-22 7 0 0 0,-34 8 0 0 0,0 7 0 0 0,-28 7 0 0 0,2 4 0 0 0,-23 2 0 0 0,-4 2 0 0 0,-20 12 0 0 0,8 16 0 0 0,14 1 0 0 0,28-3 0 0 0,22 6 0 0 0,41-5 0 0 0,23 0 0 0 0,30-5 0 0 0,27-7 0 0 0,32-5 0 0 0,36-6 0 0 0,24-8 0 0 0,33-4 0 0 0,20-1 0 0 0,65-16 0 0 0,39-10 0 0 0,58 2 0 0 0,29-1 0 0 0,38 6 0 0 0,-8 8 0 0 0,8 7 0 0 0,-29 5 0 0 0,-10-7 0 0 0,-25-2 0 0 0,-19 3 0 0 0,-34 3 0 0 0,-42 3 0 0 0,-39 3 0 0 0,-47 2 0 0 0,-72 13 0 0 0,-54 4 0 0 0,-77 23 0 0 0,-35 10 0 0 0,-70 15 0 0 0,-25 0 0 0 0,-54 15 0 0 0,1-3 0 0 0,-32 16 0 0 0,-4-2 0 0 0,-29 1 0 0 0,14-5 0 0 0,-17 2 0 0 0,26-9 0 0 0,-8-7 0 0 0,41-8 0 0 0,9-5 0 0 0,35-12 0 0 0,6-8 0 0 0,37-11 0 0 0,16-9 0 0 0,38-8 0 0 0,32-6 0 0 0,38-4 0 0 0,32-1 0 0 0,26-1 0 0 0,32-6 0 0 0,35-6 0 0 0,24-3 0 0 0,37-2 0 0 0,27 1 0 0 0,62-13 0 0 0,45-8 0 0 0,82-7 0 0 0,23-2 0 0 0,63 1 0 0 0,4-2 0 0 0,44-11 0 0 0,-9 6 0 0 0,31 0 0 0 0,-12 10 0 0 0,24 6 0 0 0,-16 10 0 0 0,10 9 0 0 0,-46 9 0 0 0,-27 5 0 0 0,-45 4 0 0 0,-27 2 0 0 0,-49 6 0 0 0,-32 20 0 0 0,-45 5 0 0 0,-44 2 0 0 0,-65-4 0 0 0,-79 4 0 0 0,-64-4 0 0 0,-67-1 0 0 0,-34-1 0 0 0,-63 9 0 0 0,-17-5 0 0 0,-39-1 0 0 0,-2 5 0 0 0,-48-2 0 0 0,9-3 0 0 0,-25 0 0 0 0,7-5 0 0 0,-24 4 0 0 0,27-4 0 0 0,-7-5 0 0 0,25-7 0 0 0,-18-6 0 0 0,27-4 0 0 0,8-2 0 0 0,39-3 0 0 0,24 0 0 0 0,42 0 0 0 0,25 0 0 0 0,30 0 0 0 0,17 0 0 0 0,24 1 0 0 0,22 0 0 0 0,37 0 0 0 0,41-6 0 0 0,71-1 0 0 0,40-6 0 0 0,58 0 0 0 0,27 2 0 0 0,49-3 0 0 0,20 1 0 0 0,73 3 0 0 0,24 3 0 0 0,68-10 0 0 0,-12 0 0 0 0,8 2 0 0 0,-12-2 0 0 0,12 1 0 0 0,-20 5 0 0 0,4 3 0 0 0,-39 3 0 0 0,-16 3 0 0 0,-29 1 0 0 0,-42 7 0 0 0,-58 2 0 0 0,-51 0 0 0 0,-38-1 0 0 0,-32-3 0 0 0,-39-1 0 0 0,-42-1 0 0 0,-32-2 0 0 0,-64 0 0 0 0,-38 0 0 0 0,-62 0 0 0 0,-13-1 0 0 0,-42 1 0 0 0,-12 0 0 0 0,-38 0 0 0 0,0 0 0 0 0,-27 0 0 0 0,11 0 0 0 0,3 0 0 0 0,19 0 0 0 0,-20 0 0 0 0,30 0 0 0 0,2 5 0 0 0,33 3 0 0 0,28-1 0 0 0,35-1 0 0 0,7-2 0 0 0,23-2 0 0 0,23 0 0 0 0,30-2 0 0 0,18 0 0 0 0,18 0 0 0 0,34 0 0 0 0,30-1 0 0 0,22 1 0 0 0,15 0 0 0 0,21 0 0 0 0,1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2T16:11:53.396"/>
    </inkml:context>
    <inkml:brush xml:id="br0">
      <inkml:brushProperty name="width" value="0.1" units="cm"/>
      <inkml:brushProperty name="height" value="0.1" units="cm"/>
      <inkml:brushProperty name="color" value="#FFFFFF"/>
    </inkml:brush>
  </inkml:definitions>
  <inkml:trace contextRef="#ctx0" brushRef="#br0">970 5997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12/3/2021</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23815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 path, journey, roadmap, signs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0BE93B-B4D6-4E29-B321-64772F55183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26463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US" smtClean="0"/>
              <a:pPr>
                <a:defRPr/>
              </a:pPr>
              <a:t>4</a:t>
            </a:fld>
            <a:endParaRPr lang="en-US" dirty="0"/>
          </a:p>
        </p:txBody>
      </p:sp>
    </p:spTree>
    <p:extLst>
      <p:ext uri="{BB962C8B-B14F-4D97-AF65-F5344CB8AC3E}">
        <p14:creationId xmlns:p14="http://schemas.microsoft.com/office/powerpoint/2010/main" val="43593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US" smtClean="0"/>
              <a:pPr>
                <a:defRPr/>
              </a:pPr>
              <a:t>7</a:t>
            </a:fld>
            <a:endParaRPr lang="en-US" dirty="0"/>
          </a:p>
        </p:txBody>
      </p:sp>
    </p:spTree>
    <p:extLst>
      <p:ext uri="{BB962C8B-B14F-4D97-AF65-F5344CB8AC3E}">
        <p14:creationId xmlns:p14="http://schemas.microsoft.com/office/powerpoint/2010/main" val="3602922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1487035599"/>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1650" y="1665289"/>
            <a:ext cx="5594351" cy="47164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8511486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2" name="Title 1">
            <a:extLst>
              <a:ext uri="{FF2B5EF4-FFF2-40B4-BE49-F238E27FC236}">
                <a16:creationId xmlns:a16="http://schemas.microsoft.com/office/drawing/2014/main" id="{0D592B84-A2D8-4DEC-8B49-277B5F7B4F20}"/>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341438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67895528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 Black">
    <p:bg>
      <p:bgPr>
        <a:solidFill>
          <a:schemeClr val="tx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solidFill>
                  <a:schemeClr val="bg1"/>
                </a:solidFill>
                <a:latin typeface="+mj-lt"/>
              </a:defRPr>
            </a:lvl1pPr>
          </a:lstStyle>
          <a:p>
            <a:r>
              <a:rPr lang="en-US" dirty="0"/>
              <a:t>Click to add title</a:t>
            </a:r>
          </a:p>
        </p:txBody>
      </p:sp>
      <p:sp>
        <p:nvSpPr>
          <p:cNvPr id="3" name="CaseCode">
            <a:extLst>
              <a:ext uri="{FF2B5EF4-FFF2-40B4-BE49-F238E27FC236}">
                <a16:creationId xmlns:a16="http://schemas.microsoft.com/office/drawing/2014/main" id="{4D067F15-7090-4FD4-8B55-76CB78DD9BD0}"/>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Presentation title</a:t>
            </a:r>
            <a:br>
              <a:rPr lang="en-US" sz="900" noProof="0" dirty="0">
                <a:solidFill>
                  <a:schemeClr val="bg1"/>
                </a:solidFill>
                <a:latin typeface="Calibri" panose="020F0502020204030204" pitchFamily="34" charset="0"/>
                <a:cs typeface="Calibri" panose="020F0502020204030204" pitchFamily="34" charset="0"/>
              </a:rPr>
            </a:br>
            <a:r>
              <a:rPr lang="en-US" sz="9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5" name="Copyright">
            <a:extLst>
              <a:ext uri="{FF2B5EF4-FFF2-40B4-BE49-F238E27FC236}">
                <a16:creationId xmlns:a16="http://schemas.microsoft.com/office/drawing/2014/main" id="{A13EFA35-A937-47F7-93E5-9465F8876AC6}"/>
              </a:ext>
            </a:extLst>
          </p:cNvPr>
          <p:cNvSpPr txBox="1"/>
          <p:nvPr userDrawn="1"/>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Member firms and DTTL: Insert appropriate copyright</a:t>
            </a:r>
            <a:br>
              <a:rPr lang="en-US" sz="900" noProof="0" dirty="0">
                <a:solidFill>
                  <a:schemeClr val="bg1"/>
                </a:solidFill>
                <a:latin typeface="Calibri" panose="020F0502020204030204" pitchFamily="34" charset="0"/>
                <a:cs typeface="Calibri" panose="020F0502020204030204" pitchFamily="34" charset="0"/>
              </a:rPr>
            </a:br>
            <a:r>
              <a:rPr lang="en-US" sz="9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6" name="TextBox 5">
            <a:extLst>
              <a:ext uri="{FF2B5EF4-FFF2-40B4-BE49-F238E27FC236}">
                <a16:creationId xmlns:a16="http://schemas.microsoft.com/office/drawing/2014/main" id="{D39B4359-4F20-4FAE-B7A0-C54983A639ED}"/>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511884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600"/>
              </a:spcAft>
              <a:defRPr sz="9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dirty="0"/>
              <a:t>Insert sponsorship mark here</a:t>
            </a:r>
            <a:endParaRPr lang="en-GB" dirty="0"/>
          </a:p>
        </p:txBody>
      </p:sp>
      <p:sp>
        <p:nvSpPr>
          <p:cNvPr id="8" name="Text Placeholder 7"/>
          <p:cNvSpPr>
            <a:spLocks noGrp="1"/>
          </p:cNvSpPr>
          <p:nvPr>
            <p:ph type="body" sz="quarter" idx="15"/>
          </p:nvPr>
        </p:nvSpPr>
        <p:spPr>
          <a:xfrm>
            <a:off x="9370850" y="6018028"/>
            <a:ext cx="2319501" cy="363722"/>
          </a:xfrm>
        </p:spPr>
        <p:txBody>
          <a:bodyPr anchor="b" anchorCtr="0">
            <a:noAutofit/>
          </a:bodyPr>
          <a:lstStyle>
            <a:lvl1pPr>
              <a:lnSpc>
                <a:spcPct val="100000"/>
              </a:lnSpc>
              <a:defRPr sz="950">
                <a:solidFill>
                  <a:schemeClr val="bg1"/>
                </a:solidFill>
              </a:defRPr>
            </a:lvl1pPr>
          </a:lstStyle>
          <a:p>
            <a:pPr lvl="0"/>
            <a:r>
              <a:rPr lang="en-US"/>
              <a:t>Click to edit Master text styles</a:t>
            </a:r>
          </a:p>
        </p:txBody>
      </p:sp>
      <p:grpSp>
        <p:nvGrpSpPr>
          <p:cNvPr id="20" name="Group 19">
            <a:extLst>
              <a:ext uri="{FF2B5EF4-FFF2-40B4-BE49-F238E27FC236}">
                <a16:creationId xmlns:a16="http://schemas.microsoft.com/office/drawing/2014/main" id="{8DBE0613-D0C6-405A-ACD6-58EF0477427B}"/>
              </a:ext>
            </a:extLst>
          </p:cNvPr>
          <p:cNvGrpSpPr>
            <a:grpSpLocks noChangeAspect="1"/>
          </p:cNvGrpSpPr>
          <p:nvPr/>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FD362D39-3352-4BA0-AC51-553983A71CD1}"/>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6">
              <a:extLst>
                <a:ext uri="{FF2B5EF4-FFF2-40B4-BE49-F238E27FC236}">
                  <a16:creationId xmlns:a16="http://schemas.microsoft.com/office/drawing/2014/main" id="{1156DAFF-F101-4061-AA75-F8EEDC00FC7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Rectangle 7">
              <a:extLst>
                <a:ext uri="{FF2B5EF4-FFF2-40B4-BE49-F238E27FC236}">
                  <a16:creationId xmlns:a16="http://schemas.microsoft.com/office/drawing/2014/main" id="{5667AB23-84F3-44E4-B904-5D4D3A9B3109}"/>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8">
              <a:extLst>
                <a:ext uri="{FF2B5EF4-FFF2-40B4-BE49-F238E27FC236}">
                  <a16:creationId xmlns:a16="http://schemas.microsoft.com/office/drawing/2014/main" id="{12CE4E7F-CB40-4545-80AF-423201F72F2E}"/>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9">
              <a:extLst>
                <a:ext uri="{FF2B5EF4-FFF2-40B4-BE49-F238E27FC236}">
                  <a16:creationId xmlns:a16="http://schemas.microsoft.com/office/drawing/2014/main" id="{A7B265B2-4EA1-416A-A272-49E48905C3E6}"/>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Rectangle 10">
              <a:extLst>
                <a:ext uri="{FF2B5EF4-FFF2-40B4-BE49-F238E27FC236}">
                  <a16:creationId xmlns:a16="http://schemas.microsoft.com/office/drawing/2014/main" id="{3744CD22-C3A3-4D80-AB50-3E6D3483304C}"/>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1">
              <a:extLst>
                <a:ext uri="{FF2B5EF4-FFF2-40B4-BE49-F238E27FC236}">
                  <a16:creationId xmlns:a16="http://schemas.microsoft.com/office/drawing/2014/main" id="{3046CB4E-F174-491D-9CAB-2A9115985705}"/>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2">
              <a:extLst>
                <a:ext uri="{FF2B5EF4-FFF2-40B4-BE49-F238E27FC236}">
                  <a16:creationId xmlns:a16="http://schemas.microsoft.com/office/drawing/2014/main" id="{8B2D79F2-05A8-4E1C-A4D8-725E5296302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3">
              <a:extLst>
                <a:ext uri="{FF2B5EF4-FFF2-40B4-BE49-F238E27FC236}">
                  <a16:creationId xmlns:a16="http://schemas.microsoft.com/office/drawing/2014/main" id="{9EA13742-485A-4EC3-BF90-9FD12F905B1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4">
              <a:extLst>
                <a:ext uri="{FF2B5EF4-FFF2-40B4-BE49-F238E27FC236}">
                  <a16:creationId xmlns:a16="http://schemas.microsoft.com/office/drawing/2014/main" id="{5D44DAC1-76F0-42F6-93C9-61B9C3054D6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4022595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2EFE-8702-4D67-BC4E-8ED232C50D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ABCE4A-0FD2-4BD6-AFAB-E3181DC1A3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9C907A-0ECB-4BF6-AB85-02A865AEA355}"/>
              </a:ext>
            </a:extLst>
          </p:cNvPr>
          <p:cNvSpPr>
            <a:spLocks noGrp="1"/>
          </p:cNvSpPr>
          <p:nvPr>
            <p:ph type="dt" sz="half" idx="10"/>
          </p:nvPr>
        </p:nvSpPr>
        <p:spPr/>
        <p:txBody>
          <a:bodyPr/>
          <a:lstStyle/>
          <a:p>
            <a:fld id="{402926E9-2D4A-47A5-A3FC-A951CE03EE5B}" type="datetimeFigureOut">
              <a:rPr lang="en-US" smtClean="0"/>
              <a:t>12/3/2021</a:t>
            </a:fld>
            <a:endParaRPr lang="en-US"/>
          </a:p>
        </p:txBody>
      </p:sp>
      <p:sp>
        <p:nvSpPr>
          <p:cNvPr id="5" name="Footer Placeholder 4">
            <a:extLst>
              <a:ext uri="{FF2B5EF4-FFF2-40B4-BE49-F238E27FC236}">
                <a16:creationId xmlns:a16="http://schemas.microsoft.com/office/drawing/2014/main" id="{318D9E8E-5B7B-4477-B7AA-BDAA67732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47F8C7-7E2A-4342-9F14-5E92235BE21D}"/>
              </a:ext>
            </a:extLst>
          </p:cNvPr>
          <p:cNvSpPr>
            <a:spLocks noGrp="1"/>
          </p:cNvSpPr>
          <p:nvPr>
            <p:ph type="sldNum" sz="quarter" idx="12"/>
          </p:nvPr>
        </p:nvSpPr>
        <p:spPr/>
        <p:txBody>
          <a:bodyPr/>
          <a:lstStyle/>
          <a:p>
            <a:fld id="{A57A255D-15BF-4614-A64E-87ABB1978F9D}" type="slidenum">
              <a:rPr lang="en-US" smtClean="0"/>
              <a:t>‹#›</a:t>
            </a:fld>
            <a:endParaRPr lang="en-US"/>
          </a:p>
        </p:txBody>
      </p:sp>
    </p:spTree>
    <p:extLst>
      <p:ext uri="{BB962C8B-B14F-4D97-AF65-F5344CB8AC3E}">
        <p14:creationId xmlns:p14="http://schemas.microsoft.com/office/powerpoint/2010/main" val="4037711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596102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5" name="Title 1">
            <a:extLst>
              <a:ext uri="{FF2B5EF4-FFF2-40B4-BE49-F238E27FC236}">
                <a16:creationId xmlns:a16="http://schemas.microsoft.com/office/drawing/2014/main" id="{37C1D43B-9933-4650-9DD5-73494BECAE5A}"/>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grpSp>
        <p:nvGrpSpPr>
          <p:cNvPr id="30" name="Group 29">
            <a:extLst>
              <a:ext uri="{FF2B5EF4-FFF2-40B4-BE49-F238E27FC236}">
                <a16:creationId xmlns:a16="http://schemas.microsoft.com/office/drawing/2014/main" id="{55EEA3F2-C909-4275-956A-5518D341D424}"/>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619F8D2D-E0FF-4267-BB4C-23E0F19AA0F4}"/>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6">
              <a:extLst>
                <a:ext uri="{FF2B5EF4-FFF2-40B4-BE49-F238E27FC236}">
                  <a16:creationId xmlns:a16="http://schemas.microsoft.com/office/drawing/2014/main" id="{40BDA8F6-D1EC-4590-8515-7F2E0D9EE11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7">
              <a:extLst>
                <a:ext uri="{FF2B5EF4-FFF2-40B4-BE49-F238E27FC236}">
                  <a16:creationId xmlns:a16="http://schemas.microsoft.com/office/drawing/2014/main" id="{8E570DBD-3EC7-4EE8-886A-A6498BEC37F4}"/>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8">
              <a:extLst>
                <a:ext uri="{FF2B5EF4-FFF2-40B4-BE49-F238E27FC236}">
                  <a16:creationId xmlns:a16="http://schemas.microsoft.com/office/drawing/2014/main" id="{B1656288-29CD-4B95-A46B-7B8DA786095F}"/>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Rectangle 9">
              <a:extLst>
                <a:ext uri="{FF2B5EF4-FFF2-40B4-BE49-F238E27FC236}">
                  <a16:creationId xmlns:a16="http://schemas.microsoft.com/office/drawing/2014/main" id="{C3894AF9-2B03-4231-9AEA-EC49F5E194E0}"/>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Rectangle 10">
              <a:extLst>
                <a:ext uri="{FF2B5EF4-FFF2-40B4-BE49-F238E27FC236}">
                  <a16:creationId xmlns:a16="http://schemas.microsoft.com/office/drawing/2014/main" id="{F1C43784-6F73-4D9F-8497-B40FDBB854E4}"/>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1">
              <a:extLst>
                <a:ext uri="{FF2B5EF4-FFF2-40B4-BE49-F238E27FC236}">
                  <a16:creationId xmlns:a16="http://schemas.microsoft.com/office/drawing/2014/main" id="{E031C0BD-B701-4255-B53D-1A0FB806633C}"/>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8" name="Freeform 12">
              <a:extLst>
                <a:ext uri="{FF2B5EF4-FFF2-40B4-BE49-F238E27FC236}">
                  <a16:creationId xmlns:a16="http://schemas.microsoft.com/office/drawing/2014/main" id="{1F07466D-8C2C-4286-9984-9193301353E7}"/>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9" name="Freeform 13">
              <a:extLst>
                <a:ext uri="{FF2B5EF4-FFF2-40B4-BE49-F238E27FC236}">
                  <a16:creationId xmlns:a16="http://schemas.microsoft.com/office/drawing/2014/main" id="{F2700776-9B5A-4A2C-BA8E-E8C5B03A090F}"/>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2" name="Freeform 14">
              <a:extLst>
                <a:ext uri="{FF2B5EF4-FFF2-40B4-BE49-F238E27FC236}">
                  <a16:creationId xmlns:a16="http://schemas.microsoft.com/office/drawing/2014/main" id="{1D768AB6-AEBA-4689-BCE3-70447F634D0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2103948341"/>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31649632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4">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8000" y="1705670"/>
            <a:ext cx="10514651"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Text Placeholder 2"/>
          <p:cNvSpPr>
            <a:spLocks noGrp="1"/>
          </p:cNvSpPr>
          <p:nvPr>
            <p:ph type="body" idx="1"/>
          </p:nvPr>
        </p:nvSpPr>
        <p:spPr bwMode="gray">
          <a:xfrm>
            <a:off x="528000"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544628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noAutofit/>
          </a:bodyPr>
          <a:lstStyle/>
          <a:p>
            <a:r>
              <a:rPr lang="en-US"/>
              <a:t>Click icon to add chart</a:t>
            </a:r>
            <a:endParaRPr lang="en-GB" dirty="0"/>
          </a:p>
        </p:txBody>
      </p:sp>
      <p:sp>
        <p:nvSpPr>
          <p:cNvPr id="18" name="Text Placeholder 8"/>
          <p:cNvSpPr>
            <a:spLocks noGrp="1"/>
          </p:cNvSpPr>
          <p:nvPr>
            <p:ph type="body" sz="quarter" idx="18"/>
          </p:nvPr>
        </p:nvSpPr>
        <p:spPr>
          <a:xfrm>
            <a:off x="501652" y="1674087"/>
            <a:ext cx="11188699" cy="357187"/>
          </a:xfrm>
        </p:spPr>
        <p:txBody>
          <a:bodyPr>
            <a:noAutofit/>
          </a:bodyPr>
          <a:lstStyle/>
          <a:p>
            <a:pPr lvl="0"/>
            <a:r>
              <a:rPr lang="en-US" noProof="0"/>
              <a:t>Click to edit Master text styles</a:t>
            </a:r>
          </a:p>
        </p:txBody>
      </p:sp>
      <p:sp>
        <p:nvSpPr>
          <p:cNvPr id="19" name="Text Placeholder 7"/>
          <p:cNvSpPr>
            <a:spLocks noGrp="1"/>
          </p:cNvSpPr>
          <p:nvPr>
            <p:ph type="body" sz="quarter" idx="23"/>
          </p:nvPr>
        </p:nvSpPr>
        <p:spPr>
          <a:xfrm>
            <a:off x="501651" y="6121014"/>
            <a:ext cx="11188700" cy="260737"/>
          </a:xfrm>
        </p:spPr>
        <p:txBody>
          <a:bodyPr>
            <a:noAutofit/>
          </a:bodyPr>
          <a:lstStyle>
            <a:lvl1pPr>
              <a:spcAft>
                <a:spcPts val="0"/>
              </a:spcAft>
              <a:defRPr sz="900"/>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65530079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1" y="1665289"/>
            <a:ext cx="5305579"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39" y="1665289"/>
            <a:ext cx="5322781"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2600898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23" y="2125013"/>
            <a:ext cx="5349128" cy="3996000"/>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341223" y="1665288"/>
            <a:ext cx="5349128"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50" y="6121014"/>
            <a:ext cx="11188700" cy="260737"/>
          </a:xfrm>
        </p:spPr>
        <p:txBody>
          <a:bodyPr>
            <a:noAutofit/>
          </a:bodyPr>
          <a:lstStyle>
            <a:lvl1pPr>
              <a:spcAft>
                <a:spcPts val="0"/>
              </a:spcAft>
              <a:defRPr sz="900"/>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9330161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noAutofit/>
          </a:bodyPr>
          <a:lstStyle/>
          <a:p>
            <a:r>
              <a:rPr lang="en-US"/>
              <a:t>Click icon to add chart</a:t>
            </a:r>
            <a:endParaRPr lang="en-GB" dirty="0"/>
          </a:p>
        </p:txBody>
      </p:sp>
      <p:sp>
        <p:nvSpPr>
          <p:cNvPr id="6" name="Text Placeholder 5"/>
          <p:cNvSpPr>
            <a:spLocks noGrp="1"/>
          </p:cNvSpPr>
          <p:nvPr>
            <p:ph type="body" sz="quarter" idx="22"/>
          </p:nvPr>
        </p:nvSpPr>
        <p:spPr>
          <a:xfrm>
            <a:off x="6341222" y="1665288"/>
            <a:ext cx="5349129"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1650" y="2125013"/>
            <a:ext cx="5349240" cy="3996000"/>
          </a:xfrm>
        </p:spPr>
        <p:txBody>
          <a:bodyPr>
            <a:noAutofit/>
          </a:bodyPr>
          <a:lstStyle/>
          <a:p>
            <a:r>
              <a:rPr lang="en-US"/>
              <a:t>Click icon to add chart</a:t>
            </a:r>
            <a:endParaRPr lang="en-GB" dirty="0"/>
          </a:p>
        </p:txBody>
      </p:sp>
      <p:sp>
        <p:nvSpPr>
          <p:cNvPr id="12" name="Text Placeholder 5"/>
          <p:cNvSpPr>
            <a:spLocks noGrp="1"/>
          </p:cNvSpPr>
          <p:nvPr>
            <p:ph type="body" sz="quarter" idx="25"/>
          </p:nvPr>
        </p:nvSpPr>
        <p:spPr>
          <a:xfrm>
            <a:off x="501649" y="1665288"/>
            <a:ext cx="5349240" cy="420687"/>
          </a:xfrm>
        </p:spPr>
        <p:txBody>
          <a:bodyPr>
            <a:noAutofit/>
          </a:body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49045509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4000" y="2051999"/>
            <a:ext cx="3549549" cy="4069014"/>
          </a:xfrm>
          <a:prstGeom prst="rect">
            <a:avLst/>
          </a:prstGeom>
        </p:spPr>
        <p:txBody>
          <a:bodyPr>
            <a:noAutofit/>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1650" y="1659145"/>
            <a:ext cx="3549549" cy="392112"/>
          </a:xfrm>
        </p:spPr>
        <p:txBody>
          <a:bodyPr>
            <a:noAutofit/>
          </a:bodyPr>
          <a:lstStyle/>
          <a:p>
            <a:pPr lvl="0"/>
            <a:r>
              <a:rPr lang="en-US" noProof="0"/>
              <a:t>Click to edit Master text styles</a:t>
            </a:r>
          </a:p>
        </p:txBody>
      </p:sp>
      <p:sp>
        <p:nvSpPr>
          <p:cNvPr id="7" name="Chart Placeholder 3"/>
          <p:cNvSpPr>
            <a:spLocks noGrp="1"/>
          </p:cNvSpPr>
          <p:nvPr>
            <p:ph type="chart" sz="quarter" idx="19"/>
          </p:nvPr>
        </p:nvSpPr>
        <p:spPr>
          <a:xfrm>
            <a:off x="4322401" y="2051999"/>
            <a:ext cx="3549549" cy="4069014"/>
          </a:xfrm>
          <a:prstGeom prst="rect">
            <a:avLst/>
          </a:prstGeom>
        </p:spPr>
        <p:txBody>
          <a:bodyPr>
            <a:noAutofit/>
          </a:bodyPr>
          <a:lstStyle/>
          <a:p>
            <a:r>
              <a:rPr lang="en-US" noProof="0"/>
              <a:t>Click icon to add chart</a:t>
            </a:r>
            <a:endParaRPr lang="en-US" noProof="0" dirty="0"/>
          </a:p>
        </p:txBody>
      </p:sp>
      <p:sp>
        <p:nvSpPr>
          <p:cNvPr id="8" name="Text Placeholder 8"/>
          <p:cNvSpPr>
            <a:spLocks noGrp="1"/>
          </p:cNvSpPr>
          <p:nvPr>
            <p:ph type="body" sz="quarter" idx="20"/>
          </p:nvPr>
        </p:nvSpPr>
        <p:spPr>
          <a:xfrm>
            <a:off x="4321226" y="1659145"/>
            <a:ext cx="3549549" cy="392112"/>
          </a:xfrm>
        </p:spPr>
        <p:txBody>
          <a:bodyPr>
            <a:noAutofit/>
          </a:bodyPr>
          <a:lstStyle/>
          <a:p>
            <a:pPr lvl="0"/>
            <a:r>
              <a:rPr lang="en-US" noProof="0"/>
              <a:t>Click to edit Master text styles</a:t>
            </a:r>
          </a:p>
        </p:txBody>
      </p:sp>
      <p:sp>
        <p:nvSpPr>
          <p:cNvPr id="9" name="Chart Placeholder 3"/>
          <p:cNvSpPr>
            <a:spLocks noGrp="1"/>
          </p:cNvSpPr>
          <p:nvPr>
            <p:ph type="chart" sz="quarter" idx="21"/>
          </p:nvPr>
        </p:nvSpPr>
        <p:spPr>
          <a:xfrm>
            <a:off x="8140801" y="2051999"/>
            <a:ext cx="3549549" cy="4069014"/>
          </a:xfrm>
          <a:prstGeom prst="rect">
            <a:avLst/>
          </a:prstGeom>
        </p:spPr>
        <p:txBody>
          <a:bodyPr>
            <a:noAutofit/>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140801" y="1659145"/>
            <a:ext cx="3549549" cy="398256"/>
          </a:xfrm>
        </p:spPr>
        <p:txBody>
          <a:bodyPr>
            <a:noAutofit/>
          </a:bodyPr>
          <a:lstStyle/>
          <a:p>
            <a:pPr lvl="0"/>
            <a:r>
              <a:rPr lang="en-US" noProof="0"/>
              <a:t>Click to edit Master text styles</a:t>
            </a:r>
          </a:p>
        </p:txBody>
      </p:sp>
      <p:sp>
        <p:nvSpPr>
          <p:cNvPr id="12"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noProof="0"/>
              <a:t>Click to edit Master text styles</a:t>
            </a:r>
          </a:p>
        </p:txBody>
      </p:sp>
      <p:sp>
        <p:nvSpPr>
          <p:cNvPr id="11" name="Text Placeholder 8">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3" name="Title Placeholder 1">
            <a:extLst>
              <a:ext uri="{FF2B5EF4-FFF2-40B4-BE49-F238E27FC236}">
                <a16:creationId xmlns:a16="http://schemas.microsoft.com/office/drawing/2014/main" id="{0AA8666D-884E-4CE4-A16C-E06A6E0BAE3D}"/>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325659852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9"/>
            </p:custDataLst>
            <p:extLst>
              <p:ext uri="{D42A27DB-BD31-4B8C-83A1-F6EECF244321}">
                <p14:modId xmlns:p14="http://schemas.microsoft.com/office/powerpoint/2010/main" val="342380256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27" name="think-cell Slide" r:id="rId20" imgW="270" imgH="270" progId="TCLayout.ActiveDocument.1">
                  <p:embed/>
                </p:oleObj>
              </mc:Choice>
              <mc:Fallback>
                <p:oleObj name="think-cell Slide" r:id="rId20" imgW="270" imgH="270" progId="TCLayout.ActiveDocument.1">
                  <p:embed/>
                  <p:pic>
                    <p:nvPicPr>
                      <p:cNvPr id="4" name="Object 3" hidden="1"/>
                      <p:cNvPicPr/>
                      <p:nvPr/>
                    </p:nvPicPr>
                    <p:blipFill>
                      <a:blip r:embed="rId21"/>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Presentation title</a:t>
            </a:r>
            <a:br>
              <a:rPr lang="en-US" sz="900" noProof="0" dirty="0">
                <a:solidFill>
                  <a:schemeClr val="tx1"/>
                </a:solidFill>
                <a:latin typeface="Calibri" panose="020F0502020204030204" pitchFamily="34" charset="0"/>
                <a:cs typeface="Calibri" panose="020F0502020204030204" pitchFamily="34" charset="0"/>
              </a:rPr>
            </a:br>
            <a:r>
              <a:rPr lang="en-US" sz="900" noProof="0" dirty="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8" name="Copyright"/>
          <p:cNvSpPr txBox="1"/>
          <p:nvPr/>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Member firms and DTTL: Insert appropriate copyright</a:t>
            </a:r>
            <a:br>
              <a:rPr lang="en-US" sz="900" noProof="0" dirty="0">
                <a:solidFill>
                  <a:schemeClr val="tx1"/>
                </a:solidFill>
                <a:latin typeface="Calibri" panose="020F0502020204030204" pitchFamily="34" charset="0"/>
                <a:cs typeface="Calibri" panose="020F0502020204030204" pitchFamily="34" charset="0"/>
              </a:rPr>
            </a:br>
            <a:r>
              <a:rPr lang="en-US" sz="900" noProof="0" dirty="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9119531"/>
      </p:ext>
    </p:extLst>
  </p:cSld>
  <p:clrMap bg1="lt1" tx1="dk1" bg2="lt2" tx2="dk2" accent1="accent1" accent2="accent2" accent3="accent3" accent4="accent4" accent5="accent5" accent6="accent6" hlink="hlink" folHlink="folHlink"/>
  <p:sldLayoutIdLst>
    <p:sldLayoutId id="2147484061" r:id="rId1"/>
    <p:sldLayoutId id="2147484062" r:id="rId2"/>
    <p:sldLayoutId id="2147483816" r:id="rId3"/>
    <p:sldLayoutId id="2147483817" r:id="rId4"/>
    <p:sldLayoutId id="2147484067" r:id="rId5"/>
    <p:sldLayoutId id="2147484072" r:id="rId6"/>
    <p:sldLayoutId id="2147484074" r:id="rId7"/>
    <p:sldLayoutId id="2147484075" r:id="rId8"/>
    <p:sldLayoutId id="2147484078" r:id="rId9"/>
    <p:sldLayoutId id="2147484086" r:id="rId10"/>
    <p:sldLayoutId id="2147484087" r:id="rId11"/>
    <p:sldLayoutId id="2147484088" r:id="rId12"/>
    <p:sldLayoutId id="2147484105" r:id="rId13"/>
    <p:sldLayoutId id="2147484091" r:id="rId14"/>
    <p:sldLayoutId id="2147484106" r:id="rId15"/>
    <p:sldLayoutId id="2147484107" r:id="rId16"/>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0" orient="horz" pos="4081">
          <p15:clr>
            <a:srgbClr val="F26B43"/>
          </p15:clr>
        </p15:guide>
        <p15:guide id="46" orient="horz" pos="4020" userDrawn="1">
          <p15:clr>
            <a:srgbClr val="F26B43"/>
          </p15:clr>
        </p15:guide>
        <p15:guide id="51" orient="horz" pos="4080" userDrawn="1">
          <p15:clr>
            <a:srgbClr val="F26B43"/>
          </p15:clr>
        </p15:guide>
        <p15:guide id="52" pos="3840" userDrawn="1">
          <p15:clr>
            <a:srgbClr val="F26B43"/>
          </p15:clr>
        </p15:guide>
        <p15:guide id="53" pos="3912" userDrawn="1">
          <p15:clr>
            <a:srgbClr val="F26B43"/>
          </p15:clr>
        </p15:guide>
        <p15:guide id="54" pos="3768" userDrawn="1">
          <p15:clr>
            <a:srgbClr val="F26B43"/>
          </p15:clr>
        </p15:guide>
        <p15:guide id="55" pos="4968" userDrawn="1">
          <p15:clr>
            <a:srgbClr val="F26B43"/>
          </p15:clr>
        </p15:guide>
        <p15:guide id="56" pos="5088" userDrawn="1">
          <p15:clr>
            <a:srgbClr val="F26B43"/>
          </p15:clr>
        </p15:guide>
        <p15:guide id="57" pos="6168" userDrawn="1">
          <p15:clr>
            <a:srgbClr val="F26B43"/>
          </p15:clr>
        </p15:guide>
        <p15:guide id="58" pos="6288" userDrawn="1">
          <p15:clr>
            <a:srgbClr val="F26B43"/>
          </p15:clr>
        </p15:guide>
        <p15:guide id="59" pos="2712" userDrawn="1">
          <p15:clr>
            <a:srgbClr val="F26B43"/>
          </p15:clr>
        </p15:guide>
        <p15:guide id="60" pos="2592" userDrawn="1">
          <p15:clr>
            <a:srgbClr val="F26B43"/>
          </p15:clr>
        </p15:guide>
        <p15:guide id="61" pos="1512" userDrawn="1">
          <p15:clr>
            <a:srgbClr val="F26B43"/>
          </p15:clr>
        </p15:guide>
        <p15:guide id="62" pos="1392" userDrawn="1">
          <p15:clr>
            <a:srgbClr val="F26B43"/>
          </p15:clr>
        </p15:guide>
        <p15:guide id="63" pos="312" userDrawn="1">
          <p15:clr>
            <a:srgbClr val="F26B43"/>
          </p15:clr>
        </p15:guide>
        <p15:guide id="64" orient="horz" pos="1056" userDrawn="1">
          <p15:clr>
            <a:srgbClr val="F26B43"/>
          </p15:clr>
        </p15:guide>
        <p15:guide id="65" orient="horz" pos="2232" userDrawn="1">
          <p15:clr>
            <a:srgbClr val="F26B43"/>
          </p15:clr>
        </p15:guide>
        <p15:guide id="66" orient="horz" pos="19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70.png"/><Relationship Id="rId5" Type="http://schemas.openxmlformats.org/officeDocument/2006/relationships/customXml" Target="../ink/ink2.xml"/><Relationship Id="rId4" Type="http://schemas.openxmlformats.org/officeDocument/2006/relationships/image" Target="../media/image60.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6.xml"/><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7"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11.xml"/><Relationship Id="rId6" Type="http://schemas.openxmlformats.org/officeDocument/2006/relationships/customXml" Target="../ink/ink5.xml"/><Relationship Id="rId5"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2.png"/><Relationship Id="rId2" Type="http://schemas.openxmlformats.org/officeDocument/2006/relationships/image" Target="../media/image46.png"/><Relationship Id="rId1" Type="http://schemas.openxmlformats.org/officeDocument/2006/relationships/slideLayout" Target="../slideLayouts/slideLayout12.xml"/><Relationship Id="rId6" Type="http://schemas.openxmlformats.org/officeDocument/2006/relationships/image" Target="../media/image51.png"/><Relationship Id="rId5" Type="http://schemas.openxmlformats.org/officeDocument/2006/relationships/image" Target="../media/image49.pn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tags" Target="../tags/tag22.xml"/><Relationship Id="rId3" Type="http://schemas.openxmlformats.org/officeDocument/2006/relationships/tags" Target="../tags/tag7.xml"/><Relationship Id="rId21" Type="http://schemas.openxmlformats.org/officeDocument/2006/relationships/tags" Target="../tags/tag25.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5" Type="http://schemas.openxmlformats.org/officeDocument/2006/relationships/image" Target="../media/image61.png"/><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tags" Target="../tags/tag24.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24" Type="http://schemas.openxmlformats.org/officeDocument/2006/relationships/slideLayout" Target="../slideLayouts/slideLayout12.xml"/><Relationship Id="rId5" Type="http://schemas.openxmlformats.org/officeDocument/2006/relationships/tags" Target="../tags/tag9.xml"/><Relationship Id="rId15" Type="http://schemas.openxmlformats.org/officeDocument/2006/relationships/tags" Target="../tags/tag19.xml"/><Relationship Id="rId23" Type="http://schemas.openxmlformats.org/officeDocument/2006/relationships/tags" Target="../tags/tag27.xml"/><Relationship Id="rId10" Type="http://schemas.openxmlformats.org/officeDocument/2006/relationships/tags" Target="../tags/tag14.xml"/><Relationship Id="rId19" Type="http://schemas.openxmlformats.org/officeDocument/2006/relationships/tags" Target="../tags/tag23.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 Id="rId22" Type="http://schemas.openxmlformats.org/officeDocument/2006/relationships/tags" Target="../tags/tag26.xml"/></Relationships>
</file>

<file path=ppt/slides/_rels/slide25.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tags" Target="../tags/tag30.xml"/><Relationship Id="rId7" Type="http://schemas.openxmlformats.org/officeDocument/2006/relationships/slideLayout" Target="../slideLayouts/slideLayout12.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64.png"/><Relationship Id="rId4" Type="http://schemas.openxmlformats.org/officeDocument/2006/relationships/tags" Target="../tags/tag31.xml"/><Relationship Id="rId9" Type="http://schemas.openxmlformats.org/officeDocument/2006/relationships/image" Target="../media/image63.png"/></Relationships>
</file>

<file path=ppt/slides/_rels/slide26.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tags" Target="../tags/tag36.xml"/><Relationship Id="rId7" Type="http://schemas.openxmlformats.org/officeDocument/2006/relationships/image" Target="../media/image66.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65.png"/><Relationship Id="rId5" Type="http://schemas.openxmlformats.org/officeDocument/2006/relationships/slideLayout" Target="../slideLayouts/slideLayout12.xml"/><Relationship Id="rId4" Type="http://schemas.openxmlformats.org/officeDocument/2006/relationships/tags" Target="../tags/tag37.xml"/><Relationship Id="rId9" Type="http://schemas.openxmlformats.org/officeDocument/2006/relationships/image" Target="../media/image6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jpeg"/><Relationship Id="rId5" Type="http://schemas.openxmlformats.org/officeDocument/2006/relationships/notesSlide" Target="../notesSlides/notesSlide2.xml"/><Relationship Id="rId4"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E90178-51D2-4AB4-B432-887D6568F493}"/>
              </a:ext>
            </a:extLst>
          </p:cNvPr>
          <p:cNvSpPr>
            <a:spLocks noGrp="1"/>
          </p:cNvSpPr>
          <p:nvPr>
            <p:ph type="title"/>
          </p:nvPr>
        </p:nvSpPr>
        <p:spPr>
          <a:xfrm>
            <a:off x="501650" y="317500"/>
            <a:ext cx="11188700" cy="674619"/>
          </a:xfrm>
        </p:spPr>
        <p:txBody>
          <a:bodyPr/>
          <a:lstStyle/>
          <a:p>
            <a:pPr algn="ctr"/>
            <a:r>
              <a:rPr lang="en-US" sz="3600" b="1" dirty="0"/>
              <a:t>CAPSTONE PROJECT (LOAN DATA)</a:t>
            </a:r>
          </a:p>
        </p:txBody>
      </p:sp>
      <p:sp>
        <p:nvSpPr>
          <p:cNvPr id="49" name="Freeform 34">
            <a:extLst>
              <a:ext uri="{FF2B5EF4-FFF2-40B4-BE49-F238E27FC236}">
                <a16:creationId xmlns:a16="http://schemas.microsoft.com/office/drawing/2014/main" id="{33D67746-898D-43BD-9C42-175028D12B72}"/>
              </a:ext>
            </a:extLst>
          </p:cNvPr>
          <p:cNvSpPr/>
          <p:nvPr/>
        </p:nvSpPr>
        <p:spPr>
          <a:xfrm flipH="1">
            <a:off x="8965786" y="3782972"/>
            <a:ext cx="143246" cy="105235"/>
          </a:xfrm>
          <a:custGeom>
            <a:avLst/>
            <a:gdLst>
              <a:gd name="connsiteX0" fmla="*/ 0 w 104775"/>
              <a:gd name="connsiteY0" fmla="*/ 128587 h 128587"/>
              <a:gd name="connsiteX1" fmla="*/ 103187 w 104775"/>
              <a:gd name="connsiteY1" fmla="*/ 0 h 128587"/>
              <a:gd name="connsiteX2" fmla="*/ 104775 w 104775"/>
              <a:gd name="connsiteY2" fmla="*/ 128587 h 128587"/>
              <a:gd name="connsiteX3" fmla="*/ 0 w 104775"/>
              <a:gd name="connsiteY3" fmla="*/ 128587 h 128587"/>
            </a:gdLst>
            <a:ahLst/>
            <a:cxnLst>
              <a:cxn ang="0">
                <a:pos x="connsiteX0" y="connsiteY0"/>
              </a:cxn>
              <a:cxn ang="0">
                <a:pos x="connsiteX1" y="connsiteY1"/>
              </a:cxn>
              <a:cxn ang="0">
                <a:pos x="connsiteX2" y="connsiteY2"/>
              </a:cxn>
              <a:cxn ang="0">
                <a:pos x="connsiteX3" y="connsiteY3"/>
              </a:cxn>
            </a:cxnLst>
            <a:rect l="l" t="t" r="r" b="b"/>
            <a:pathLst>
              <a:path w="104775" h="128587">
                <a:moveTo>
                  <a:pt x="0" y="128587"/>
                </a:moveTo>
                <a:lnTo>
                  <a:pt x="103187" y="0"/>
                </a:lnTo>
                <a:cubicBezTo>
                  <a:pt x="103716" y="42862"/>
                  <a:pt x="104246" y="85725"/>
                  <a:pt x="104775" y="128587"/>
                </a:cubicBezTo>
                <a:lnTo>
                  <a:pt x="0" y="128587"/>
                </a:lnTo>
                <a:close/>
              </a:path>
            </a:pathLst>
          </a:custGeom>
          <a:solidFill>
            <a:sysClr val="window" lastClr="FFFFFF">
              <a:lumMod val="75000"/>
            </a:sysClr>
          </a:solidFill>
          <a:ln w="25400" cap="flat" cmpd="sng" algn="ctr">
            <a:noFill/>
            <a:prstDash val="solid"/>
          </a:ln>
          <a:effectLst/>
        </p:spPr>
        <p:txBody>
          <a:bodyPr lIns="91370" tIns="45685" rIns="91370" bIns="45685" rtlCol="0" anchor="ctr"/>
          <a:lstStyle/>
          <a:p>
            <a:pPr marL="0" marR="0" lvl="0" indent="0" algn="ctr" defTabSz="913686"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50" name="Freeform 35">
            <a:extLst>
              <a:ext uri="{FF2B5EF4-FFF2-40B4-BE49-F238E27FC236}">
                <a16:creationId xmlns:a16="http://schemas.microsoft.com/office/drawing/2014/main" id="{6B01A3EE-298B-40F9-A1D1-5CF9DC939C35}"/>
              </a:ext>
            </a:extLst>
          </p:cNvPr>
          <p:cNvSpPr/>
          <p:nvPr/>
        </p:nvSpPr>
        <p:spPr>
          <a:xfrm>
            <a:off x="524324" y="5557860"/>
            <a:ext cx="1659916" cy="456847"/>
          </a:xfrm>
          <a:custGeom>
            <a:avLst/>
            <a:gdLst>
              <a:gd name="connsiteX0" fmla="*/ 0 w 1073399"/>
              <a:gd name="connsiteY0" fmla="*/ 0 h 644039"/>
              <a:gd name="connsiteX1" fmla="*/ 1073399 w 1073399"/>
              <a:gd name="connsiteY1" fmla="*/ 0 h 644039"/>
              <a:gd name="connsiteX2" fmla="*/ 1073399 w 1073399"/>
              <a:gd name="connsiteY2" fmla="*/ 644039 h 644039"/>
              <a:gd name="connsiteX3" fmla="*/ 0 w 1073399"/>
              <a:gd name="connsiteY3" fmla="*/ 644039 h 644039"/>
              <a:gd name="connsiteX4" fmla="*/ 0 w 1073399"/>
              <a:gd name="connsiteY4" fmla="*/ 0 h 644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399" h="644039">
                <a:moveTo>
                  <a:pt x="0" y="0"/>
                </a:moveTo>
                <a:lnTo>
                  <a:pt x="1073399" y="0"/>
                </a:lnTo>
                <a:lnTo>
                  <a:pt x="1073399" y="644039"/>
                </a:lnTo>
                <a:lnTo>
                  <a:pt x="0" y="644039"/>
                </a:lnTo>
                <a:lnTo>
                  <a:pt x="0" y="0"/>
                </a:lnTo>
                <a:close/>
              </a:path>
            </a:pathLst>
          </a:custGeom>
          <a:solidFill>
            <a:schemeClr val="accent1"/>
          </a:solidFill>
          <a:ln w="25400" cap="flat" cmpd="sng" algn="ctr">
            <a:noFill/>
            <a:prstDash val="solid"/>
          </a:ln>
          <a:effectLst/>
        </p:spPr>
        <p:txBody>
          <a:bodyPr spcFirstLastPara="0" vert="horz" wrap="none" lIns="0" tIns="36548" rIns="0" bIns="0" numCol="1" spcCol="1270" anchor="t" anchorCtr="0">
            <a:noAutofit/>
          </a:bodyPr>
          <a:lstStyle/>
          <a:p>
            <a:pPr marL="0" marR="0" lvl="0" indent="0" algn="ctr" defTabSz="799477" rtl="0" eaLnBrk="1" fontAlgn="auto" latinLnBrk="0" hangingPunct="1">
              <a:lnSpc>
                <a:spcPct val="100000"/>
              </a:lnSpc>
              <a:spcBef>
                <a:spcPct val="0"/>
              </a:spcBef>
              <a:spcAft>
                <a:spcPts val="0"/>
              </a:spcAft>
              <a:buClrTx/>
              <a:buSzTx/>
              <a:buFontTx/>
              <a:buNone/>
              <a:tabLst/>
              <a:defRPr/>
            </a:pPr>
            <a:r>
              <a:rPr kumimoji="0" lang="en-US" sz="2400" b="1" i="0" u="none" strike="noStrike" kern="0" cap="none" spc="0" normalizeH="0" baseline="-25000" noProof="0" dirty="0">
                <a:ln>
                  <a:noFill/>
                </a:ln>
                <a:solidFill>
                  <a:prstClr val="white"/>
                </a:solidFill>
                <a:effectLst/>
                <a:uLnTx/>
                <a:uFillTx/>
                <a:latin typeface="Calibri Light"/>
                <a:ea typeface="+mn-ea"/>
                <a:cs typeface="+mn-cs"/>
              </a:rPr>
              <a:t>Shubhaditya Dutta</a:t>
            </a:r>
          </a:p>
        </p:txBody>
      </p:sp>
      <p:sp>
        <p:nvSpPr>
          <p:cNvPr id="51" name="Freeform 36">
            <a:extLst>
              <a:ext uri="{FF2B5EF4-FFF2-40B4-BE49-F238E27FC236}">
                <a16:creationId xmlns:a16="http://schemas.microsoft.com/office/drawing/2014/main" id="{4E672CBA-5982-43F5-BB6C-F605BAD30E13}"/>
              </a:ext>
            </a:extLst>
          </p:cNvPr>
          <p:cNvSpPr/>
          <p:nvPr/>
        </p:nvSpPr>
        <p:spPr>
          <a:xfrm>
            <a:off x="2494163" y="5553832"/>
            <a:ext cx="1687295" cy="456847"/>
          </a:xfrm>
          <a:custGeom>
            <a:avLst/>
            <a:gdLst>
              <a:gd name="connsiteX0" fmla="*/ 0 w 1073399"/>
              <a:gd name="connsiteY0" fmla="*/ 0 h 644039"/>
              <a:gd name="connsiteX1" fmla="*/ 1073399 w 1073399"/>
              <a:gd name="connsiteY1" fmla="*/ 0 h 644039"/>
              <a:gd name="connsiteX2" fmla="*/ 1073399 w 1073399"/>
              <a:gd name="connsiteY2" fmla="*/ 644039 h 644039"/>
              <a:gd name="connsiteX3" fmla="*/ 0 w 1073399"/>
              <a:gd name="connsiteY3" fmla="*/ 644039 h 644039"/>
              <a:gd name="connsiteX4" fmla="*/ 0 w 1073399"/>
              <a:gd name="connsiteY4" fmla="*/ 0 h 644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399" h="644039">
                <a:moveTo>
                  <a:pt x="0" y="0"/>
                </a:moveTo>
                <a:lnTo>
                  <a:pt x="1073399" y="0"/>
                </a:lnTo>
                <a:lnTo>
                  <a:pt x="1073399" y="644039"/>
                </a:lnTo>
                <a:lnTo>
                  <a:pt x="0" y="644039"/>
                </a:lnTo>
                <a:lnTo>
                  <a:pt x="0" y="0"/>
                </a:lnTo>
                <a:close/>
              </a:path>
            </a:pathLst>
          </a:custGeom>
          <a:solidFill>
            <a:schemeClr val="accent2"/>
          </a:solidFill>
          <a:ln w="25400" cap="flat" cmpd="sng" algn="ctr">
            <a:noFill/>
            <a:prstDash val="solid"/>
          </a:ln>
          <a:effectLst/>
        </p:spPr>
        <p:txBody>
          <a:bodyPr spcFirstLastPara="0" vert="horz" wrap="none" lIns="0" tIns="36548" rIns="0" bIns="0" numCol="1" spcCol="1270" anchor="t" anchorCtr="0">
            <a:noAutofit/>
          </a:bodyPr>
          <a:lstStyle/>
          <a:p>
            <a:pPr lvl="0" algn="ctr" defTabSz="799477">
              <a:spcBef>
                <a:spcPct val="0"/>
              </a:spcBef>
              <a:defRPr/>
            </a:pPr>
            <a:r>
              <a:rPr lang="en-US" sz="2400" b="1" kern="0" baseline="-25000" dirty="0">
                <a:solidFill>
                  <a:prstClr val="white"/>
                </a:solidFill>
              </a:rPr>
              <a:t>Narayani Patil</a:t>
            </a:r>
          </a:p>
        </p:txBody>
      </p:sp>
      <p:sp>
        <p:nvSpPr>
          <p:cNvPr id="53" name="Freeform 38">
            <a:extLst>
              <a:ext uri="{FF2B5EF4-FFF2-40B4-BE49-F238E27FC236}">
                <a16:creationId xmlns:a16="http://schemas.microsoft.com/office/drawing/2014/main" id="{D3C51ABE-A287-48A2-BFAA-7F006BE0EA5A}"/>
              </a:ext>
            </a:extLst>
          </p:cNvPr>
          <p:cNvSpPr/>
          <p:nvPr/>
        </p:nvSpPr>
        <p:spPr>
          <a:xfrm>
            <a:off x="6536592" y="5556794"/>
            <a:ext cx="2331340" cy="438732"/>
          </a:xfrm>
          <a:custGeom>
            <a:avLst/>
            <a:gdLst>
              <a:gd name="connsiteX0" fmla="*/ 0 w 1073399"/>
              <a:gd name="connsiteY0" fmla="*/ 0 h 644039"/>
              <a:gd name="connsiteX1" fmla="*/ 1073399 w 1073399"/>
              <a:gd name="connsiteY1" fmla="*/ 0 h 644039"/>
              <a:gd name="connsiteX2" fmla="*/ 1073399 w 1073399"/>
              <a:gd name="connsiteY2" fmla="*/ 644039 h 644039"/>
              <a:gd name="connsiteX3" fmla="*/ 0 w 1073399"/>
              <a:gd name="connsiteY3" fmla="*/ 644039 h 644039"/>
              <a:gd name="connsiteX4" fmla="*/ 0 w 1073399"/>
              <a:gd name="connsiteY4" fmla="*/ 0 h 644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399" h="644039">
                <a:moveTo>
                  <a:pt x="0" y="0"/>
                </a:moveTo>
                <a:lnTo>
                  <a:pt x="1073399" y="0"/>
                </a:lnTo>
                <a:lnTo>
                  <a:pt x="1073399" y="644039"/>
                </a:lnTo>
                <a:lnTo>
                  <a:pt x="0" y="644039"/>
                </a:lnTo>
                <a:lnTo>
                  <a:pt x="0" y="0"/>
                </a:lnTo>
                <a:close/>
              </a:path>
            </a:pathLst>
          </a:custGeom>
          <a:solidFill>
            <a:schemeClr val="accent4"/>
          </a:solidFill>
          <a:ln w="25400" cap="flat" cmpd="sng" algn="ctr">
            <a:noFill/>
            <a:prstDash val="solid"/>
          </a:ln>
          <a:effectLst/>
        </p:spPr>
        <p:txBody>
          <a:bodyPr spcFirstLastPara="0" vert="horz" wrap="none" lIns="0" tIns="36548" rIns="0" bIns="0" numCol="1" spcCol="1270" anchor="t" anchorCtr="0">
            <a:noAutofit/>
          </a:bodyPr>
          <a:lstStyle/>
          <a:p>
            <a:pPr lvl="0" algn="ctr" defTabSz="799477">
              <a:spcBef>
                <a:spcPct val="0"/>
              </a:spcBef>
              <a:defRPr/>
            </a:pPr>
            <a:r>
              <a:rPr lang="en-US" sz="2400" b="1" kern="0" baseline="-25000" dirty="0">
                <a:solidFill>
                  <a:prstClr val="white"/>
                </a:solidFill>
              </a:rPr>
              <a:t>Jayanth Marisetty</a:t>
            </a:r>
          </a:p>
        </p:txBody>
      </p:sp>
      <p:sp>
        <p:nvSpPr>
          <p:cNvPr id="54" name="Freeform 39">
            <a:extLst>
              <a:ext uri="{FF2B5EF4-FFF2-40B4-BE49-F238E27FC236}">
                <a16:creationId xmlns:a16="http://schemas.microsoft.com/office/drawing/2014/main" id="{D9381F69-F197-41DA-A647-2D3A108EB69B}"/>
              </a:ext>
            </a:extLst>
          </p:cNvPr>
          <p:cNvSpPr/>
          <p:nvPr/>
        </p:nvSpPr>
        <p:spPr>
          <a:xfrm>
            <a:off x="9316482" y="5580637"/>
            <a:ext cx="2198779" cy="434070"/>
          </a:xfrm>
          <a:custGeom>
            <a:avLst/>
            <a:gdLst>
              <a:gd name="connsiteX0" fmla="*/ 0 w 1073399"/>
              <a:gd name="connsiteY0" fmla="*/ 0 h 644039"/>
              <a:gd name="connsiteX1" fmla="*/ 1073399 w 1073399"/>
              <a:gd name="connsiteY1" fmla="*/ 0 h 644039"/>
              <a:gd name="connsiteX2" fmla="*/ 1073399 w 1073399"/>
              <a:gd name="connsiteY2" fmla="*/ 644039 h 644039"/>
              <a:gd name="connsiteX3" fmla="*/ 0 w 1073399"/>
              <a:gd name="connsiteY3" fmla="*/ 644039 h 644039"/>
              <a:gd name="connsiteX4" fmla="*/ 0 w 1073399"/>
              <a:gd name="connsiteY4" fmla="*/ 0 h 644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399" h="644039">
                <a:moveTo>
                  <a:pt x="0" y="0"/>
                </a:moveTo>
                <a:lnTo>
                  <a:pt x="1073399" y="0"/>
                </a:lnTo>
                <a:lnTo>
                  <a:pt x="1073399" y="644039"/>
                </a:lnTo>
                <a:lnTo>
                  <a:pt x="0" y="644039"/>
                </a:lnTo>
                <a:lnTo>
                  <a:pt x="0" y="0"/>
                </a:lnTo>
                <a:close/>
              </a:path>
            </a:pathLst>
          </a:custGeom>
          <a:solidFill>
            <a:schemeClr val="accent5"/>
          </a:solidFill>
          <a:ln w="25400" cap="flat" cmpd="sng" algn="ctr">
            <a:noFill/>
            <a:prstDash val="solid"/>
          </a:ln>
          <a:effectLst/>
        </p:spPr>
        <p:txBody>
          <a:bodyPr spcFirstLastPara="0" vert="horz" wrap="none" lIns="0" tIns="36548" rIns="0" bIns="0" numCol="1" spcCol="1270" anchor="t" anchorCtr="0">
            <a:noAutofit/>
          </a:bodyPr>
          <a:lstStyle/>
          <a:p>
            <a:pPr lvl="0" algn="ctr" defTabSz="799477">
              <a:spcBef>
                <a:spcPct val="0"/>
              </a:spcBef>
              <a:defRPr/>
            </a:pPr>
            <a:r>
              <a:rPr lang="en-US" sz="2400" b="1" kern="0" baseline="-25000" dirty="0">
                <a:solidFill>
                  <a:prstClr val="white"/>
                </a:solidFill>
              </a:rPr>
              <a:t>Rimjhim Gupta</a:t>
            </a:r>
          </a:p>
        </p:txBody>
      </p:sp>
      <p:sp>
        <p:nvSpPr>
          <p:cNvPr id="56" name="Freeform 41">
            <a:extLst>
              <a:ext uri="{FF2B5EF4-FFF2-40B4-BE49-F238E27FC236}">
                <a16:creationId xmlns:a16="http://schemas.microsoft.com/office/drawing/2014/main" id="{4A2AF1B2-CECC-44A3-BBDC-ED420C53C1F1}"/>
              </a:ext>
            </a:extLst>
          </p:cNvPr>
          <p:cNvSpPr/>
          <p:nvPr/>
        </p:nvSpPr>
        <p:spPr>
          <a:xfrm>
            <a:off x="5057262" y="1742956"/>
            <a:ext cx="2006017" cy="2110512"/>
          </a:xfrm>
          <a:custGeom>
            <a:avLst/>
            <a:gdLst>
              <a:gd name="connsiteX0" fmla="*/ 842434 w 1689100"/>
              <a:gd name="connsiteY0" fmla="*/ 0 h 1214967"/>
              <a:gd name="connsiteX1" fmla="*/ 0 w 1689100"/>
              <a:gd name="connsiteY1" fmla="*/ 215900 h 1214967"/>
              <a:gd name="connsiteX2" fmla="*/ 0 w 1689100"/>
              <a:gd name="connsiteY2" fmla="*/ 1214967 h 1214967"/>
              <a:gd name="connsiteX3" fmla="*/ 1689100 w 1689100"/>
              <a:gd name="connsiteY3" fmla="*/ 1214967 h 1214967"/>
              <a:gd name="connsiteX4" fmla="*/ 1689100 w 1689100"/>
              <a:gd name="connsiteY4" fmla="*/ 203200 h 1214967"/>
              <a:gd name="connsiteX5" fmla="*/ 842434 w 1689100"/>
              <a:gd name="connsiteY5" fmla="*/ 0 h 121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9100" h="1214967">
                <a:moveTo>
                  <a:pt x="842434" y="0"/>
                </a:moveTo>
                <a:lnTo>
                  <a:pt x="0" y="215900"/>
                </a:lnTo>
                <a:lnTo>
                  <a:pt x="0" y="1214967"/>
                </a:lnTo>
                <a:lnTo>
                  <a:pt x="1689100" y="1214967"/>
                </a:lnTo>
                <a:lnTo>
                  <a:pt x="1689100" y="203200"/>
                </a:lnTo>
                <a:lnTo>
                  <a:pt x="842434" y="0"/>
                </a:lnTo>
                <a:close/>
              </a:path>
            </a:pathLst>
          </a:custGeom>
          <a:solidFill>
            <a:schemeClr val="accent3">
              <a:lumMod val="50000"/>
            </a:schemeClr>
          </a:solidFill>
          <a:ln w="25400" cap="flat" cmpd="sng" algn="ctr">
            <a:noFill/>
            <a:prstDash val="solid"/>
          </a:ln>
          <a:effectLst/>
        </p:spPr>
        <p:txBody>
          <a:bodyPr lIns="91370" tIns="45685" rIns="91370" bIns="45685" rtlCol="0" anchor="ctr"/>
          <a:lstStyle/>
          <a:p>
            <a:pPr marL="0" marR="0" lvl="0" indent="0" algn="ctr" defTabSz="913686"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57" name="Freeform 42">
            <a:extLst>
              <a:ext uri="{FF2B5EF4-FFF2-40B4-BE49-F238E27FC236}">
                <a16:creationId xmlns:a16="http://schemas.microsoft.com/office/drawing/2014/main" id="{DA93B67A-B6E9-480B-B5E2-A4DA8885FEC7}"/>
              </a:ext>
            </a:extLst>
          </p:cNvPr>
          <p:cNvSpPr/>
          <p:nvPr/>
        </p:nvSpPr>
        <p:spPr>
          <a:xfrm>
            <a:off x="2765711" y="2128270"/>
            <a:ext cx="2133346" cy="1725200"/>
          </a:xfrm>
          <a:custGeom>
            <a:avLst/>
            <a:gdLst>
              <a:gd name="connsiteX0" fmla="*/ 1320800 w 1325034"/>
              <a:gd name="connsiteY0" fmla="*/ 12700 h 952500"/>
              <a:gd name="connsiteX1" fmla="*/ 0 w 1325034"/>
              <a:gd name="connsiteY1" fmla="*/ 334434 h 952500"/>
              <a:gd name="connsiteX2" fmla="*/ 279400 w 1325034"/>
              <a:gd name="connsiteY2" fmla="*/ 334434 h 952500"/>
              <a:gd name="connsiteX3" fmla="*/ 279400 w 1325034"/>
              <a:gd name="connsiteY3" fmla="*/ 952500 h 952500"/>
              <a:gd name="connsiteX4" fmla="*/ 1325034 w 1325034"/>
              <a:gd name="connsiteY4" fmla="*/ 952500 h 952500"/>
              <a:gd name="connsiteX5" fmla="*/ 1325034 w 1325034"/>
              <a:gd name="connsiteY5" fmla="*/ 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5034" h="952500">
                <a:moveTo>
                  <a:pt x="1320800" y="12700"/>
                </a:moveTo>
                <a:lnTo>
                  <a:pt x="0" y="334434"/>
                </a:lnTo>
                <a:lnTo>
                  <a:pt x="279400" y="334434"/>
                </a:lnTo>
                <a:lnTo>
                  <a:pt x="279400" y="952500"/>
                </a:lnTo>
                <a:lnTo>
                  <a:pt x="1325034" y="952500"/>
                </a:lnTo>
                <a:lnTo>
                  <a:pt x="1325034" y="0"/>
                </a:lnTo>
              </a:path>
            </a:pathLst>
          </a:custGeom>
          <a:solidFill>
            <a:schemeClr val="accent2">
              <a:lumMod val="50000"/>
            </a:schemeClr>
          </a:solidFill>
          <a:ln w="25400" cap="flat" cmpd="sng" algn="ctr">
            <a:noFill/>
            <a:prstDash val="solid"/>
          </a:ln>
          <a:effectLst/>
        </p:spPr>
        <p:txBody>
          <a:bodyPr lIns="91370" tIns="45685" rIns="91370" bIns="45685" rtlCol="0" anchor="ctr"/>
          <a:lstStyle/>
          <a:p>
            <a:pPr marL="0" marR="0" lvl="0" indent="0" algn="ctr" defTabSz="913686"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58" name="Freeform 43">
            <a:extLst>
              <a:ext uri="{FF2B5EF4-FFF2-40B4-BE49-F238E27FC236}">
                <a16:creationId xmlns:a16="http://schemas.microsoft.com/office/drawing/2014/main" id="{AD003187-4512-4F0D-81DC-415DB5622A0C}"/>
              </a:ext>
            </a:extLst>
          </p:cNvPr>
          <p:cNvSpPr/>
          <p:nvPr/>
        </p:nvSpPr>
        <p:spPr>
          <a:xfrm flipH="1">
            <a:off x="7221504" y="2128270"/>
            <a:ext cx="2133346" cy="1725200"/>
          </a:xfrm>
          <a:custGeom>
            <a:avLst/>
            <a:gdLst>
              <a:gd name="connsiteX0" fmla="*/ 1320800 w 1325034"/>
              <a:gd name="connsiteY0" fmla="*/ 12700 h 952500"/>
              <a:gd name="connsiteX1" fmla="*/ 0 w 1325034"/>
              <a:gd name="connsiteY1" fmla="*/ 334434 h 952500"/>
              <a:gd name="connsiteX2" fmla="*/ 279400 w 1325034"/>
              <a:gd name="connsiteY2" fmla="*/ 334434 h 952500"/>
              <a:gd name="connsiteX3" fmla="*/ 279400 w 1325034"/>
              <a:gd name="connsiteY3" fmla="*/ 952500 h 952500"/>
              <a:gd name="connsiteX4" fmla="*/ 1325034 w 1325034"/>
              <a:gd name="connsiteY4" fmla="*/ 952500 h 952500"/>
              <a:gd name="connsiteX5" fmla="*/ 1325034 w 1325034"/>
              <a:gd name="connsiteY5" fmla="*/ 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5034" h="952500">
                <a:moveTo>
                  <a:pt x="1320800" y="12700"/>
                </a:moveTo>
                <a:lnTo>
                  <a:pt x="0" y="334434"/>
                </a:lnTo>
                <a:lnTo>
                  <a:pt x="279400" y="334434"/>
                </a:lnTo>
                <a:lnTo>
                  <a:pt x="279400" y="952500"/>
                </a:lnTo>
                <a:lnTo>
                  <a:pt x="1325034" y="952500"/>
                </a:lnTo>
                <a:lnTo>
                  <a:pt x="1325034" y="0"/>
                </a:lnTo>
              </a:path>
            </a:pathLst>
          </a:custGeom>
          <a:solidFill>
            <a:schemeClr val="accent6">
              <a:lumMod val="50000"/>
            </a:schemeClr>
          </a:solidFill>
          <a:ln w="25400" cap="flat" cmpd="sng" algn="ctr">
            <a:noFill/>
            <a:prstDash val="solid"/>
          </a:ln>
          <a:effectLst/>
        </p:spPr>
        <p:txBody>
          <a:bodyPr lIns="91370" tIns="45685" rIns="91370" bIns="45685" rtlCol="0" anchor="ctr"/>
          <a:lstStyle/>
          <a:p>
            <a:pPr marL="0" marR="0" lvl="0" indent="0" algn="ctr" defTabSz="913686"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59" name="Freeform 44">
            <a:extLst>
              <a:ext uri="{FF2B5EF4-FFF2-40B4-BE49-F238E27FC236}">
                <a16:creationId xmlns:a16="http://schemas.microsoft.com/office/drawing/2014/main" id="{B17F5B3A-E3D8-4EB0-BB98-40CB05E5D4C0}"/>
              </a:ext>
            </a:extLst>
          </p:cNvPr>
          <p:cNvSpPr/>
          <p:nvPr/>
        </p:nvSpPr>
        <p:spPr>
          <a:xfrm>
            <a:off x="3005180" y="3782972"/>
            <a:ext cx="143246" cy="105235"/>
          </a:xfrm>
          <a:custGeom>
            <a:avLst/>
            <a:gdLst>
              <a:gd name="connsiteX0" fmla="*/ 0 w 104775"/>
              <a:gd name="connsiteY0" fmla="*/ 128587 h 128587"/>
              <a:gd name="connsiteX1" fmla="*/ 103187 w 104775"/>
              <a:gd name="connsiteY1" fmla="*/ 0 h 128587"/>
              <a:gd name="connsiteX2" fmla="*/ 104775 w 104775"/>
              <a:gd name="connsiteY2" fmla="*/ 128587 h 128587"/>
              <a:gd name="connsiteX3" fmla="*/ 0 w 104775"/>
              <a:gd name="connsiteY3" fmla="*/ 128587 h 128587"/>
            </a:gdLst>
            <a:ahLst/>
            <a:cxnLst>
              <a:cxn ang="0">
                <a:pos x="connsiteX0" y="connsiteY0"/>
              </a:cxn>
              <a:cxn ang="0">
                <a:pos x="connsiteX1" y="connsiteY1"/>
              </a:cxn>
              <a:cxn ang="0">
                <a:pos x="connsiteX2" y="connsiteY2"/>
              </a:cxn>
              <a:cxn ang="0">
                <a:pos x="connsiteX3" y="connsiteY3"/>
              </a:cxn>
            </a:cxnLst>
            <a:rect l="l" t="t" r="r" b="b"/>
            <a:pathLst>
              <a:path w="104775" h="128587">
                <a:moveTo>
                  <a:pt x="0" y="128587"/>
                </a:moveTo>
                <a:lnTo>
                  <a:pt x="103187" y="0"/>
                </a:lnTo>
                <a:cubicBezTo>
                  <a:pt x="103716" y="42862"/>
                  <a:pt x="104246" y="85725"/>
                  <a:pt x="104775" y="128587"/>
                </a:cubicBezTo>
                <a:lnTo>
                  <a:pt x="0" y="128587"/>
                </a:lnTo>
                <a:close/>
              </a:path>
            </a:pathLst>
          </a:custGeom>
          <a:solidFill>
            <a:sysClr val="window" lastClr="FFFFFF">
              <a:lumMod val="75000"/>
            </a:sysClr>
          </a:solidFill>
          <a:ln w="25400" cap="flat" cmpd="sng" algn="ctr">
            <a:noFill/>
            <a:prstDash val="solid"/>
          </a:ln>
          <a:effectLst/>
        </p:spPr>
        <p:txBody>
          <a:bodyPr lIns="91370" tIns="45685" rIns="91370" bIns="45685" rtlCol="0" anchor="ctr"/>
          <a:lstStyle/>
          <a:p>
            <a:pPr marL="0" marR="0" lvl="0" indent="0" algn="ctr" defTabSz="913686"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60" name="Rectangle 9">
            <a:extLst>
              <a:ext uri="{FF2B5EF4-FFF2-40B4-BE49-F238E27FC236}">
                <a16:creationId xmlns:a16="http://schemas.microsoft.com/office/drawing/2014/main" id="{72EF0B4D-5DD1-4B45-89C9-7B2991221C5B}"/>
              </a:ext>
            </a:extLst>
          </p:cNvPr>
          <p:cNvSpPr>
            <a:spLocks noChangeArrowheads="1"/>
          </p:cNvSpPr>
          <p:nvPr/>
        </p:nvSpPr>
        <p:spPr bwMode="gray">
          <a:xfrm>
            <a:off x="3008786" y="3886246"/>
            <a:ext cx="6100235" cy="674619"/>
          </a:xfrm>
          <a:prstGeom prst="rect">
            <a:avLst/>
          </a:prstGeom>
          <a:solidFill>
            <a:sysClr val="windowText" lastClr="000000">
              <a:lumMod val="65000"/>
              <a:lumOff val="35000"/>
            </a:sysClr>
          </a:solidFill>
          <a:ln w="9525">
            <a:noFill/>
            <a:miter lim="800000"/>
            <a:headEnd/>
            <a:tailEnd/>
          </a:ln>
        </p:spPr>
        <p:txBody>
          <a:bodyPr wrap="square" lIns="0" tIns="45685" rIns="0" bIns="0" anchor="t" anchorCtr="0">
            <a:noAutofit/>
          </a:bodyPr>
          <a:lstStyle/>
          <a:p>
            <a:pPr lvl="0" algn="ctr" defTabSz="786784">
              <a:lnSpc>
                <a:spcPct val="95000"/>
              </a:lnSpc>
              <a:spcBef>
                <a:spcPct val="80000"/>
              </a:spcBef>
              <a:buClr>
                <a:srgbClr val="313131"/>
              </a:buClr>
              <a:defRPr/>
            </a:pPr>
            <a:r>
              <a:rPr lang="en-GB" sz="2400" b="1" kern="0" dirty="0">
                <a:solidFill>
                  <a:prstClr val="white"/>
                </a:solidFill>
                <a:latin typeface="Calibri"/>
                <a:cs typeface="Arial" pitchFamily="34" charset="0"/>
              </a:rPr>
              <a:t>AI ACADEMY</a:t>
            </a:r>
          </a:p>
        </p:txBody>
      </p:sp>
      <p:sp>
        <p:nvSpPr>
          <p:cNvPr id="61" name="Rectangle 60">
            <a:extLst>
              <a:ext uri="{FF2B5EF4-FFF2-40B4-BE49-F238E27FC236}">
                <a16:creationId xmlns:a16="http://schemas.microsoft.com/office/drawing/2014/main" id="{0A714403-0AFC-4304-9EB0-64F3FC8980E2}"/>
              </a:ext>
            </a:extLst>
          </p:cNvPr>
          <p:cNvSpPr/>
          <p:nvPr/>
        </p:nvSpPr>
        <p:spPr>
          <a:xfrm rot="10800000" flipV="1">
            <a:off x="3958626" y="4208328"/>
            <a:ext cx="4248948" cy="461665"/>
          </a:xfrm>
          <a:prstGeom prst="rect">
            <a:avLst/>
          </a:prstGeom>
        </p:spPr>
        <p:txBody>
          <a:bodyPr wrap="square" lIns="0" tIns="0" rIns="0" bIns="0">
            <a:spAutoFit/>
          </a:bodyPr>
          <a:lstStyle/>
          <a:p>
            <a:pPr marL="0" lvl="1" algn="ctr" defTabSz="913686">
              <a:buSzPct val="65000"/>
              <a:defRPr/>
            </a:pPr>
            <a:r>
              <a:rPr lang="en-US" sz="2000" kern="0" dirty="0">
                <a:solidFill>
                  <a:prstClr val="white"/>
                </a:solidFill>
              </a:rPr>
              <a:t>BATCH I GROUP 5</a:t>
            </a:r>
          </a:p>
          <a:p>
            <a:pPr marL="0" lvl="1" algn="ctr" defTabSz="913686">
              <a:buSzPct val="65000"/>
              <a:defRPr/>
            </a:pPr>
            <a:endParaRPr lang="en-US" sz="1000" kern="0" dirty="0">
              <a:solidFill>
                <a:prstClr val="white"/>
              </a:solidFill>
            </a:endParaRPr>
          </a:p>
        </p:txBody>
      </p:sp>
      <p:sp>
        <p:nvSpPr>
          <p:cNvPr id="62" name="Rectangle 61">
            <a:extLst>
              <a:ext uri="{FF2B5EF4-FFF2-40B4-BE49-F238E27FC236}">
                <a16:creationId xmlns:a16="http://schemas.microsoft.com/office/drawing/2014/main" id="{21813416-D41F-4DAA-B217-D9B3DF4238C8}"/>
              </a:ext>
            </a:extLst>
          </p:cNvPr>
          <p:cNvSpPr/>
          <p:nvPr/>
        </p:nvSpPr>
        <p:spPr>
          <a:xfrm>
            <a:off x="7242748" y="2768788"/>
            <a:ext cx="1609852" cy="923330"/>
          </a:xfrm>
          <a:prstGeom prst="rect">
            <a:avLst/>
          </a:prstGeom>
        </p:spPr>
        <p:txBody>
          <a:bodyPr wrap="square" lIns="0" tIns="0" rIns="0" bIns="0" anchor="t">
            <a:spAutoFit/>
          </a:bodyPr>
          <a:lstStyle/>
          <a:p>
            <a:pPr marL="171450" lvl="1" indent="-171450" algn="just" defTabSz="913686">
              <a:buSzPct val="65000"/>
              <a:buFont typeface="Wingdings" panose="05000000000000000000" pitchFamily="2" charset="2"/>
              <a:buChar char="v"/>
              <a:defRPr/>
            </a:pPr>
            <a:r>
              <a:rPr kumimoji="0" lang="en-US" sz="1200" b="0" i="0" u="none" strike="noStrike" kern="0" cap="none" spc="0" normalizeH="0" baseline="0" noProof="0" dirty="0">
                <a:ln>
                  <a:noFill/>
                </a:ln>
                <a:solidFill>
                  <a:schemeClr val="bg1"/>
                </a:solidFill>
                <a:effectLst/>
                <a:uLnTx/>
                <a:uFillTx/>
                <a:latin typeface="Calibri Light"/>
                <a:ea typeface="+mn-ea"/>
                <a:cs typeface="+mn-cs"/>
              </a:rPr>
              <a:t>Data Analysis using Big Data Tools</a:t>
            </a:r>
            <a:endParaRPr lang="en-US" sz="1200" b="0" i="0" u="none" strike="noStrike" kern="0" cap="none" spc="0" normalizeH="0" baseline="0" noProof="0" dirty="0">
              <a:ln>
                <a:noFill/>
              </a:ln>
              <a:solidFill>
                <a:schemeClr val="bg1"/>
              </a:solidFill>
              <a:effectLst/>
              <a:uLnTx/>
              <a:uFillTx/>
              <a:latin typeface="Calibri Light"/>
              <a:cs typeface="Calibri Light"/>
            </a:endParaRPr>
          </a:p>
          <a:p>
            <a:pPr marL="171450" lvl="1" indent="-171450" algn="just" defTabSz="913686">
              <a:buSzPct val="65000"/>
              <a:buFont typeface="Wingdings" panose="05000000000000000000" pitchFamily="2" charset="2"/>
              <a:buChar char="v"/>
              <a:defRPr/>
            </a:pPr>
            <a:r>
              <a:rPr lang="en-US" sz="1200" kern="0" dirty="0">
                <a:solidFill>
                  <a:schemeClr val="bg1"/>
                </a:solidFill>
                <a:latin typeface="Calibri Light"/>
              </a:rPr>
              <a:t>Data Analysis on Cloud</a:t>
            </a:r>
            <a:endParaRPr lang="en-US" sz="1200" kern="0" dirty="0">
              <a:solidFill>
                <a:schemeClr val="bg1"/>
              </a:solidFill>
              <a:latin typeface="Calibri Light"/>
              <a:cs typeface="Calibri Light"/>
            </a:endParaRPr>
          </a:p>
          <a:p>
            <a:pPr marL="171450" lvl="1" indent="-171450" defTabSz="913686">
              <a:buSzPct val="65000"/>
              <a:buFont typeface="Wingdings" panose="05000000000000000000" pitchFamily="2" charset="2"/>
              <a:buChar char="v"/>
              <a:defRPr/>
            </a:pPr>
            <a:r>
              <a:rPr kumimoji="0" lang="en-US" sz="1200" b="0" i="0" u="none" strike="noStrike" kern="0" cap="none" spc="0" normalizeH="0" baseline="0" noProof="0" dirty="0">
                <a:ln>
                  <a:noFill/>
                </a:ln>
                <a:solidFill>
                  <a:schemeClr val="bg1"/>
                </a:solidFill>
                <a:effectLst/>
                <a:uLnTx/>
                <a:uFillTx/>
                <a:latin typeface="Calibri Light"/>
                <a:ea typeface="+mn-ea"/>
                <a:cs typeface="+mn-cs"/>
              </a:rPr>
              <a:t>Deploym</a:t>
            </a:r>
            <a:r>
              <a:rPr lang="en-US" sz="1200" kern="0" dirty="0">
                <a:solidFill>
                  <a:schemeClr val="bg1"/>
                </a:solidFill>
                <a:latin typeface="Calibri Light"/>
              </a:rPr>
              <a:t>ent  of ML model using Flask</a:t>
            </a:r>
            <a:endParaRPr lang="en-US" sz="1200" b="0" i="0" u="none" strike="noStrike" kern="0" cap="none" spc="0" normalizeH="0" baseline="0" noProof="0">
              <a:ln>
                <a:noFill/>
              </a:ln>
              <a:solidFill>
                <a:schemeClr val="bg1"/>
              </a:solidFill>
              <a:effectLst/>
              <a:uLnTx/>
              <a:uFillTx/>
              <a:latin typeface="Calibri Light"/>
              <a:cs typeface="Calibri Light"/>
            </a:endParaRPr>
          </a:p>
        </p:txBody>
      </p:sp>
      <p:sp>
        <p:nvSpPr>
          <p:cNvPr id="63" name="Rectangle 62">
            <a:extLst>
              <a:ext uri="{FF2B5EF4-FFF2-40B4-BE49-F238E27FC236}">
                <a16:creationId xmlns:a16="http://schemas.microsoft.com/office/drawing/2014/main" id="{290641D1-D9F4-4DED-B1B1-3EEB420F2848}"/>
              </a:ext>
            </a:extLst>
          </p:cNvPr>
          <p:cNvSpPr/>
          <p:nvPr/>
        </p:nvSpPr>
        <p:spPr>
          <a:xfrm>
            <a:off x="5140377" y="2619706"/>
            <a:ext cx="1885446" cy="923330"/>
          </a:xfrm>
          <a:prstGeom prst="rect">
            <a:avLst/>
          </a:prstGeom>
        </p:spPr>
        <p:txBody>
          <a:bodyPr wrap="square" lIns="0" tIns="0" rIns="0" bIns="0">
            <a:spAutoFit/>
          </a:bodyPr>
          <a:lstStyle/>
          <a:p>
            <a:pPr marL="171450" lvl="1" indent="-171450" algn="just" defTabSz="913686">
              <a:buSzPct val="65000"/>
              <a:buFont typeface="Wingdings" panose="05000000000000000000" pitchFamily="2" charset="2"/>
              <a:buChar char="v"/>
              <a:defRPr/>
            </a:pPr>
            <a:r>
              <a:rPr lang="en-US" sz="1200" kern="0" dirty="0">
                <a:solidFill>
                  <a:prstClr val="white"/>
                </a:solidFill>
                <a:latin typeface="Calibri Light"/>
              </a:rPr>
              <a:t>Visualization using Python</a:t>
            </a:r>
          </a:p>
          <a:p>
            <a:pPr marL="171450" lvl="1" indent="-171450" algn="just" defTabSz="913686">
              <a:buSzPct val="65000"/>
              <a:buFont typeface="Wingdings" panose="05000000000000000000" pitchFamily="2" charset="2"/>
              <a:buChar char="v"/>
              <a:defRPr/>
            </a:pPr>
            <a:r>
              <a:rPr kumimoji="0" lang="en-US" sz="1200" b="0" i="0" u="none" strike="noStrike" kern="0" cap="none" spc="0" normalizeH="0" baseline="0" noProof="0" dirty="0">
                <a:ln>
                  <a:noFill/>
                </a:ln>
                <a:solidFill>
                  <a:prstClr val="white"/>
                </a:solidFill>
                <a:effectLst/>
                <a:uLnTx/>
                <a:uFillTx/>
                <a:latin typeface="Calibri Light"/>
                <a:ea typeface="+mn-ea"/>
                <a:cs typeface="+mn-cs"/>
              </a:rPr>
              <a:t>Exploratory Data Analysis</a:t>
            </a:r>
          </a:p>
          <a:p>
            <a:pPr marL="171450" lvl="1" indent="-171450" algn="just" defTabSz="913686">
              <a:buSzPct val="65000"/>
              <a:buFont typeface="Wingdings" panose="05000000000000000000" pitchFamily="2" charset="2"/>
              <a:buChar char="v"/>
              <a:defRPr/>
            </a:pPr>
            <a:r>
              <a:rPr lang="en-US" sz="1200" kern="0" dirty="0">
                <a:solidFill>
                  <a:prstClr val="white"/>
                </a:solidFill>
                <a:latin typeface="Calibri Light"/>
              </a:rPr>
              <a:t>Visualization using Power Bi</a:t>
            </a:r>
          </a:p>
          <a:p>
            <a:pPr marL="171450" lvl="1" indent="-171450" algn="just" defTabSz="913686">
              <a:buSzPct val="65000"/>
              <a:buFont typeface="Wingdings" panose="05000000000000000000" pitchFamily="2" charset="2"/>
              <a:buChar char="v"/>
              <a:defRPr/>
            </a:pPr>
            <a:r>
              <a:rPr kumimoji="0" lang="en-US" sz="1200" b="0" i="0" u="none" strike="noStrike" kern="0" cap="none" spc="0" normalizeH="0" baseline="0" noProof="0" dirty="0">
                <a:ln>
                  <a:noFill/>
                </a:ln>
                <a:solidFill>
                  <a:prstClr val="white"/>
                </a:solidFill>
                <a:effectLst/>
                <a:uLnTx/>
                <a:uFillTx/>
                <a:latin typeface="Calibri Light"/>
                <a:ea typeface="+mn-ea"/>
                <a:cs typeface="+mn-cs"/>
              </a:rPr>
              <a:t>Model Building using ML Algorithms</a:t>
            </a:r>
          </a:p>
        </p:txBody>
      </p:sp>
      <p:sp>
        <p:nvSpPr>
          <p:cNvPr id="65" name="Rectangle 64">
            <a:extLst>
              <a:ext uri="{FF2B5EF4-FFF2-40B4-BE49-F238E27FC236}">
                <a16:creationId xmlns:a16="http://schemas.microsoft.com/office/drawing/2014/main" id="{E4D60C62-73F6-4271-8124-8C1194642225}"/>
              </a:ext>
            </a:extLst>
          </p:cNvPr>
          <p:cNvSpPr/>
          <p:nvPr/>
        </p:nvSpPr>
        <p:spPr>
          <a:xfrm>
            <a:off x="3262303" y="2868859"/>
            <a:ext cx="1609589" cy="1061829"/>
          </a:xfrm>
          <a:prstGeom prst="rect">
            <a:avLst/>
          </a:prstGeom>
        </p:spPr>
        <p:txBody>
          <a:bodyPr wrap="square" lIns="0" tIns="0" rIns="0" bIns="0" anchor="t">
            <a:spAutoFit/>
          </a:bodyPr>
          <a:lstStyle/>
          <a:p>
            <a:pPr marL="171450" lvl="1" indent="-171450" defTabSz="913686">
              <a:buSzPct val="65000"/>
              <a:buFont typeface="Wingdings" panose="05000000000000000000" pitchFamily="2" charset="2"/>
              <a:buChar char="v"/>
              <a:defRPr/>
            </a:pPr>
            <a:r>
              <a:rPr kumimoji="0" lang="en-US" sz="1200" b="0" i="0" u="none" strike="noStrike" kern="0" cap="none" spc="0" normalizeH="0" baseline="0" noProof="0" dirty="0">
                <a:ln>
                  <a:noFill/>
                </a:ln>
                <a:solidFill>
                  <a:schemeClr val="bg1"/>
                </a:solidFill>
                <a:effectLst/>
                <a:uLnTx/>
                <a:uFillTx/>
                <a:latin typeface="Calibri Light"/>
                <a:ea typeface="+mn-ea"/>
                <a:cs typeface="+mn-cs"/>
              </a:rPr>
              <a:t>Data</a:t>
            </a:r>
            <a:r>
              <a:rPr lang="en-US" sz="1200" kern="0" dirty="0">
                <a:solidFill>
                  <a:schemeClr val="bg1"/>
                </a:solidFill>
                <a:latin typeface="Calibri Light"/>
              </a:rPr>
              <a:t> </a:t>
            </a:r>
            <a:r>
              <a:rPr kumimoji="0" lang="en-US" sz="1200" b="0" i="0" u="none" strike="noStrike" kern="0" cap="none" spc="0" normalizeH="0" baseline="0" noProof="0" dirty="0">
                <a:ln>
                  <a:noFill/>
                </a:ln>
                <a:solidFill>
                  <a:schemeClr val="bg1"/>
                </a:solidFill>
                <a:effectLst/>
                <a:uLnTx/>
                <a:uFillTx/>
                <a:latin typeface="Calibri Light"/>
                <a:ea typeface="+mn-ea"/>
                <a:cs typeface="+mn-cs"/>
              </a:rPr>
              <a:t> Manipulation using Python</a:t>
            </a:r>
            <a:endParaRPr lang="en-US" dirty="0">
              <a:solidFill>
                <a:schemeClr val="bg1"/>
              </a:solidFill>
              <a:cs typeface="Calibri"/>
            </a:endParaRPr>
          </a:p>
          <a:p>
            <a:pPr marL="171450" lvl="1" indent="-171450" algn="just" defTabSz="913686">
              <a:buSzPct val="65000"/>
              <a:buFont typeface="Wingdings" panose="05000000000000000000" pitchFamily="2" charset="2"/>
              <a:buChar char="v"/>
              <a:defRPr/>
            </a:pPr>
            <a:r>
              <a:rPr kumimoji="0" lang="en-US" sz="1200" b="0" i="0" u="none" strike="noStrike" kern="0" cap="none" spc="0" normalizeH="0" baseline="0" noProof="0" dirty="0">
                <a:ln>
                  <a:noFill/>
                </a:ln>
                <a:solidFill>
                  <a:schemeClr val="bg1"/>
                </a:solidFill>
                <a:effectLst/>
                <a:uLnTx/>
                <a:uFillTx/>
                <a:latin typeface="Calibri Light"/>
                <a:ea typeface="+mn-ea"/>
                <a:cs typeface="+mn-cs"/>
              </a:rPr>
              <a:t>S</a:t>
            </a:r>
            <a:r>
              <a:rPr lang="en-US" sz="1200" kern="0" dirty="0">
                <a:solidFill>
                  <a:schemeClr val="bg1"/>
                </a:solidFill>
                <a:latin typeface="Calibri Light"/>
              </a:rPr>
              <a:t>QL – ORACLE</a:t>
            </a:r>
            <a:endParaRPr lang="en-US" sz="1200" kern="0" dirty="0">
              <a:solidFill>
                <a:schemeClr val="bg1"/>
              </a:solidFill>
              <a:latin typeface="Calibri Light"/>
              <a:cs typeface="Calibri Light"/>
            </a:endParaRPr>
          </a:p>
          <a:p>
            <a:pPr marL="171450" lvl="1" indent="-171450" defTabSz="913686">
              <a:buSzPct val="65000"/>
              <a:buFont typeface="Wingdings" panose="05000000000000000000" pitchFamily="2" charset="2"/>
              <a:buChar char="v"/>
              <a:defRPr/>
            </a:pPr>
            <a:r>
              <a:rPr kumimoji="0" lang="en-US" sz="1200" b="0" i="0" u="none" strike="noStrike" kern="0" cap="none" spc="0" normalizeH="0" baseline="0" noProof="0" dirty="0">
                <a:ln>
                  <a:noFill/>
                </a:ln>
                <a:solidFill>
                  <a:schemeClr val="bg1"/>
                </a:solidFill>
                <a:effectLst/>
                <a:uLnTx/>
                <a:uFillTx/>
                <a:latin typeface="Calibri Light"/>
                <a:ea typeface="+mn-ea"/>
                <a:cs typeface="+mn-cs"/>
              </a:rPr>
              <a:t>Statistical</a:t>
            </a:r>
            <a:r>
              <a:rPr lang="en-US" sz="1200" kern="0" dirty="0">
                <a:solidFill>
                  <a:schemeClr val="bg1"/>
                </a:solidFill>
                <a:latin typeface="Calibri Light"/>
              </a:rPr>
              <a:t> </a:t>
            </a:r>
            <a:r>
              <a:rPr kumimoji="0" lang="en-US" sz="1200" b="0" i="0" u="none" strike="noStrike" kern="0" cap="none" spc="0" normalizeH="0" baseline="0" noProof="0" dirty="0">
                <a:ln>
                  <a:noFill/>
                </a:ln>
                <a:solidFill>
                  <a:schemeClr val="bg1"/>
                </a:solidFill>
                <a:effectLst/>
                <a:uLnTx/>
                <a:uFillTx/>
                <a:latin typeface="Calibri Light"/>
                <a:ea typeface="+mn-ea"/>
                <a:cs typeface="+mn-cs"/>
              </a:rPr>
              <a:t> Analysis using Python</a:t>
            </a:r>
            <a:endParaRPr lang="en-US" sz="1200" b="0" i="0" u="none" strike="noStrike" kern="0" cap="none" spc="0" normalizeH="0" baseline="0" noProof="0" dirty="0">
              <a:ln>
                <a:noFill/>
              </a:ln>
              <a:solidFill>
                <a:schemeClr val="bg1"/>
              </a:solidFill>
              <a:effectLst/>
              <a:uLnTx/>
              <a:uFillTx/>
              <a:latin typeface="Calibri Light"/>
              <a:cs typeface="Calibri Light"/>
            </a:endParaRPr>
          </a:p>
          <a:p>
            <a:pPr marL="171450" lvl="1" indent="-171450" algn="r" defTabSz="913686">
              <a:buSzPct val="65000"/>
              <a:buFont typeface="Wingdings" panose="05000000000000000000" pitchFamily="2" charset="2"/>
              <a:buChar char="v"/>
              <a:defRPr/>
            </a:pPr>
            <a:endParaRPr kumimoji="0" lang="en-US" sz="9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71" name="Rectangle 11">
            <a:extLst>
              <a:ext uri="{FF2B5EF4-FFF2-40B4-BE49-F238E27FC236}">
                <a16:creationId xmlns:a16="http://schemas.microsoft.com/office/drawing/2014/main" id="{0CBDA811-6B73-4CB3-8949-7C36E7A5C818}"/>
              </a:ext>
            </a:extLst>
          </p:cNvPr>
          <p:cNvSpPr>
            <a:spLocks noChangeArrowheads="1"/>
          </p:cNvSpPr>
          <p:nvPr/>
        </p:nvSpPr>
        <p:spPr bwMode="gray">
          <a:xfrm flipH="1">
            <a:off x="7204462" y="2461445"/>
            <a:ext cx="1261592" cy="204671"/>
          </a:xfrm>
          <a:prstGeom prst="rect">
            <a:avLst/>
          </a:prstGeom>
          <a:noFill/>
          <a:ln w="9525">
            <a:noFill/>
            <a:miter lim="800000"/>
            <a:headEnd/>
            <a:tailEnd/>
          </a:ln>
        </p:spPr>
        <p:txBody>
          <a:bodyPr wrap="square" lIns="0" tIns="0" rIns="0" bIns="0" anchor="ctr" anchorCtr="0">
            <a:spAutoFit/>
          </a:bodyPr>
          <a:lstStyle/>
          <a:p>
            <a:pPr lvl="0" algn="ctr" defTabSz="786784">
              <a:lnSpc>
                <a:spcPct val="95000"/>
              </a:lnSpc>
              <a:spcBef>
                <a:spcPct val="80000"/>
              </a:spcBef>
              <a:buClr>
                <a:srgbClr val="313131"/>
              </a:buClr>
            </a:pPr>
            <a:r>
              <a:rPr lang="en-GB" sz="1400" b="1" kern="0" dirty="0">
                <a:solidFill>
                  <a:prstClr val="white"/>
                </a:solidFill>
                <a:latin typeface="Calibri"/>
                <a:cs typeface="Arial" pitchFamily="34" charset="0"/>
              </a:rPr>
              <a:t>Checkpoint</a:t>
            </a:r>
            <a:r>
              <a:rPr lang="en-GB" sz="1100" b="1" kern="0" dirty="0">
                <a:solidFill>
                  <a:prstClr val="white"/>
                </a:solidFill>
                <a:latin typeface="Calibri"/>
                <a:cs typeface="Arial" pitchFamily="34" charset="0"/>
              </a:rPr>
              <a:t> </a:t>
            </a:r>
            <a:r>
              <a:rPr lang="en-GB" sz="1400" b="1" kern="0" dirty="0">
                <a:solidFill>
                  <a:prstClr val="white"/>
                </a:solidFill>
                <a:latin typeface="Calibri"/>
                <a:cs typeface="Arial" pitchFamily="34" charset="0"/>
              </a:rPr>
              <a:t>3</a:t>
            </a:r>
          </a:p>
        </p:txBody>
      </p:sp>
      <p:sp>
        <p:nvSpPr>
          <p:cNvPr id="72" name="Rectangle 11">
            <a:extLst>
              <a:ext uri="{FF2B5EF4-FFF2-40B4-BE49-F238E27FC236}">
                <a16:creationId xmlns:a16="http://schemas.microsoft.com/office/drawing/2014/main" id="{3E30EA2B-6FB8-486E-8249-8DE994B673AC}"/>
              </a:ext>
            </a:extLst>
          </p:cNvPr>
          <p:cNvSpPr>
            <a:spLocks noChangeArrowheads="1"/>
          </p:cNvSpPr>
          <p:nvPr/>
        </p:nvSpPr>
        <p:spPr bwMode="gray">
          <a:xfrm flipH="1">
            <a:off x="5140377" y="2128270"/>
            <a:ext cx="1839806" cy="204671"/>
          </a:xfrm>
          <a:prstGeom prst="rect">
            <a:avLst/>
          </a:prstGeom>
          <a:noFill/>
          <a:ln w="9525">
            <a:noFill/>
            <a:miter lim="800000"/>
            <a:headEnd/>
            <a:tailEnd/>
          </a:ln>
        </p:spPr>
        <p:txBody>
          <a:bodyPr wrap="square" lIns="0" tIns="0" rIns="0" bIns="0" anchor="ctr" anchorCtr="0">
            <a:spAutoFit/>
          </a:bodyPr>
          <a:lstStyle/>
          <a:p>
            <a:pPr lvl="0" algn="ctr" defTabSz="786784">
              <a:lnSpc>
                <a:spcPct val="95000"/>
              </a:lnSpc>
              <a:spcBef>
                <a:spcPct val="80000"/>
              </a:spcBef>
              <a:buClr>
                <a:srgbClr val="313131"/>
              </a:buClr>
            </a:pPr>
            <a:r>
              <a:rPr lang="en-GB" sz="1400" b="1" kern="0" dirty="0">
                <a:solidFill>
                  <a:prstClr val="white"/>
                </a:solidFill>
                <a:latin typeface="Calibri"/>
                <a:cs typeface="Arial" pitchFamily="34" charset="0"/>
              </a:rPr>
              <a:t>Checkpoint</a:t>
            </a:r>
            <a:r>
              <a:rPr lang="en-GB" sz="1100" b="1" kern="0" dirty="0">
                <a:solidFill>
                  <a:prstClr val="white"/>
                </a:solidFill>
                <a:latin typeface="Calibri"/>
                <a:cs typeface="Arial" pitchFamily="34" charset="0"/>
              </a:rPr>
              <a:t> </a:t>
            </a:r>
            <a:r>
              <a:rPr lang="en-GB" sz="1400" b="1" kern="0" dirty="0">
                <a:solidFill>
                  <a:prstClr val="white"/>
                </a:solidFill>
                <a:latin typeface="Calibri"/>
                <a:cs typeface="Arial" pitchFamily="34" charset="0"/>
              </a:rPr>
              <a:t>2</a:t>
            </a:r>
            <a:r>
              <a:rPr lang="en-GB" sz="1100" b="1" kern="0" dirty="0">
                <a:solidFill>
                  <a:prstClr val="white"/>
                </a:solidFill>
                <a:latin typeface="Calibri"/>
                <a:cs typeface="Arial" pitchFamily="34" charset="0"/>
              </a:rPr>
              <a:t> </a:t>
            </a:r>
          </a:p>
        </p:txBody>
      </p:sp>
      <p:sp>
        <p:nvSpPr>
          <p:cNvPr id="73" name="Rectangle 11">
            <a:extLst>
              <a:ext uri="{FF2B5EF4-FFF2-40B4-BE49-F238E27FC236}">
                <a16:creationId xmlns:a16="http://schemas.microsoft.com/office/drawing/2014/main" id="{523F16DE-A9EC-43F1-9BF6-B41F43A5DF62}"/>
              </a:ext>
            </a:extLst>
          </p:cNvPr>
          <p:cNvSpPr>
            <a:spLocks noChangeArrowheads="1"/>
          </p:cNvSpPr>
          <p:nvPr/>
        </p:nvSpPr>
        <p:spPr bwMode="gray">
          <a:xfrm flipH="1">
            <a:off x="3486084" y="2563781"/>
            <a:ext cx="1408430" cy="204671"/>
          </a:xfrm>
          <a:prstGeom prst="rect">
            <a:avLst/>
          </a:prstGeom>
          <a:noFill/>
          <a:ln w="9525">
            <a:noFill/>
            <a:miter lim="800000"/>
            <a:headEnd/>
            <a:tailEnd/>
          </a:ln>
        </p:spPr>
        <p:txBody>
          <a:bodyPr wrap="square" lIns="0" tIns="0" rIns="0" bIns="0" anchor="ctr" anchorCtr="0">
            <a:spAutoFit/>
          </a:bodyPr>
          <a:lstStyle/>
          <a:p>
            <a:pPr lvl="0" algn="ctr" defTabSz="786784">
              <a:lnSpc>
                <a:spcPct val="95000"/>
              </a:lnSpc>
              <a:spcBef>
                <a:spcPct val="80000"/>
              </a:spcBef>
              <a:buClr>
                <a:srgbClr val="313131"/>
              </a:buClr>
            </a:pPr>
            <a:r>
              <a:rPr lang="en-GB" sz="1400" b="1" kern="0" dirty="0">
                <a:solidFill>
                  <a:prstClr val="white"/>
                </a:solidFill>
                <a:latin typeface="Calibri"/>
                <a:cs typeface="Arial" pitchFamily="34" charset="0"/>
              </a:rPr>
              <a:t>Checkpoint 1 </a:t>
            </a:r>
          </a:p>
        </p:txBody>
      </p:sp>
      <p:sp>
        <p:nvSpPr>
          <p:cNvPr id="76" name="TextBox 75">
            <a:extLst>
              <a:ext uri="{FF2B5EF4-FFF2-40B4-BE49-F238E27FC236}">
                <a16:creationId xmlns:a16="http://schemas.microsoft.com/office/drawing/2014/main" id="{AF87D512-D73B-4B0A-A71D-2E71F1F1F58C}"/>
              </a:ext>
            </a:extLst>
          </p:cNvPr>
          <p:cNvSpPr txBox="1"/>
          <p:nvPr/>
        </p:nvSpPr>
        <p:spPr>
          <a:xfrm>
            <a:off x="2536287" y="5827403"/>
            <a:ext cx="1394289" cy="276928"/>
          </a:xfrm>
          <a:prstGeom prst="rect">
            <a:avLst/>
          </a:prstGeom>
          <a:noFill/>
        </p:spPr>
        <p:txBody>
          <a:bodyPr wrap="square" lIns="91370" tIns="45685" rIns="91370" bIns="45685" rtlCol="0">
            <a:spAutoFit/>
          </a:bodyPr>
          <a:lstStyle/>
          <a:p>
            <a:pPr lvl="0" algn="ctr" defTabSz="913686">
              <a:defRPr/>
            </a:pPr>
            <a:endParaRPr lang="en-US" sz="1200" b="1" kern="0" dirty="0">
              <a:solidFill>
                <a:prstClr val="black"/>
              </a:solidFill>
            </a:endParaRPr>
          </a:p>
        </p:txBody>
      </p:sp>
      <p:sp>
        <p:nvSpPr>
          <p:cNvPr id="77" name="TextBox 76">
            <a:extLst>
              <a:ext uri="{FF2B5EF4-FFF2-40B4-BE49-F238E27FC236}">
                <a16:creationId xmlns:a16="http://schemas.microsoft.com/office/drawing/2014/main" id="{CC46852B-0FEB-46C9-B6BD-8DD7E2EE73E8}"/>
              </a:ext>
            </a:extLst>
          </p:cNvPr>
          <p:cNvSpPr txBox="1"/>
          <p:nvPr/>
        </p:nvSpPr>
        <p:spPr>
          <a:xfrm>
            <a:off x="4407471" y="5827405"/>
            <a:ext cx="1394289" cy="276928"/>
          </a:xfrm>
          <a:prstGeom prst="rect">
            <a:avLst/>
          </a:prstGeom>
          <a:noFill/>
        </p:spPr>
        <p:txBody>
          <a:bodyPr wrap="square" lIns="91370" tIns="45685" rIns="91370" bIns="45685" rtlCol="0">
            <a:spAutoFit/>
          </a:bodyPr>
          <a:lstStyle/>
          <a:p>
            <a:pPr lvl="0" algn="ctr" defTabSz="913686">
              <a:defRPr/>
            </a:pPr>
            <a:endParaRPr lang="en-US" sz="1200" b="1" kern="0" dirty="0">
              <a:solidFill>
                <a:prstClr val="black"/>
              </a:solidFill>
            </a:endParaRPr>
          </a:p>
        </p:txBody>
      </p:sp>
      <p:sp>
        <p:nvSpPr>
          <p:cNvPr id="78" name="TextBox 77">
            <a:extLst>
              <a:ext uri="{FF2B5EF4-FFF2-40B4-BE49-F238E27FC236}">
                <a16:creationId xmlns:a16="http://schemas.microsoft.com/office/drawing/2014/main" id="{509D320F-6654-4B13-A7FA-C5E0C293A2CC}"/>
              </a:ext>
            </a:extLst>
          </p:cNvPr>
          <p:cNvSpPr txBox="1"/>
          <p:nvPr/>
        </p:nvSpPr>
        <p:spPr>
          <a:xfrm>
            <a:off x="6132153" y="5827405"/>
            <a:ext cx="1704267" cy="276928"/>
          </a:xfrm>
          <a:prstGeom prst="rect">
            <a:avLst/>
          </a:prstGeom>
          <a:noFill/>
        </p:spPr>
        <p:txBody>
          <a:bodyPr wrap="square" lIns="91370" tIns="45685" rIns="91370" bIns="45685" rtlCol="0">
            <a:spAutoFit/>
          </a:bodyPr>
          <a:lstStyle/>
          <a:p>
            <a:pPr lvl="0" algn="ctr" defTabSz="913686">
              <a:defRPr/>
            </a:pPr>
            <a:endParaRPr lang="en-US" sz="1200" b="1" kern="0" dirty="0">
              <a:solidFill>
                <a:prstClr val="black"/>
              </a:solidFill>
            </a:endParaRPr>
          </a:p>
        </p:txBody>
      </p:sp>
      <p:sp>
        <p:nvSpPr>
          <p:cNvPr id="79" name="TextBox 78">
            <a:extLst>
              <a:ext uri="{FF2B5EF4-FFF2-40B4-BE49-F238E27FC236}">
                <a16:creationId xmlns:a16="http://schemas.microsoft.com/office/drawing/2014/main" id="{9EC24183-9641-4D63-ABC1-FC019AFE66CC}"/>
              </a:ext>
            </a:extLst>
          </p:cNvPr>
          <p:cNvSpPr txBox="1"/>
          <p:nvPr/>
        </p:nvSpPr>
        <p:spPr>
          <a:xfrm>
            <a:off x="7836422" y="5827405"/>
            <a:ext cx="2032356" cy="276928"/>
          </a:xfrm>
          <a:prstGeom prst="rect">
            <a:avLst/>
          </a:prstGeom>
          <a:noFill/>
        </p:spPr>
        <p:txBody>
          <a:bodyPr wrap="square" lIns="91370" tIns="45685" rIns="91370" bIns="45685" rtlCol="0">
            <a:spAutoFit/>
          </a:bodyPr>
          <a:lstStyle/>
          <a:p>
            <a:pPr lvl="0" algn="ctr" defTabSz="913686">
              <a:defRPr/>
            </a:pPr>
            <a:endParaRPr lang="en-US" sz="1200" b="1" kern="0" dirty="0">
              <a:solidFill>
                <a:prstClr val="black"/>
              </a:solidFill>
            </a:endParaRPr>
          </a:p>
        </p:txBody>
      </p:sp>
      <p:sp>
        <p:nvSpPr>
          <p:cNvPr id="81" name="Freeform 66">
            <a:extLst>
              <a:ext uri="{FF2B5EF4-FFF2-40B4-BE49-F238E27FC236}">
                <a16:creationId xmlns:a16="http://schemas.microsoft.com/office/drawing/2014/main" id="{ED563F1D-C1BF-40BE-B82E-D82A6CAE18DA}"/>
              </a:ext>
            </a:extLst>
          </p:cNvPr>
          <p:cNvSpPr/>
          <p:nvPr/>
        </p:nvSpPr>
        <p:spPr>
          <a:xfrm>
            <a:off x="626048" y="4591688"/>
            <a:ext cx="3142618" cy="890877"/>
          </a:xfrm>
          <a:custGeom>
            <a:avLst/>
            <a:gdLst>
              <a:gd name="connsiteX0" fmla="*/ 1058333 w 6358466"/>
              <a:gd name="connsiteY0" fmla="*/ 0 h 1134533"/>
              <a:gd name="connsiteX1" fmla="*/ 5223933 w 6358466"/>
              <a:gd name="connsiteY1" fmla="*/ 0 h 1134533"/>
              <a:gd name="connsiteX2" fmla="*/ 6358466 w 6358466"/>
              <a:gd name="connsiteY2" fmla="*/ 1134533 h 1134533"/>
              <a:gd name="connsiteX3" fmla="*/ 0 w 6358466"/>
              <a:gd name="connsiteY3" fmla="*/ 1134533 h 1134533"/>
              <a:gd name="connsiteX4" fmla="*/ 1058333 w 6358466"/>
              <a:gd name="connsiteY4" fmla="*/ 0 h 1134533"/>
              <a:gd name="connsiteX0" fmla="*/ 1309325 w 6358466"/>
              <a:gd name="connsiteY0" fmla="*/ 0 h 1140883"/>
              <a:gd name="connsiteX1" fmla="*/ 5223933 w 6358466"/>
              <a:gd name="connsiteY1" fmla="*/ 6350 h 1140883"/>
              <a:gd name="connsiteX2" fmla="*/ 6358466 w 6358466"/>
              <a:gd name="connsiteY2" fmla="*/ 1140883 h 1140883"/>
              <a:gd name="connsiteX3" fmla="*/ 0 w 6358466"/>
              <a:gd name="connsiteY3" fmla="*/ 1140883 h 1140883"/>
              <a:gd name="connsiteX4" fmla="*/ 1309325 w 6358466"/>
              <a:gd name="connsiteY4" fmla="*/ 0 h 1140883"/>
              <a:gd name="connsiteX0" fmla="*/ 1309325 w 6358466"/>
              <a:gd name="connsiteY0" fmla="*/ 0 h 1140883"/>
              <a:gd name="connsiteX1" fmla="*/ 5074406 w 6358466"/>
              <a:gd name="connsiteY1" fmla="*/ 0 h 1140883"/>
              <a:gd name="connsiteX2" fmla="*/ 6358466 w 6358466"/>
              <a:gd name="connsiteY2" fmla="*/ 1140883 h 1140883"/>
              <a:gd name="connsiteX3" fmla="*/ 0 w 6358466"/>
              <a:gd name="connsiteY3" fmla="*/ 1140883 h 1140883"/>
              <a:gd name="connsiteX4" fmla="*/ 1309325 w 6358466"/>
              <a:gd name="connsiteY4" fmla="*/ 0 h 1140883"/>
              <a:gd name="connsiteX0" fmla="*/ 1309325 w 6358466"/>
              <a:gd name="connsiteY0" fmla="*/ 76200 h 1140883"/>
              <a:gd name="connsiteX1" fmla="*/ 5074406 w 6358466"/>
              <a:gd name="connsiteY1" fmla="*/ 0 h 1140883"/>
              <a:gd name="connsiteX2" fmla="*/ 6358466 w 6358466"/>
              <a:gd name="connsiteY2" fmla="*/ 1140883 h 1140883"/>
              <a:gd name="connsiteX3" fmla="*/ 0 w 6358466"/>
              <a:gd name="connsiteY3" fmla="*/ 1140883 h 1140883"/>
              <a:gd name="connsiteX4" fmla="*/ 1309325 w 6358466"/>
              <a:gd name="connsiteY4" fmla="*/ 76200 h 1140883"/>
              <a:gd name="connsiteX0" fmla="*/ 1309325 w 6358466"/>
              <a:gd name="connsiteY0" fmla="*/ 0 h 1064683"/>
              <a:gd name="connsiteX1" fmla="*/ 1921518 w 6358466"/>
              <a:gd name="connsiteY1" fmla="*/ 0 h 1064683"/>
              <a:gd name="connsiteX2" fmla="*/ 6358466 w 6358466"/>
              <a:gd name="connsiteY2" fmla="*/ 1064683 h 1064683"/>
              <a:gd name="connsiteX3" fmla="*/ 0 w 6358466"/>
              <a:gd name="connsiteY3" fmla="*/ 1064683 h 1064683"/>
              <a:gd name="connsiteX4" fmla="*/ 1309325 w 6358466"/>
              <a:gd name="connsiteY4" fmla="*/ 0 h 1064683"/>
              <a:gd name="connsiteX0" fmla="*/ 1309325 w 1921518"/>
              <a:gd name="connsiteY0" fmla="*/ 0 h 1115483"/>
              <a:gd name="connsiteX1" fmla="*/ 1921518 w 1921518"/>
              <a:gd name="connsiteY1" fmla="*/ 0 h 1115483"/>
              <a:gd name="connsiteX2" fmla="*/ 1035298 w 1921518"/>
              <a:gd name="connsiteY2" fmla="*/ 1115483 h 1115483"/>
              <a:gd name="connsiteX3" fmla="*/ 0 w 1921518"/>
              <a:gd name="connsiteY3" fmla="*/ 1064683 h 1115483"/>
              <a:gd name="connsiteX4" fmla="*/ 1309325 w 1921518"/>
              <a:gd name="connsiteY4" fmla="*/ 0 h 1115483"/>
              <a:gd name="connsiteX0" fmla="*/ 1300781 w 1912974"/>
              <a:gd name="connsiteY0" fmla="*/ 0 h 1115483"/>
              <a:gd name="connsiteX1" fmla="*/ 1912974 w 1912974"/>
              <a:gd name="connsiteY1" fmla="*/ 0 h 1115483"/>
              <a:gd name="connsiteX2" fmla="*/ 1026754 w 1912974"/>
              <a:gd name="connsiteY2" fmla="*/ 1115483 h 1115483"/>
              <a:gd name="connsiteX3" fmla="*/ 0 w 1912974"/>
              <a:gd name="connsiteY3" fmla="*/ 1115483 h 1115483"/>
              <a:gd name="connsiteX4" fmla="*/ 1300781 w 1912974"/>
              <a:gd name="connsiteY4" fmla="*/ 0 h 1115483"/>
              <a:gd name="connsiteX0" fmla="*/ 1525072 w 2137265"/>
              <a:gd name="connsiteY0" fmla="*/ 0 h 1115483"/>
              <a:gd name="connsiteX1" fmla="*/ 2137265 w 2137265"/>
              <a:gd name="connsiteY1" fmla="*/ 0 h 1115483"/>
              <a:gd name="connsiteX2" fmla="*/ 1251045 w 2137265"/>
              <a:gd name="connsiteY2" fmla="*/ 1115483 h 1115483"/>
              <a:gd name="connsiteX3" fmla="*/ 0 w 2137265"/>
              <a:gd name="connsiteY3" fmla="*/ 1115483 h 1115483"/>
              <a:gd name="connsiteX4" fmla="*/ 1525072 w 2137265"/>
              <a:gd name="connsiteY4" fmla="*/ 0 h 1115483"/>
              <a:gd name="connsiteX0" fmla="*/ 1525072 w 2137265"/>
              <a:gd name="connsiteY0" fmla="*/ 0 h 1115483"/>
              <a:gd name="connsiteX1" fmla="*/ 2137265 w 2137265"/>
              <a:gd name="connsiteY1" fmla="*/ 0 h 1115483"/>
              <a:gd name="connsiteX2" fmla="*/ 1030314 w 2137265"/>
              <a:gd name="connsiteY2" fmla="*/ 1111249 h 1115483"/>
              <a:gd name="connsiteX3" fmla="*/ 0 w 2137265"/>
              <a:gd name="connsiteY3" fmla="*/ 1115483 h 1115483"/>
              <a:gd name="connsiteX4" fmla="*/ 1525072 w 2137265"/>
              <a:gd name="connsiteY4" fmla="*/ 0 h 1115483"/>
              <a:gd name="connsiteX0" fmla="*/ 1589155 w 2137265"/>
              <a:gd name="connsiteY0" fmla="*/ 0 h 1115483"/>
              <a:gd name="connsiteX1" fmla="*/ 2137265 w 2137265"/>
              <a:gd name="connsiteY1" fmla="*/ 0 h 1115483"/>
              <a:gd name="connsiteX2" fmla="*/ 1030314 w 2137265"/>
              <a:gd name="connsiteY2" fmla="*/ 1111249 h 1115483"/>
              <a:gd name="connsiteX3" fmla="*/ 0 w 2137265"/>
              <a:gd name="connsiteY3" fmla="*/ 1115483 h 1115483"/>
              <a:gd name="connsiteX4" fmla="*/ 1589155 w 2137265"/>
              <a:gd name="connsiteY4" fmla="*/ 0 h 1115483"/>
              <a:gd name="connsiteX0" fmla="*/ 1589155 w 2080302"/>
              <a:gd name="connsiteY0" fmla="*/ 0 h 1115483"/>
              <a:gd name="connsiteX1" fmla="*/ 2080302 w 2080302"/>
              <a:gd name="connsiteY1" fmla="*/ 4233 h 1115483"/>
              <a:gd name="connsiteX2" fmla="*/ 1030314 w 2080302"/>
              <a:gd name="connsiteY2" fmla="*/ 1111249 h 1115483"/>
              <a:gd name="connsiteX3" fmla="*/ 0 w 2080302"/>
              <a:gd name="connsiteY3" fmla="*/ 1115483 h 1115483"/>
              <a:gd name="connsiteX4" fmla="*/ 1589155 w 2080302"/>
              <a:gd name="connsiteY4" fmla="*/ 0 h 1115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302" h="1115483">
                <a:moveTo>
                  <a:pt x="1589155" y="0"/>
                </a:moveTo>
                <a:lnTo>
                  <a:pt x="2080302" y="4233"/>
                </a:lnTo>
                <a:lnTo>
                  <a:pt x="1030314" y="1111249"/>
                </a:lnTo>
                <a:lnTo>
                  <a:pt x="0" y="1115483"/>
                </a:lnTo>
                <a:lnTo>
                  <a:pt x="1589155" y="0"/>
                </a:lnTo>
                <a:close/>
              </a:path>
            </a:pathLst>
          </a:custGeom>
          <a:gradFill>
            <a:gsLst>
              <a:gs pos="0">
                <a:sysClr val="window" lastClr="FFFFFF">
                  <a:lumMod val="50000"/>
                </a:sysClr>
              </a:gs>
              <a:gs pos="100000">
                <a:sysClr val="window" lastClr="FFFFFF">
                  <a:lumMod val="95000"/>
                </a:sysClr>
              </a:gs>
            </a:gsLst>
            <a:lin ang="5400000" scaled="1"/>
          </a:gradFill>
          <a:ln w="25400" cap="flat" cmpd="sng" algn="ctr">
            <a:noFill/>
            <a:prstDash val="solid"/>
          </a:ln>
          <a:effectLst/>
        </p:spPr>
        <p:txBody>
          <a:bodyPr lIns="91370" tIns="45685" rIns="91370" bIns="45685" rtlCol="0" anchor="ctr"/>
          <a:lstStyle/>
          <a:p>
            <a:pPr marL="0" marR="0" lvl="0" indent="0" algn="ctr" defTabSz="913686"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82" name="Freeform 67">
            <a:extLst>
              <a:ext uri="{FF2B5EF4-FFF2-40B4-BE49-F238E27FC236}">
                <a16:creationId xmlns:a16="http://schemas.microsoft.com/office/drawing/2014/main" id="{0889A2F5-2A06-4B88-887F-FE161B019E3D}"/>
              </a:ext>
            </a:extLst>
          </p:cNvPr>
          <p:cNvSpPr/>
          <p:nvPr/>
        </p:nvSpPr>
        <p:spPr>
          <a:xfrm>
            <a:off x="2486325" y="4607907"/>
            <a:ext cx="2564681" cy="909441"/>
          </a:xfrm>
          <a:custGeom>
            <a:avLst/>
            <a:gdLst>
              <a:gd name="connsiteX0" fmla="*/ 1058333 w 6358466"/>
              <a:gd name="connsiteY0" fmla="*/ 0 h 1134533"/>
              <a:gd name="connsiteX1" fmla="*/ 5223933 w 6358466"/>
              <a:gd name="connsiteY1" fmla="*/ 0 h 1134533"/>
              <a:gd name="connsiteX2" fmla="*/ 6358466 w 6358466"/>
              <a:gd name="connsiteY2" fmla="*/ 1134533 h 1134533"/>
              <a:gd name="connsiteX3" fmla="*/ 0 w 6358466"/>
              <a:gd name="connsiteY3" fmla="*/ 1134533 h 1134533"/>
              <a:gd name="connsiteX4" fmla="*/ 1058333 w 6358466"/>
              <a:gd name="connsiteY4" fmla="*/ 0 h 1134533"/>
              <a:gd name="connsiteX0" fmla="*/ 1309325 w 6358466"/>
              <a:gd name="connsiteY0" fmla="*/ 0 h 1140883"/>
              <a:gd name="connsiteX1" fmla="*/ 5223933 w 6358466"/>
              <a:gd name="connsiteY1" fmla="*/ 6350 h 1140883"/>
              <a:gd name="connsiteX2" fmla="*/ 6358466 w 6358466"/>
              <a:gd name="connsiteY2" fmla="*/ 1140883 h 1140883"/>
              <a:gd name="connsiteX3" fmla="*/ 0 w 6358466"/>
              <a:gd name="connsiteY3" fmla="*/ 1140883 h 1140883"/>
              <a:gd name="connsiteX4" fmla="*/ 1309325 w 6358466"/>
              <a:gd name="connsiteY4" fmla="*/ 0 h 1140883"/>
              <a:gd name="connsiteX0" fmla="*/ 1309325 w 6358466"/>
              <a:gd name="connsiteY0" fmla="*/ 0 h 1140883"/>
              <a:gd name="connsiteX1" fmla="*/ 5074406 w 6358466"/>
              <a:gd name="connsiteY1" fmla="*/ 0 h 1140883"/>
              <a:gd name="connsiteX2" fmla="*/ 6358466 w 6358466"/>
              <a:gd name="connsiteY2" fmla="*/ 1140883 h 1140883"/>
              <a:gd name="connsiteX3" fmla="*/ 0 w 6358466"/>
              <a:gd name="connsiteY3" fmla="*/ 1140883 h 1140883"/>
              <a:gd name="connsiteX4" fmla="*/ 1309325 w 6358466"/>
              <a:gd name="connsiteY4" fmla="*/ 0 h 1140883"/>
              <a:gd name="connsiteX0" fmla="*/ 1309325 w 6358466"/>
              <a:gd name="connsiteY0" fmla="*/ 76200 h 1140883"/>
              <a:gd name="connsiteX1" fmla="*/ 5074406 w 6358466"/>
              <a:gd name="connsiteY1" fmla="*/ 0 h 1140883"/>
              <a:gd name="connsiteX2" fmla="*/ 6358466 w 6358466"/>
              <a:gd name="connsiteY2" fmla="*/ 1140883 h 1140883"/>
              <a:gd name="connsiteX3" fmla="*/ 0 w 6358466"/>
              <a:gd name="connsiteY3" fmla="*/ 1140883 h 1140883"/>
              <a:gd name="connsiteX4" fmla="*/ 1309325 w 6358466"/>
              <a:gd name="connsiteY4" fmla="*/ 76200 h 1140883"/>
              <a:gd name="connsiteX0" fmla="*/ 1309325 w 6358466"/>
              <a:gd name="connsiteY0" fmla="*/ 0 h 1064683"/>
              <a:gd name="connsiteX1" fmla="*/ 1921518 w 6358466"/>
              <a:gd name="connsiteY1" fmla="*/ 0 h 1064683"/>
              <a:gd name="connsiteX2" fmla="*/ 6358466 w 6358466"/>
              <a:gd name="connsiteY2" fmla="*/ 1064683 h 1064683"/>
              <a:gd name="connsiteX3" fmla="*/ 0 w 6358466"/>
              <a:gd name="connsiteY3" fmla="*/ 1064683 h 1064683"/>
              <a:gd name="connsiteX4" fmla="*/ 1309325 w 6358466"/>
              <a:gd name="connsiteY4" fmla="*/ 0 h 1064683"/>
              <a:gd name="connsiteX0" fmla="*/ 1309325 w 1921518"/>
              <a:gd name="connsiteY0" fmla="*/ 0 h 1115483"/>
              <a:gd name="connsiteX1" fmla="*/ 1921518 w 1921518"/>
              <a:gd name="connsiteY1" fmla="*/ 0 h 1115483"/>
              <a:gd name="connsiteX2" fmla="*/ 1035298 w 1921518"/>
              <a:gd name="connsiteY2" fmla="*/ 1115483 h 1115483"/>
              <a:gd name="connsiteX3" fmla="*/ 0 w 1921518"/>
              <a:gd name="connsiteY3" fmla="*/ 1064683 h 1115483"/>
              <a:gd name="connsiteX4" fmla="*/ 1309325 w 1921518"/>
              <a:gd name="connsiteY4" fmla="*/ 0 h 1115483"/>
              <a:gd name="connsiteX0" fmla="*/ 1300781 w 1912974"/>
              <a:gd name="connsiteY0" fmla="*/ 0 h 1115483"/>
              <a:gd name="connsiteX1" fmla="*/ 1912974 w 1912974"/>
              <a:gd name="connsiteY1" fmla="*/ 0 h 1115483"/>
              <a:gd name="connsiteX2" fmla="*/ 1026754 w 1912974"/>
              <a:gd name="connsiteY2" fmla="*/ 1115483 h 1115483"/>
              <a:gd name="connsiteX3" fmla="*/ 0 w 1912974"/>
              <a:gd name="connsiteY3" fmla="*/ 1115483 h 1115483"/>
              <a:gd name="connsiteX4" fmla="*/ 1300781 w 1912974"/>
              <a:gd name="connsiteY4" fmla="*/ 0 h 1115483"/>
              <a:gd name="connsiteX0" fmla="*/ 1300781 w 1912974"/>
              <a:gd name="connsiteY0" fmla="*/ 0 h 1115483"/>
              <a:gd name="connsiteX1" fmla="*/ 1912974 w 1912974"/>
              <a:gd name="connsiteY1" fmla="*/ 0 h 1115483"/>
              <a:gd name="connsiteX2" fmla="*/ 1471064 w 1912974"/>
              <a:gd name="connsiteY2" fmla="*/ 1115483 h 1115483"/>
              <a:gd name="connsiteX3" fmla="*/ 0 w 1912974"/>
              <a:gd name="connsiteY3" fmla="*/ 1115483 h 1115483"/>
              <a:gd name="connsiteX4" fmla="*/ 1300781 w 1912974"/>
              <a:gd name="connsiteY4" fmla="*/ 0 h 1115483"/>
              <a:gd name="connsiteX0" fmla="*/ 869288 w 1481481"/>
              <a:gd name="connsiteY0" fmla="*/ 0 h 1115483"/>
              <a:gd name="connsiteX1" fmla="*/ 1481481 w 1481481"/>
              <a:gd name="connsiteY1" fmla="*/ 0 h 1115483"/>
              <a:gd name="connsiteX2" fmla="*/ 1039571 w 1481481"/>
              <a:gd name="connsiteY2" fmla="*/ 1115483 h 1115483"/>
              <a:gd name="connsiteX3" fmla="*/ 0 w 1481481"/>
              <a:gd name="connsiteY3" fmla="*/ 1115483 h 1115483"/>
              <a:gd name="connsiteX4" fmla="*/ 869288 w 1481481"/>
              <a:gd name="connsiteY4" fmla="*/ 0 h 1115483"/>
              <a:gd name="connsiteX0" fmla="*/ 1008135 w 1620328"/>
              <a:gd name="connsiteY0" fmla="*/ 0 h 1115483"/>
              <a:gd name="connsiteX1" fmla="*/ 1620328 w 1620328"/>
              <a:gd name="connsiteY1" fmla="*/ 0 h 1115483"/>
              <a:gd name="connsiteX2" fmla="*/ 1178418 w 1620328"/>
              <a:gd name="connsiteY2" fmla="*/ 1115483 h 1115483"/>
              <a:gd name="connsiteX3" fmla="*/ 0 w 1620328"/>
              <a:gd name="connsiteY3" fmla="*/ 1107016 h 1115483"/>
              <a:gd name="connsiteX4" fmla="*/ 1008135 w 1620328"/>
              <a:gd name="connsiteY4" fmla="*/ 0 h 1115483"/>
              <a:gd name="connsiteX0" fmla="*/ 1008135 w 1620328"/>
              <a:gd name="connsiteY0" fmla="*/ 0 h 1107016"/>
              <a:gd name="connsiteX1" fmla="*/ 1620328 w 1620328"/>
              <a:gd name="connsiteY1" fmla="*/ 0 h 1107016"/>
              <a:gd name="connsiteX2" fmla="*/ 1036011 w 1620328"/>
              <a:gd name="connsiteY2" fmla="*/ 1107016 h 1107016"/>
              <a:gd name="connsiteX3" fmla="*/ 0 w 1620328"/>
              <a:gd name="connsiteY3" fmla="*/ 1107016 h 1107016"/>
              <a:gd name="connsiteX4" fmla="*/ 1008135 w 1620328"/>
              <a:gd name="connsiteY4" fmla="*/ 0 h 1107016"/>
              <a:gd name="connsiteX0" fmla="*/ 1008135 w 1577606"/>
              <a:gd name="connsiteY0" fmla="*/ 4234 h 1111250"/>
              <a:gd name="connsiteX1" fmla="*/ 1577606 w 1577606"/>
              <a:gd name="connsiteY1" fmla="*/ 0 h 1111250"/>
              <a:gd name="connsiteX2" fmla="*/ 1036011 w 1577606"/>
              <a:gd name="connsiteY2" fmla="*/ 1111250 h 1111250"/>
              <a:gd name="connsiteX3" fmla="*/ 0 w 1577606"/>
              <a:gd name="connsiteY3" fmla="*/ 1111250 h 1111250"/>
              <a:gd name="connsiteX4" fmla="*/ 1008135 w 1577606"/>
              <a:gd name="connsiteY4" fmla="*/ 4234 h 1111250"/>
              <a:gd name="connsiteX0" fmla="*/ 1057977 w 1577606"/>
              <a:gd name="connsiteY0" fmla="*/ 4234 h 1111250"/>
              <a:gd name="connsiteX1" fmla="*/ 1577606 w 1577606"/>
              <a:gd name="connsiteY1" fmla="*/ 0 h 1111250"/>
              <a:gd name="connsiteX2" fmla="*/ 1036011 w 1577606"/>
              <a:gd name="connsiteY2" fmla="*/ 1111250 h 1111250"/>
              <a:gd name="connsiteX3" fmla="*/ 0 w 1577606"/>
              <a:gd name="connsiteY3" fmla="*/ 1111250 h 1111250"/>
              <a:gd name="connsiteX4" fmla="*/ 1057977 w 1577606"/>
              <a:gd name="connsiteY4" fmla="*/ 4234 h 1111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7606" h="1111250">
                <a:moveTo>
                  <a:pt x="1057977" y="4234"/>
                </a:moveTo>
                <a:lnTo>
                  <a:pt x="1577606" y="0"/>
                </a:lnTo>
                <a:lnTo>
                  <a:pt x="1036011" y="1111250"/>
                </a:lnTo>
                <a:lnTo>
                  <a:pt x="0" y="1111250"/>
                </a:lnTo>
                <a:lnTo>
                  <a:pt x="1057977" y="4234"/>
                </a:lnTo>
                <a:close/>
              </a:path>
            </a:pathLst>
          </a:custGeom>
          <a:gradFill>
            <a:gsLst>
              <a:gs pos="0">
                <a:sysClr val="window" lastClr="FFFFFF">
                  <a:lumMod val="50000"/>
                </a:sysClr>
              </a:gs>
              <a:gs pos="100000">
                <a:sysClr val="window" lastClr="FFFFFF">
                  <a:lumMod val="95000"/>
                </a:sysClr>
              </a:gs>
            </a:gsLst>
            <a:lin ang="5400000" scaled="1"/>
          </a:gradFill>
          <a:ln w="25400" cap="flat" cmpd="sng" algn="ctr">
            <a:noFill/>
            <a:prstDash val="solid"/>
          </a:ln>
          <a:effectLst/>
        </p:spPr>
        <p:txBody>
          <a:bodyPr lIns="91370" tIns="45685" rIns="91370" bIns="45685" rtlCol="0" anchor="ctr"/>
          <a:lstStyle/>
          <a:p>
            <a:pPr marL="0" marR="0" lvl="0" indent="0" algn="ctr" defTabSz="913686"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83" name="Freeform 68">
            <a:extLst>
              <a:ext uri="{FF2B5EF4-FFF2-40B4-BE49-F238E27FC236}">
                <a16:creationId xmlns:a16="http://schemas.microsoft.com/office/drawing/2014/main" id="{D4CCDB0F-8324-4A8A-B53E-63129BEFEA39}"/>
              </a:ext>
            </a:extLst>
          </p:cNvPr>
          <p:cNvSpPr/>
          <p:nvPr/>
        </p:nvSpPr>
        <p:spPr>
          <a:xfrm>
            <a:off x="4613703" y="4581450"/>
            <a:ext cx="1679165" cy="909441"/>
          </a:xfrm>
          <a:custGeom>
            <a:avLst/>
            <a:gdLst>
              <a:gd name="connsiteX0" fmla="*/ 1058333 w 6358466"/>
              <a:gd name="connsiteY0" fmla="*/ 0 h 1134533"/>
              <a:gd name="connsiteX1" fmla="*/ 5223933 w 6358466"/>
              <a:gd name="connsiteY1" fmla="*/ 0 h 1134533"/>
              <a:gd name="connsiteX2" fmla="*/ 6358466 w 6358466"/>
              <a:gd name="connsiteY2" fmla="*/ 1134533 h 1134533"/>
              <a:gd name="connsiteX3" fmla="*/ 0 w 6358466"/>
              <a:gd name="connsiteY3" fmla="*/ 1134533 h 1134533"/>
              <a:gd name="connsiteX4" fmla="*/ 1058333 w 6358466"/>
              <a:gd name="connsiteY4" fmla="*/ 0 h 1134533"/>
              <a:gd name="connsiteX0" fmla="*/ 1309325 w 6358466"/>
              <a:gd name="connsiteY0" fmla="*/ 0 h 1140883"/>
              <a:gd name="connsiteX1" fmla="*/ 5223933 w 6358466"/>
              <a:gd name="connsiteY1" fmla="*/ 6350 h 1140883"/>
              <a:gd name="connsiteX2" fmla="*/ 6358466 w 6358466"/>
              <a:gd name="connsiteY2" fmla="*/ 1140883 h 1140883"/>
              <a:gd name="connsiteX3" fmla="*/ 0 w 6358466"/>
              <a:gd name="connsiteY3" fmla="*/ 1140883 h 1140883"/>
              <a:gd name="connsiteX4" fmla="*/ 1309325 w 6358466"/>
              <a:gd name="connsiteY4" fmla="*/ 0 h 1140883"/>
              <a:gd name="connsiteX0" fmla="*/ 1309325 w 6358466"/>
              <a:gd name="connsiteY0" fmla="*/ 0 h 1140883"/>
              <a:gd name="connsiteX1" fmla="*/ 5074406 w 6358466"/>
              <a:gd name="connsiteY1" fmla="*/ 0 h 1140883"/>
              <a:gd name="connsiteX2" fmla="*/ 6358466 w 6358466"/>
              <a:gd name="connsiteY2" fmla="*/ 1140883 h 1140883"/>
              <a:gd name="connsiteX3" fmla="*/ 0 w 6358466"/>
              <a:gd name="connsiteY3" fmla="*/ 1140883 h 1140883"/>
              <a:gd name="connsiteX4" fmla="*/ 1309325 w 6358466"/>
              <a:gd name="connsiteY4" fmla="*/ 0 h 1140883"/>
              <a:gd name="connsiteX0" fmla="*/ 1309325 w 6358466"/>
              <a:gd name="connsiteY0" fmla="*/ 76200 h 1140883"/>
              <a:gd name="connsiteX1" fmla="*/ 5074406 w 6358466"/>
              <a:gd name="connsiteY1" fmla="*/ 0 h 1140883"/>
              <a:gd name="connsiteX2" fmla="*/ 6358466 w 6358466"/>
              <a:gd name="connsiteY2" fmla="*/ 1140883 h 1140883"/>
              <a:gd name="connsiteX3" fmla="*/ 0 w 6358466"/>
              <a:gd name="connsiteY3" fmla="*/ 1140883 h 1140883"/>
              <a:gd name="connsiteX4" fmla="*/ 1309325 w 6358466"/>
              <a:gd name="connsiteY4" fmla="*/ 76200 h 1140883"/>
              <a:gd name="connsiteX0" fmla="*/ 1309325 w 6358466"/>
              <a:gd name="connsiteY0" fmla="*/ 0 h 1064683"/>
              <a:gd name="connsiteX1" fmla="*/ 1921518 w 6358466"/>
              <a:gd name="connsiteY1" fmla="*/ 0 h 1064683"/>
              <a:gd name="connsiteX2" fmla="*/ 6358466 w 6358466"/>
              <a:gd name="connsiteY2" fmla="*/ 1064683 h 1064683"/>
              <a:gd name="connsiteX3" fmla="*/ 0 w 6358466"/>
              <a:gd name="connsiteY3" fmla="*/ 1064683 h 1064683"/>
              <a:gd name="connsiteX4" fmla="*/ 1309325 w 6358466"/>
              <a:gd name="connsiteY4" fmla="*/ 0 h 1064683"/>
              <a:gd name="connsiteX0" fmla="*/ 1309325 w 1921518"/>
              <a:gd name="connsiteY0" fmla="*/ 0 h 1115483"/>
              <a:gd name="connsiteX1" fmla="*/ 1921518 w 1921518"/>
              <a:gd name="connsiteY1" fmla="*/ 0 h 1115483"/>
              <a:gd name="connsiteX2" fmla="*/ 1035298 w 1921518"/>
              <a:gd name="connsiteY2" fmla="*/ 1115483 h 1115483"/>
              <a:gd name="connsiteX3" fmla="*/ 0 w 1921518"/>
              <a:gd name="connsiteY3" fmla="*/ 1064683 h 1115483"/>
              <a:gd name="connsiteX4" fmla="*/ 1309325 w 1921518"/>
              <a:gd name="connsiteY4" fmla="*/ 0 h 1115483"/>
              <a:gd name="connsiteX0" fmla="*/ 1300781 w 1912974"/>
              <a:gd name="connsiteY0" fmla="*/ 0 h 1115483"/>
              <a:gd name="connsiteX1" fmla="*/ 1912974 w 1912974"/>
              <a:gd name="connsiteY1" fmla="*/ 0 h 1115483"/>
              <a:gd name="connsiteX2" fmla="*/ 1026754 w 1912974"/>
              <a:gd name="connsiteY2" fmla="*/ 1115483 h 1115483"/>
              <a:gd name="connsiteX3" fmla="*/ 0 w 1912974"/>
              <a:gd name="connsiteY3" fmla="*/ 1115483 h 1115483"/>
              <a:gd name="connsiteX4" fmla="*/ 1300781 w 1912974"/>
              <a:gd name="connsiteY4" fmla="*/ 0 h 1115483"/>
              <a:gd name="connsiteX0" fmla="*/ 1300781 w 1912974"/>
              <a:gd name="connsiteY0" fmla="*/ 0 h 1115483"/>
              <a:gd name="connsiteX1" fmla="*/ 1912974 w 1912974"/>
              <a:gd name="connsiteY1" fmla="*/ 0 h 1115483"/>
              <a:gd name="connsiteX2" fmla="*/ 1471064 w 1912974"/>
              <a:gd name="connsiteY2" fmla="*/ 1115483 h 1115483"/>
              <a:gd name="connsiteX3" fmla="*/ 0 w 1912974"/>
              <a:gd name="connsiteY3" fmla="*/ 1115483 h 1115483"/>
              <a:gd name="connsiteX4" fmla="*/ 1300781 w 1912974"/>
              <a:gd name="connsiteY4" fmla="*/ 0 h 1115483"/>
              <a:gd name="connsiteX0" fmla="*/ 869288 w 1481481"/>
              <a:gd name="connsiteY0" fmla="*/ 0 h 1115483"/>
              <a:gd name="connsiteX1" fmla="*/ 1481481 w 1481481"/>
              <a:gd name="connsiteY1" fmla="*/ 0 h 1115483"/>
              <a:gd name="connsiteX2" fmla="*/ 1039571 w 1481481"/>
              <a:gd name="connsiteY2" fmla="*/ 1115483 h 1115483"/>
              <a:gd name="connsiteX3" fmla="*/ 0 w 1481481"/>
              <a:gd name="connsiteY3" fmla="*/ 1115483 h 1115483"/>
              <a:gd name="connsiteX4" fmla="*/ 869288 w 1481481"/>
              <a:gd name="connsiteY4" fmla="*/ 0 h 1115483"/>
              <a:gd name="connsiteX0" fmla="*/ 869288 w 1481481"/>
              <a:gd name="connsiteY0" fmla="*/ 0 h 1115483"/>
              <a:gd name="connsiteX1" fmla="*/ 1481481 w 1481481"/>
              <a:gd name="connsiteY1" fmla="*/ 0 h 1115483"/>
              <a:gd name="connsiteX2" fmla="*/ 1471064 w 1481481"/>
              <a:gd name="connsiteY2" fmla="*/ 1115483 h 1115483"/>
              <a:gd name="connsiteX3" fmla="*/ 0 w 1481481"/>
              <a:gd name="connsiteY3" fmla="*/ 1115483 h 1115483"/>
              <a:gd name="connsiteX4" fmla="*/ 869288 w 1481481"/>
              <a:gd name="connsiteY4" fmla="*/ 0 h 1115483"/>
              <a:gd name="connsiteX0" fmla="*/ 442067 w 1054260"/>
              <a:gd name="connsiteY0" fmla="*/ 0 h 1115483"/>
              <a:gd name="connsiteX1" fmla="*/ 1054260 w 1054260"/>
              <a:gd name="connsiteY1" fmla="*/ 0 h 1115483"/>
              <a:gd name="connsiteX2" fmla="*/ 1043843 w 1054260"/>
              <a:gd name="connsiteY2" fmla="*/ 1115483 h 1115483"/>
              <a:gd name="connsiteX3" fmla="*/ 0 w 1054260"/>
              <a:gd name="connsiteY3" fmla="*/ 1115483 h 1115483"/>
              <a:gd name="connsiteX4" fmla="*/ 442067 w 1054260"/>
              <a:gd name="connsiteY4" fmla="*/ 0 h 1115483"/>
              <a:gd name="connsiteX0" fmla="*/ 481229 w 1093422"/>
              <a:gd name="connsiteY0" fmla="*/ 0 h 1119717"/>
              <a:gd name="connsiteX1" fmla="*/ 1093422 w 1093422"/>
              <a:gd name="connsiteY1" fmla="*/ 0 h 1119717"/>
              <a:gd name="connsiteX2" fmla="*/ 1083005 w 1093422"/>
              <a:gd name="connsiteY2" fmla="*/ 1115483 h 1119717"/>
              <a:gd name="connsiteX3" fmla="*/ 0 w 1093422"/>
              <a:gd name="connsiteY3" fmla="*/ 1119717 h 1119717"/>
              <a:gd name="connsiteX4" fmla="*/ 481229 w 1093422"/>
              <a:gd name="connsiteY4" fmla="*/ 0 h 1119717"/>
              <a:gd name="connsiteX0" fmla="*/ 531072 w 1093422"/>
              <a:gd name="connsiteY0" fmla="*/ 8467 h 1119717"/>
              <a:gd name="connsiteX1" fmla="*/ 1093422 w 1093422"/>
              <a:gd name="connsiteY1" fmla="*/ 0 h 1119717"/>
              <a:gd name="connsiteX2" fmla="*/ 1083005 w 1093422"/>
              <a:gd name="connsiteY2" fmla="*/ 1115483 h 1119717"/>
              <a:gd name="connsiteX3" fmla="*/ 0 w 1093422"/>
              <a:gd name="connsiteY3" fmla="*/ 1119717 h 1119717"/>
              <a:gd name="connsiteX4" fmla="*/ 531072 w 1093422"/>
              <a:gd name="connsiteY4" fmla="*/ 8467 h 1119717"/>
              <a:gd name="connsiteX0" fmla="*/ 531072 w 1083157"/>
              <a:gd name="connsiteY0" fmla="*/ 0 h 1111250"/>
              <a:gd name="connsiteX1" fmla="*/ 1032900 w 1083157"/>
              <a:gd name="connsiteY1" fmla="*/ 0 h 1111250"/>
              <a:gd name="connsiteX2" fmla="*/ 1083005 w 1083157"/>
              <a:gd name="connsiteY2" fmla="*/ 1107016 h 1111250"/>
              <a:gd name="connsiteX3" fmla="*/ 0 w 1083157"/>
              <a:gd name="connsiteY3" fmla="*/ 1111250 h 1111250"/>
              <a:gd name="connsiteX4" fmla="*/ 531072 w 1083157"/>
              <a:gd name="connsiteY4" fmla="*/ 0 h 1111250"/>
              <a:gd name="connsiteX0" fmla="*/ 531072 w 1032900"/>
              <a:gd name="connsiteY0" fmla="*/ 0 h 1111250"/>
              <a:gd name="connsiteX1" fmla="*/ 1032900 w 1032900"/>
              <a:gd name="connsiteY1" fmla="*/ 0 h 1111250"/>
              <a:gd name="connsiteX2" fmla="*/ 1022482 w 1032900"/>
              <a:gd name="connsiteY2" fmla="*/ 1102783 h 1111250"/>
              <a:gd name="connsiteX3" fmla="*/ 0 w 1032900"/>
              <a:gd name="connsiteY3" fmla="*/ 1111250 h 1111250"/>
              <a:gd name="connsiteX4" fmla="*/ 531072 w 1032900"/>
              <a:gd name="connsiteY4" fmla="*/ 0 h 1111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900" h="1111250">
                <a:moveTo>
                  <a:pt x="531072" y="0"/>
                </a:moveTo>
                <a:lnTo>
                  <a:pt x="1032900" y="0"/>
                </a:lnTo>
                <a:cubicBezTo>
                  <a:pt x="1029428" y="371828"/>
                  <a:pt x="1025954" y="730955"/>
                  <a:pt x="1022482" y="1102783"/>
                </a:cubicBezTo>
                <a:lnTo>
                  <a:pt x="0" y="1111250"/>
                </a:lnTo>
                <a:lnTo>
                  <a:pt x="531072" y="0"/>
                </a:lnTo>
                <a:close/>
              </a:path>
            </a:pathLst>
          </a:custGeom>
          <a:gradFill>
            <a:gsLst>
              <a:gs pos="0">
                <a:sysClr val="window" lastClr="FFFFFF">
                  <a:lumMod val="50000"/>
                </a:sysClr>
              </a:gs>
              <a:gs pos="100000">
                <a:sysClr val="window" lastClr="FFFFFF">
                  <a:lumMod val="95000"/>
                </a:sysClr>
              </a:gs>
            </a:gsLst>
            <a:lin ang="5400000" scaled="1"/>
          </a:gradFill>
          <a:ln w="25400" cap="flat" cmpd="sng" algn="ctr">
            <a:noFill/>
            <a:prstDash val="solid"/>
          </a:ln>
          <a:effectLst/>
        </p:spPr>
        <p:txBody>
          <a:bodyPr lIns="91370" tIns="45685" rIns="91370" bIns="45685" rtlCol="0" anchor="ctr"/>
          <a:lstStyle/>
          <a:p>
            <a:pPr marL="0" marR="0" lvl="0" indent="0" algn="ctr" defTabSz="913686"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85" name="Freeform 70">
            <a:extLst>
              <a:ext uri="{FF2B5EF4-FFF2-40B4-BE49-F238E27FC236}">
                <a16:creationId xmlns:a16="http://schemas.microsoft.com/office/drawing/2014/main" id="{820C1F3F-4C36-4E32-AA30-DA6415B192FB}"/>
              </a:ext>
            </a:extLst>
          </p:cNvPr>
          <p:cNvSpPr/>
          <p:nvPr/>
        </p:nvSpPr>
        <p:spPr>
          <a:xfrm flipH="1">
            <a:off x="7968942" y="4603795"/>
            <a:ext cx="3571554" cy="909441"/>
          </a:xfrm>
          <a:custGeom>
            <a:avLst/>
            <a:gdLst>
              <a:gd name="connsiteX0" fmla="*/ 1058333 w 6358466"/>
              <a:gd name="connsiteY0" fmla="*/ 0 h 1134533"/>
              <a:gd name="connsiteX1" fmla="*/ 5223933 w 6358466"/>
              <a:gd name="connsiteY1" fmla="*/ 0 h 1134533"/>
              <a:gd name="connsiteX2" fmla="*/ 6358466 w 6358466"/>
              <a:gd name="connsiteY2" fmla="*/ 1134533 h 1134533"/>
              <a:gd name="connsiteX3" fmla="*/ 0 w 6358466"/>
              <a:gd name="connsiteY3" fmla="*/ 1134533 h 1134533"/>
              <a:gd name="connsiteX4" fmla="*/ 1058333 w 6358466"/>
              <a:gd name="connsiteY4" fmla="*/ 0 h 1134533"/>
              <a:gd name="connsiteX0" fmla="*/ 1309325 w 6358466"/>
              <a:gd name="connsiteY0" fmla="*/ 0 h 1140883"/>
              <a:gd name="connsiteX1" fmla="*/ 5223933 w 6358466"/>
              <a:gd name="connsiteY1" fmla="*/ 6350 h 1140883"/>
              <a:gd name="connsiteX2" fmla="*/ 6358466 w 6358466"/>
              <a:gd name="connsiteY2" fmla="*/ 1140883 h 1140883"/>
              <a:gd name="connsiteX3" fmla="*/ 0 w 6358466"/>
              <a:gd name="connsiteY3" fmla="*/ 1140883 h 1140883"/>
              <a:gd name="connsiteX4" fmla="*/ 1309325 w 6358466"/>
              <a:gd name="connsiteY4" fmla="*/ 0 h 1140883"/>
              <a:gd name="connsiteX0" fmla="*/ 1309325 w 6358466"/>
              <a:gd name="connsiteY0" fmla="*/ 0 h 1140883"/>
              <a:gd name="connsiteX1" fmla="*/ 5074406 w 6358466"/>
              <a:gd name="connsiteY1" fmla="*/ 0 h 1140883"/>
              <a:gd name="connsiteX2" fmla="*/ 6358466 w 6358466"/>
              <a:gd name="connsiteY2" fmla="*/ 1140883 h 1140883"/>
              <a:gd name="connsiteX3" fmla="*/ 0 w 6358466"/>
              <a:gd name="connsiteY3" fmla="*/ 1140883 h 1140883"/>
              <a:gd name="connsiteX4" fmla="*/ 1309325 w 6358466"/>
              <a:gd name="connsiteY4" fmla="*/ 0 h 1140883"/>
              <a:gd name="connsiteX0" fmla="*/ 1309325 w 6358466"/>
              <a:gd name="connsiteY0" fmla="*/ 76200 h 1140883"/>
              <a:gd name="connsiteX1" fmla="*/ 5074406 w 6358466"/>
              <a:gd name="connsiteY1" fmla="*/ 0 h 1140883"/>
              <a:gd name="connsiteX2" fmla="*/ 6358466 w 6358466"/>
              <a:gd name="connsiteY2" fmla="*/ 1140883 h 1140883"/>
              <a:gd name="connsiteX3" fmla="*/ 0 w 6358466"/>
              <a:gd name="connsiteY3" fmla="*/ 1140883 h 1140883"/>
              <a:gd name="connsiteX4" fmla="*/ 1309325 w 6358466"/>
              <a:gd name="connsiteY4" fmla="*/ 76200 h 1140883"/>
              <a:gd name="connsiteX0" fmla="*/ 1309325 w 6358466"/>
              <a:gd name="connsiteY0" fmla="*/ 0 h 1064683"/>
              <a:gd name="connsiteX1" fmla="*/ 1921518 w 6358466"/>
              <a:gd name="connsiteY1" fmla="*/ 0 h 1064683"/>
              <a:gd name="connsiteX2" fmla="*/ 6358466 w 6358466"/>
              <a:gd name="connsiteY2" fmla="*/ 1064683 h 1064683"/>
              <a:gd name="connsiteX3" fmla="*/ 0 w 6358466"/>
              <a:gd name="connsiteY3" fmla="*/ 1064683 h 1064683"/>
              <a:gd name="connsiteX4" fmla="*/ 1309325 w 6358466"/>
              <a:gd name="connsiteY4" fmla="*/ 0 h 1064683"/>
              <a:gd name="connsiteX0" fmla="*/ 1309325 w 1921518"/>
              <a:gd name="connsiteY0" fmla="*/ 0 h 1115483"/>
              <a:gd name="connsiteX1" fmla="*/ 1921518 w 1921518"/>
              <a:gd name="connsiteY1" fmla="*/ 0 h 1115483"/>
              <a:gd name="connsiteX2" fmla="*/ 1035298 w 1921518"/>
              <a:gd name="connsiteY2" fmla="*/ 1115483 h 1115483"/>
              <a:gd name="connsiteX3" fmla="*/ 0 w 1921518"/>
              <a:gd name="connsiteY3" fmla="*/ 1064683 h 1115483"/>
              <a:gd name="connsiteX4" fmla="*/ 1309325 w 1921518"/>
              <a:gd name="connsiteY4" fmla="*/ 0 h 1115483"/>
              <a:gd name="connsiteX0" fmla="*/ 1300781 w 1912974"/>
              <a:gd name="connsiteY0" fmla="*/ 0 h 1115483"/>
              <a:gd name="connsiteX1" fmla="*/ 1912974 w 1912974"/>
              <a:gd name="connsiteY1" fmla="*/ 0 h 1115483"/>
              <a:gd name="connsiteX2" fmla="*/ 1026754 w 1912974"/>
              <a:gd name="connsiteY2" fmla="*/ 1115483 h 1115483"/>
              <a:gd name="connsiteX3" fmla="*/ 0 w 1912974"/>
              <a:gd name="connsiteY3" fmla="*/ 1115483 h 1115483"/>
              <a:gd name="connsiteX4" fmla="*/ 1300781 w 1912974"/>
              <a:gd name="connsiteY4" fmla="*/ 0 h 1115483"/>
              <a:gd name="connsiteX0" fmla="*/ 1300781 w 1912974"/>
              <a:gd name="connsiteY0" fmla="*/ 0 h 1115483"/>
              <a:gd name="connsiteX1" fmla="*/ 1912974 w 1912974"/>
              <a:gd name="connsiteY1" fmla="*/ 0 h 1115483"/>
              <a:gd name="connsiteX2" fmla="*/ 1471064 w 1912974"/>
              <a:gd name="connsiteY2" fmla="*/ 1115483 h 1115483"/>
              <a:gd name="connsiteX3" fmla="*/ 0 w 1912974"/>
              <a:gd name="connsiteY3" fmla="*/ 1115483 h 1115483"/>
              <a:gd name="connsiteX4" fmla="*/ 1300781 w 1912974"/>
              <a:gd name="connsiteY4" fmla="*/ 0 h 1115483"/>
              <a:gd name="connsiteX0" fmla="*/ 869288 w 1481481"/>
              <a:gd name="connsiteY0" fmla="*/ 0 h 1115483"/>
              <a:gd name="connsiteX1" fmla="*/ 1481481 w 1481481"/>
              <a:gd name="connsiteY1" fmla="*/ 0 h 1115483"/>
              <a:gd name="connsiteX2" fmla="*/ 1039571 w 1481481"/>
              <a:gd name="connsiteY2" fmla="*/ 1115483 h 1115483"/>
              <a:gd name="connsiteX3" fmla="*/ 0 w 1481481"/>
              <a:gd name="connsiteY3" fmla="*/ 1115483 h 1115483"/>
              <a:gd name="connsiteX4" fmla="*/ 869288 w 1481481"/>
              <a:gd name="connsiteY4" fmla="*/ 0 h 1115483"/>
              <a:gd name="connsiteX0" fmla="*/ 1008135 w 1620328"/>
              <a:gd name="connsiteY0" fmla="*/ 0 h 1115483"/>
              <a:gd name="connsiteX1" fmla="*/ 1620328 w 1620328"/>
              <a:gd name="connsiteY1" fmla="*/ 0 h 1115483"/>
              <a:gd name="connsiteX2" fmla="*/ 1178418 w 1620328"/>
              <a:gd name="connsiteY2" fmla="*/ 1115483 h 1115483"/>
              <a:gd name="connsiteX3" fmla="*/ 0 w 1620328"/>
              <a:gd name="connsiteY3" fmla="*/ 1107016 h 1115483"/>
              <a:gd name="connsiteX4" fmla="*/ 1008135 w 1620328"/>
              <a:gd name="connsiteY4" fmla="*/ 0 h 1115483"/>
              <a:gd name="connsiteX0" fmla="*/ 1008135 w 1620328"/>
              <a:gd name="connsiteY0" fmla="*/ 0 h 1107016"/>
              <a:gd name="connsiteX1" fmla="*/ 1620328 w 1620328"/>
              <a:gd name="connsiteY1" fmla="*/ 0 h 1107016"/>
              <a:gd name="connsiteX2" fmla="*/ 1036011 w 1620328"/>
              <a:gd name="connsiteY2" fmla="*/ 1107016 h 1107016"/>
              <a:gd name="connsiteX3" fmla="*/ 0 w 1620328"/>
              <a:gd name="connsiteY3" fmla="*/ 1107016 h 1107016"/>
              <a:gd name="connsiteX4" fmla="*/ 1008135 w 1620328"/>
              <a:gd name="connsiteY4" fmla="*/ 0 h 1107016"/>
              <a:gd name="connsiteX0" fmla="*/ 1008135 w 1577606"/>
              <a:gd name="connsiteY0" fmla="*/ 4234 h 1111250"/>
              <a:gd name="connsiteX1" fmla="*/ 1577606 w 1577606"/>
              <a:gd name="connsiteY1" fmla="*/ 0 h 1111250"/>
              <a:gd name="connsiteX2" fmla="*/ 1036011 w 1577606"/>
              <a:gd name="connsiteY2" fmla="*/ 1111250 h 1111250"/>
              <a:gd name="connsiteX3" fmla="*/ 0 w 1577606"/>
              <a:gd name="connsiteY3" fmla="*/ 1111250 h 1111250"/>
              <a:gd name="connsiteX4" fmla="*/ 1008135 w 1577606"/>
              <a:gd name="connsiteY4" fmla="*/ 4234 h 1111250"/>
              <a:gd name="connsiteX0" fmla="*/ 1057977 w 1577606"/>
              <a:gd name="connsiteY0" fmla="*/ 4234 h 1111250"/>
              <a:gd name="connsiteX1" fmla="*/ 1577606 w 1577606"/>
              <a:gd name="connsiteY1" fmla="*/ 0 h 1111250"/>
              <a:gd name="connsiteX2" fmla="*/ 1036011 w 1577606"/>
              <a:gd name="connsiteY2" fmla="*/ 1111250 h 1111250"/>
              <a:gd name="connsiteX3" fmla="*/ 0 w 1577606"/>
              <a:gd name="connsiteY3" fmla="*/ 1111250 h 1111250"/>
              <a:gd name="connsiteX4" fmla="*/ 1057977 w 1577606"/>
              <a:gd name="connsiteY4" fmla="*/ 4234 h 1111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7606" h="1111250">
                <a:moveTo>
                  <a:pt x="1057977" y="4234"/>
                </a:moveTo>
                <a:lnTo>
                  <a:pt x="1577606" y="0"/>
                </a:lnTo>
                <a:lnTo>
                  <a:pt x="1036011" y="1111250"/>
                </a:lnTo>
                <a:lnTo>
                  <a:pt x="0" y="1111250"/>
                </a:lnTo>
                <a:lnTo>
                  <a:pt x="1057977" y="4234"/>
                </a:lnTo>
                <a:close/>
              </a:path>
            </a:pathLst>
          </a:custGeom>
          <a:gradFill>
            <a:gsLst>
              <a:gs pos="0">
                <a:sysClr val="window" lastClr="FFFFFF">
                  <a:lumMod val="50000"/>
                </a:sysClr>
              </a:gs>
              <a:gs pos="100000">
                <a:sysClr val="window" lastClr="FFFFFF">
                  <a:lumMod val="95000"/>
                </a:sysClr>
              </a:gs>
            </a:gsLst>
            <a:lin ang="5400000" scaled="1"/>
          </a:gradFill>
          <a:ln w="25400" cap="flat" cmpd="sng" algn="ctr">
            <a:noFill/>
            <a:prstDash val="solid"/>
          </a:ln>
          <a:effectLst/>
        </p:spPr>
        <p:txBody>
          <a:bodyPr lIns="91370" tIns="45685" rIns="91370" bIns="45685" rtlCol="0" anchor="ctr"/>
          <a:lstStyle/>
          <a:p>
            <a:pPr marL="0" marR="0" lvl="0" indent="0" algn="ctr" defTabSz="913686"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p:sp>
        <p:nvSpPr>
          <p:cNvPr id="86" name="Freeform 71">
            <a:extLst>
              <a:ext uri="{FF2B5EF4-FFF2-40B4-BE49-F238E27FC236}">
                <a16:creationId xmlns:a16="http://schemas.microsoft.com/office/drawing/2014/main" id="{A563817C-D1D1-4453-93FF-3D17D5C87A07}"/>
              </a:ext>
            </a:extLst>
          </p:cNvPr>
          <p:cNvSpPr/>
          <p:nvPr/>
        </p:nvSpPr>
        <p:spPr>
          <a:xfrm flipH="1">
            <a:off x="6536592" y="4591688"/>
            <a:ext cx="2267035" cy="909441"/>
          </a:xfrm>
          <a:custGeom>
            <a:avLst/>
            <a:gdLst>
              <a:gd name="connsiteX0" fmla="*/ 1058333 w 6358466"/>
              <a:gd name="connsiteY0" fmla="*/ 0 h 1134533"/>
              <a:gd name="connsiteX1" fmla="*/ 5223933 w 6358466"/>
              <a:gd name="connsiteY1" fmla="*/ 0 h 1134533"/>
              <a:gd name="connsiteX2" fmla="*/ 6358466 w 6358466"/>
              <a:gd name="connsiteY2" fmla="*/ 1134533 h 1134533"/>
              <a:gd name="connsiteX3" fmla="*/ 0 w 6358466"/>
              <a:gd name="connsiteY3" fmla="*/ 1134533 h 1134533"/>
              <a:gd name="connsiteX4" fmla="*/ 1058333 w 6358466"/>
              <a:gd name="connsiteY4" fmla="*/ 0 h 1134533"/>
              <a:gd name="connsiteX0" fmla="*/ 1309325 w 6358466"/>
              <a:gd name="connsiteY0" fmla="*/ 0 h 1140883"/>
              <a:gd name="connsiteX1" fmla="*/ 5223933 w 6358466"/>
              <a:gd name="connsiteY1" fmla="*/ 6350 h 1140883"/>
              <a:gd name="connsiteX2" fmla="*/ 6358466 w 6358466"/>
              <a:gd name="connsiteY2" fmla="*/ 1140883 h 1140883"/>
              <a:gd name="connsiteX3" fmla="*/ 0 w 6358466"/>
              <a:gd name="connsiteY3" fmla="*/ 1140883 h 1140883"/>
              <a:gd name="connsiteX4" fmla="*/ 1309325 w 6358466"/>
              <a:gd name="connsiteY4" fmla="*/ 0 h 1140883"/>
              <a:gd name="connsiteX0" fmla="*/ 1309325 w 6358466"/>
              <a:gd name="connsiteY0" fmla="*/ 0 h 1140883"/>
              <a:gd name="connsiteX1" fmla="*/ 5074406 w 6358466"/>
              <a:gd name="connsiteY1" fmla="*/ 0 h 1140883"/>
              <a:gd name="connsiteX2" fmla="*/ 6358466 w 6358466"/>
              <a:gd name="connsiteY2" fmla="*/ 1140883 h 1140883"/>
              <a:gd name="connsiteX3" fmla="*/ 0 w 6358466"/>
              <a:gd name="connsiteY3" fmla="*/ 1140883 h 1140883"/>
              <a:gd name="connsiteX4" fmla="*/ 1309325 w 6358466"/>
              <a:gd name="connsiteY4" fmla="*/ 0 h 1140883"/>
              <a:gd name="connsiteX0" fmla="*/ 1309325 w 6358466"/>
              <a:gd name="connsiteY0" fmla="*/ 76200 h 1140883"/>
              <a:gd name="connsiteX1" fmla="*/ 5074406 w 6358466"/>
              <a:gd name="connsiteY1" fmla="*/ 0 h 1140883"/>
              <a:gd name="connsiteX2" fmla="*/ 6358466 w 6358466"/>
              <a:gd name="connsiteY2" fmla="*/ 1140883 h 1140883"/>
              <a:gd name="connsiteX3" fmla="*/ 0 w 6358466"/>
              <a:gd name="connsiteY3" fmla="*/ 1140883 h 1140883"/>
              <a:gd name="connsiteX4" fmla="*/ 1309325 w 6358466"/>
              <a:gd name="connsiteY4" fmla="*/ 76200 h 1140883"/>
              <a:gd name="connsiteX0" fmla="*/ 1309325 w 6358466"/>
              <a:gd name="connsiteY0" fmla="*/ 0 h 1064683"/>
              <a:gd name="connsiteX1" fmla="*/ 1921518 w 6358466"/>
              <a:gd name="connsiteY1" fmla="*/ 0 h 1064683"/>
              <a:gd name="connsiteX2" fmla="*/ 6358466 w 6358466"/>
              <a:gd name="connsiteY2" fmla="*/ 1064683 h 1064683"/>
              <a:gd name="connsiteX3" fmla="*/ 0 w 6358466"/>
              <a:gd name="connsiteY3" fmla="*/ 1064683 h 1064683"/>
              <a:gd name="connsiteX4" fmla="*/ 1309325 w 6358466"/>
              <a:gd name="connsiteY4" fmla="*/ 0 h 1064683"/>
              <a:gd name="connsiteX0" fmla="*/ 1309325 w 1921518"/>
              <a:gd name="connsiteY0" fmla="*/ 0 h 1115483"/>
              <a:gd name="connsiteX1" fmla="*/ 1921518 w 1921518"/>
              <a:gd name="connsiteY1" fmla="*/ 0 h 1115483"/>
              <a:gd name="connsiteX2" fmla="*/ 1035298 w 1921518"/>
              <a:gd name="connsiteY2" fmla="*/ 1115483 h 1115483"/>
              <a:gd name="connsiteX3" fmla="*/ 0 w 1921518"/>
              <a:gd name="connsiteY3" fmla="*/ 1064683 h 1115483"/>
              <a:gd name="connsiteX4" fmla="*/ 1309325 w 1921518"/>
              <a:gd name="connsiteY4" fmla="*/ 0 h 1115483"/>
              <a:gd name="connsiteX0" fmla="*/ 1300781 w 1912974"/>
              <a:gd name="connsiteY0" fmla="*/ 0 h 1115483"/>
              <a:gd name="connsiteX1" fmla="*/ 1912974 w 1912974"/>
              <a:gd name="connsiteY1" fmla="*/ 0 h 1115483"/>
              <a:gd name="connsiteX2" fmla="*/ 1026754 w 1912974"/>
              <a:gd name="connsiteY2" fmla="*/ 1115483 h 1115483"/>
              <a:gd name="connsiteX3" fmla="*/ 0 w 1912974"/>
              <a:gd name="connsiteY3" fmla="*/ 1115483 h 1115483"/>
              <a:gd name="connsiteX4" fmla="*/ 1300781 w 1912974"/>
              <a:gd name="connsiteY4" fmla="*/ 0 h 1115483"/>
              <a:gd name="connsiteX0" fmla="*/ 1300781 w 1912974"/>
              <a:gd name="connsiteY0" fmla="*/ 0 h 1115483"/>
              <a:gd name="connsiteX1" fmla="*/ 1912974 w 1912974"/>
              <a:gd name="connsiteY1" fmla="*/ 0 h 1115483"/>
              <a:gd name="connsiteX2" fmla="*/ 1471064 w 1912974"/>
              <a:gd name="connsiteY2" fmla="*/ 1115483 h 1115483"/>
              <a:gd name="connsiteX3" fmla="*/ 0 w 1912974"/>
              <a:gd name="connsiteY3" fmla="*/ 1115483 h 1115483"/>
              <a:gd name="connsiteX4" fmla="*/ 1300781 w 1912974"/>
              <a:gd name="connsiteY4" fmla="*/ 0 h 1115483"/>
              <a:gd name="connsiteX0" fmla="*/ 869288 w 1481481"/>
              <a:gd name="connsiteY0" fmla="*/ 0 h 1115483"/>
              <a:gd name="connsiteX1" fmla="*/ 1481481 w 1481481"/>
              <a:gd name="connsiteY1" fmla="*/ 0 h 1115483"/>
              <a:gd name="connsiteX2" fmla="*/ 1039571 w 1481481"/>
              <a:gd name="connsiteY2" fmla="*/ 1115483 h 1115483"/>
              <a:gd name="connsiteX3" fmla="*/ 0 w 1481481"/>
              <a:gd name="connsiteY3" fmla="*/ 1115483 h 1115483"/>
              <a:gd name="connsiteX4" fmla="*/ 869288 w 1481481"/>
              <a:gd name="connsiteY4" fmla="*/ 0 h 1115483"/>
              <a:gd name="connsiteX0" fmla="*/ 869288 w 1481481"/>
              <a:gd name="connsiteY0" fmla="*/ 0 h 1115483"/>
              <a:gd name="connsiteX1" fmla="*/ 1481481 w 1481481"/>
              <a:gd name="connsiteY1" fmla="*/ 0 h 1115483"/>
              <a:gd name="connsiteX2" fmla="*/ 1471064 w 1481481"/>
              <a:gd name="connsiteY2" fmla="*/ 1115483 h 1115483"/>
              <a:gd name="connsiteX3" fmla="*/ 0 w 1481481"/>
              <a:gd name="connsiteY3" fmla="*/ 1115483 h 1115483"/>
              <a:gd name="connsiteX4" fmla="*/ 869288 w 1481481"/>
              <a:gd name="connsiteY4" fmla="*/ 0 h 1115483"/>
              <a:gd name="connsiteX0" fmla="*/ 442067 w 1054260"/>
              <a:gd name="connsiteY0" fmla="*/ 0 h 1115483"/>
              <a:gd name="connsiteX1" fmla="*/ 1054260 w 1054260"/>
              <a:gd name="connsiteY1" fmla="*/ 0 h 1115483"/>
              <a:gd name="connsiteX2" fmla="*/ 1043843 w 1054260"/>
              <a:gd name="connsiteY2" fmla="*/ 1115483 h 1115483"/>
              <a:gd name="connsiteX3" fmla="*/ 0 w 1054260"/>
              <a:gd name="connsiteY3" fmla="*/ 1115483 h 1115483"/>
              <a:gd name="connsiteX4" fmla="*/ 442067 w 1054260"/>
              <a:gd name="connsiteY4" fmla="*/ 0 h 1115483"/>
              <a:gd name="connsiteX0" fmla="*/ 481229 w 1093422"/>
              <a:gd name="connsiteY0" fmla="*/ 0 h 1119717"/>
              <a:gd name="connsiteX1" fmla="*/ 1093422 w 1093422"/>
              <a:gd name="connsiteY1" fmla="*/ 0 h 1119717"/>
              <a:gd name="connsiteX2" fmla="*/ 1083005 w 1093422"/>
              <a:gd name="connsiteY2" fmla="*/ 1115483 h 1119717"/>
              <a:gd name="connsiteX3" fmla="*/ 0 w 1093422"/>
              <a:gd name="connsiteY3" fmla="*/ 1119717 h 1119717"/>
              <a:gd name="connsiteX4" fmla="*/ 481229 w 1093422"/>
              <a:gd name="connsiteY4" fmla="*/ 0 h 1119717"/>
              <a:gd name="connsiteX0" fmla="*/ 531072 w 1093422"/>
              <a:gd name="connsiteY0" fmla="*/ 8467 h 1119717"/>
              <a:gd name="connsiteX1" fmla="*/ 1093422 w 1093422"/>
              <a:gd name="connsiteY1" fmla="*/ 0 h 1119717"/>
              <a:gd name="connsiteX2" fmla="*/ 1083005 w 1093422"/>
              <a:gd name="connsiteY2" fmla="*/ 1115483 h 1119717"/>
              <a:gd name="connsiteX3" fmla="*/ 0 w 1093422"/>
              <a:gd name="connsiteY3" fmla="*/ 1119717 h 1119717"/>
              <a:gd name="connsiteX4" fmla="*/ 531072 w 1093422"/>
              <a:gd name="connsiteY4" fmla="*/ 8467 h 1119717"/>
              <a:gd name="connsiteX0" fmla="*/ 531072 w 1083157"/>
              <a:gd name="connsiteY0" fmla="*/ 0 h 1111250"/>
              <a:gd name="connsiteX1" fmla="*/ 1032900 w 1083157"/>
              <a:gd name="connsiteY1" fmla="*/ 0 h 1111250"/>
              <a:gd name="connsiteX2" fmla="*/ 1083005 w 1083157"/>
              <a:gd name="connsiteY2" fmla="*/ 1107016 h 1111250"/>
              <a:gd name="connsiteX3" fmla="*/ 0 w 1083157"/>
              <a:gd name="connsiteY3" fmla="*/ 1111250 h 1111250"/>
              <a:gd name="connsiteX4" fmla="*/ 531072 w 1083157"/>
              <a:gd name="connsiteY4" fmla="*/ 0 h 1111250"/>
              <a:gd name="connsiteX0" fmla="*/ 531072 w 1032900"/>
              <a:gd name="connsiteY0" fmla="*/ 0 h 1111250"/>
              <a:gd name="connsiteX1" fmla="*/ 1032900 w 1032900"/>
              <a:gd name="connsiteY1" fmla="*/ 0 h 1111250"/>
              <a:gd name="connsiteX2" fmla="*/ 1022482 w 1032900"/>
              <a:gd name="connsiteY2" fmla="*/ 1102783 h 1111250"/>
              <a:gd name="connsiteX3" fmla="*/ 0 w 1032900"/>
              <a:gd name="connsiteY3" fmla="*/ 1111250 h 1111250"/>
              <a:gd name="connsiteX4" fmla="*/ 531072 w 1032900"/>
              <a:gd name="connsiteY4" fmla="*/ 0 h 1111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900" h="1111250">
                <a:moveTo>
                  <a:pt x="531072" y="0"/>
                </a:moveTo>
                <a:lnTo>
                  <a:pt x="1032900" y="0"/>
                </a:lnTo>
                <a:cubicBezTo>
                  <a:pt x="1029428" y="371828"/>
                  <a:pt x="1025954" y="730955"/>
                  <a:pt x="1022482" y="1102783"/>
                </a:cubicBezTo>
                <a:lnTo>
                  <a:pt x="0" y="1111250"/>
                </a:lnTo>
                <a:lnTo>
                  <a:pt x="531072" y="0"/>
                </a:lnTo>
                <a:close/>
              </a:path>
            </a:pathLst>
          </a:custGeom>
          <a:gradFill>
            <a:gsLst>
              <a:gs pos="0">
                <a:sysClr val="window" lastClr="FFFFFF">
                  <a:lumMod val="50000"/>
                </a:sysClr>
              </a:gs>
              <a:gs pos="100000">
                <a:sysClr val="window" lastClr="FFFFFF">
                  <a:lumMod val="95000"/>
                </a:sysClr>
              </a:gs>
            </a:gsLst>
            <a:lin ang="5400000" scaled="1"/>
          </a:gradFill>
          <a:ln w="25400" cap="flat" cmpd="sng" algn="ctr">
            <a:noFill/>
            <a:prstDash val="solid"/>
          </a:ln>
          <a:effectLst/>
        </p:spPr>
        <p:txBody>
          <a:bodyPr lIns="91370" tIns="45685" rIns="91370" bIns="45685" rtlCol="0" anchor="ctr"/>
          <a:lstStyle/>
          <a:p>
            <a:pPr marL="0" marR="0" lvl="0" indent="0" algn="ctr" defTabSz="913686"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Light"/>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B0D1CE5-1B88-471B-922F-E368B559E095}"/>
                  </a:ext>
                </a:extLst>
              </p14:cNvPr>
              <p14:cNvContentPartPr/>
              <p14:nvPr/>
            </p14:nvContentPartPr>
            <p14:xfrm>
              <a:off x="1946672" y="6661547"/>
              <a:ext cx="1171574" cy="171450"/>
            </p14:xfrm>
          </p:contentPart>
        </mc:Choice>
        <mc:Fallback xmlns="">
          <p:pic>
            <p:nvPicPr>
              <p:cNvPr id="2" name="Ink 1">
                <a:extLst>
                  <a:ext uri="{FF2B5EF4-FFF2-40B4-BE49-F238E27FC236}">
                    <a16:creationId xmlns:a16="http://schemas.microsoft.com/office/drawing/2014/main" id="{CB0D1CE5-1B88-471B-922F-E368B559E095}"/>
                  </a:ext>
                </a:extLst>
              </p:cNvPr>
              <p:cNvPicPr/>
              <p:nvPr/>
            </p:nvPicPr>
            <p:blipFill>
              <a:blip r:embed="rId4"/>
              <a:stretch>
                <a:fillRect/>
              </a:stretch>
            </p:blipFill>
            <p:spPr>
              <a:xfrm>
                <a:off x="1928659" y="6643308"/>
                <a:ext cx="1207240" cy="20756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834FC02-0332-440D-BA59-263DA9708304}"/>
                  </a:ext>
                </a:extLst>
              </p14:cNvPr>
              <p14:cNvContentPartPr/>
              <p14:nvPr/>
            </p14:nvContentPartPr>
            <p14:xfrm>
              <a:off x="224502" y="6373874"/>
              <a:ext cx="4143374" cy="466725"/>
            </p14:xfrm>
          </p:contentPart>
        </mc:Choice>
        <mc:Fallback xmlns="">
          <p:pic>
            <p:nvPicPr>
              <p:cNvPr id="5" name="Ink 4">
                <a:extLst>
                  <a:ext uri="{FF2B5EF4-FFF2-40B4-BE49-F238E27FC236}">
                    <a16:creationId xmlns:a16="http://schemas.microsoft.com/office/drawing/2014/main" id="{D834FC02-0332-440D-BA59-263DA9708304}"/>
                  </a:ext>
                </a:extLst>
              </p:cNvPr>
              <p:cNvPicPr/>
              <p:nvPr/>
            </p:nvPicPr>
            <p:blipFill>
              <a:blip r:embed="rId6"/>
              <a:stretch>
                <a:fillRect/>
              </a:stretch>
            </p:blipFill>
            <p:spPr>
              <a:xfrm>
                <a:off x="206494" y="6356296"/>
                <a:ext cx="4179031" cy="50224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76A36419-AE37-42C7-8DA4-40AF8716ED71}"/>
                  </a:ext>
                </a:extLst>
              </p14:cNvPr>
              <p14:cNvContentPartPr/>
              <p14:nvPr/>
            </p14:nvContentPartPr>
            <p14:xfrm>
              <a:off x="-1756170" y="4732734"/>
              <a:ext cx="19049" cy="19049"/>
            </p14:xfrm>
          </p:contentPart>
        </mc:Choice>
        <mc:Fallback xmlns="">
          <p:pic>
            <p:nvPicPr>
              <p:cNvPr id="6" name="Ink 5">
                <a:extLst>
                  <a:ext uri="{FF2B5EF4-FFF2-40B4-BE49-F238E27FC236}">
                    <a16:creationId xmlns:a16="http://schemas.microsoft.com/office/drawing/2014/main" id="{76A36419-AE37-42C7-8DA4-40AF8716ED71}"/>
                  </a:ext>
                </a:extLst>
              </p:cNvPr>
              <p:cNvPicPr/>
              <p:nvPr/>
            </p:nvPicPr>
            <p:blipFill>
              <a:blip r:embed="rId8"/>
              <a:stretch>
                <a:fillRect/>
              </a:stretch>
            </p:blipFill>
            <p:spPr>
              <a:xfrm>
                <a:off x="-2689571" y="3799333"/>
                <a:ext cx="1904900" cy="1904900"/>
              </a:xfrm>
              <a:prstGeom prst="rect">
                <a:avLst/>
              </a:prstGeom>
            </p:spPr>
          </p:pic>
        </mc:Fallback>
      </mc:AlternateContent>
      <p:sp>
        <p:nvSpPr>
          <p:cNvPr id="64" name="Freeform 37">
            <a:extLst>
              <a:ext uri="{FF2B5EF4-FFF2-40B4-BE49-F238E27FC236}">
                <a16:creationId xmlns:a16="http://schemas.microsoft.com/office/drawing/2014/main" id="{142C76DD-BBC8-40DB-AA13-A979BAB2B44F}"/>
              </a:ext>
            </a:extLst>
          </p:cNvPr>
          <p:cNvSpPr/>
          <p:nvPr/>
        </p:nvSpPr>
        <p:spPr>
          <a:xfrm>
            <a:off x="4616176" y="5547737"/>
            <a:ext cx="1695020" cy="456847"/>
          </a:xfrm>
          <a:custGeom>
            <a:avLst/>
            <a:gdLst>
              <a:gd name="connsiteX0" fmla="*/ 0 w 1073399"/>
              <a:gd name="connsiteY0" fmla="*/ 0 h 644039"/>
              <a:gd name="connsiteX1" fmla="*/ 1073399 w 1073399"/>
              <a:gd name="connsiteY1" fmla="*/ 0 h 644039"/>
              <a:gd name="connsiteX2" fmla="*/ 1073399 w 1073399"/>
              <a:gd name="connsiteY2" fmla="*/ 644039 h 644039"/>
              <a:gd name="connsiteX3" fmla="*/ 0 w 1073399"/>
              <a:gd name="connsiteY3" fmla="*/ 644039 h 644039"/>
              <a:gd name="connsiteX4" fmla="*/ 0 w 1073399"/>
              <a:gd name="connsiteY4" fmla="*/ 0 h 644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399" h="644039">
                <a:moveTo>
                  <a:pt x="0" y="0"/>
                </a:moveTo>
                <a:lnTo>
                  <a:pt x="1073399" y="0"/>
                </a:lnTo>
                <a:lnTo>
                  <a:pt x="1073399" y="644039"/>
                </a:lnTo>
                <a:lnTo>
                  <a:pt x="0" y="644039"/>
                </a:lnTo>
                <a:lnTo>
                  <a:pt x="0" y="0"/>
                </a:lnTo>
                <a:close/>
              </a:path>
            </a:pathLst>
          </a:custGeom>
          <a:solidFill>
            <a:schemeClr val="accent3"/>
          </a:solidFill>
          <a:ln w="25400" cap="flat" cmpd="sng" algn="ctr">
            <a:noFill/>
            <a:prstDash val="solid"/>
          </a:ln>
          <a:effectLst/>
        </p:spPr>
        <p:txBody>
          <a:bodyPr spcFirstLastPara="0" vert="horz" wrap="none" lIns="0" tIns="27411" rIns="0" bIns="0" numCol="1" spcCol="1270" anchor="t" anchorCtr="0">
            <a:noAutofit/>
          </a:bodyPr>
          <a:lstStyle/>
          <a:p>
            <a:pPr algn="ctr" defTabSz="599608">
              <a:spcBef>
                <a:spcPct val="0"/>
              </a:spcBef>
              <a:defRPr/>
            </a:pPr>
            <a:r>
              <a:rPr lang="en-US" sz="2400" b="1" kern="0" baseline="-25000" dirty="0">
                <a:solidFill>
                  <a:prstClr val="white"/>
                </a:solidFill>
              </a:rPr>
              <a:t>Chinmay Raut</a:t>
            </a:r>
          </a:p>
        </p:txBody>
      </p:sp>
      <p:sp>
        <p:nvSpPr>
          <p:cNvPr id="4" name="TextBox 3">
            <a:extLst>
              <a:ext uri="{FF2B5EF4-FFF2-40B4-BE49-F238E27FC236}">
                <a16:creationId xmlns:a16="http://schemas.microsoft.com/office/drawing/2014/main" id="{7B3CBBFB-1A2A-46BF-8AD3-4EAA5A28CA98}"/>
              </a:ext>
            </a:extLst>
          </p:cNvPr>
          <p:cNvSpPr txBox="1"/>
          <p:nvPr/>
        </p:nvSpPr>
        <p:spPr>
          <a:xfrm>
            <a:off x="8867932" y="6373874"/>
            <a:ext cx="2822418" cy="373723"/>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130946073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E382AC-7146-44F7-95B6-4EF886353AFC}"/>
              </a:ext>
            </a:extLst>
          </p:cNvPr>
          <p:cNvSpPr txBox="1"/>
          <p:nvPr/>
        </p:nvSpPr>
        <p:spPr>
          <a:xfrm>
            <a:off x="357810" y="334784"/>
            <a:ext cx="10758827" cy="1754326"/>
          </a:xfrm>
          <a:prstGeom prst="rect">
            <a:avLst/>
          </a:prstGeom>
          <a:noFill/>
        </p:spPr>
        <p:txBody>
          <a:bodyPr wrap="square">
            <a:spAutoFit/>
          </a:bodyPr>
          <a:lstStyle/>
          <a:p>
            <a:pPr algn="just"/>
            <a:r>
              <a:rPr lang="en-US" sz="1800" i="0" dirty="0">
                <a:solidFill>
                  <a:srgbClr val="000000"/>
                </a:solidFill>
                <a:effectLst/>
                <a:latin typeface="Calibri" panose="020F0502020204030204" pitchFamily="34" charset="0"/>
                <a:cs typeface="Calibri" panose="020F0502020204030204" pitchFamily="34" charset="0"/>
              </a:rPr>
              <a:t>3. H₀: μ₁= μ₂ = μ₃ (mean of disbursed amounts as per employment within the population are equal) </a:t>
            </a:r>
          </a:p>
          <a:p>
            <a:pPr algn="just"/>
            <a:r>
              <a:rPr lang="en-US" sz="1800" i="0" dirty="0">
                <a:solidFill>
                  <a:srgbClr val="000000"/>
                </a:solidFill>
                <a:effectLst/>
                <a:latin typeface="Calibri" panose="020F0502020204030204" pitchFamily="34" charset="0"/>
                <a:cs typeface="Calibri" panose="020F0502020204030204" pitchFamily="34" charset="0"/>
              </a:rPr>
              <a:t>H₁: Not all disbursed amount means as per category are equal </a:t>
            </a:r>
          </a:p>
          <a:p>
            <a:pPr algn="just"/>
            <a:r>
              <a:rPr lang="en-US" sz="1800" i="0" dirty="0">
                <a:solidFill>
                  <a:srgbClr val="000000"/>
                </a:solidFill>
                <a:effectLst/>
                <a:latin typeface="Calibri" panose="020F0502020204030204" pitchFamily="34" charset="0"/>
                <a:cs typeface="Calibri" panose="020F0502020204030204" pitchFamily="34" charset="0"/>
              </a:rPr>
              <a:t>Conducting ANOVA Test</a:t>
            </a:r>
          </a:p>
          <a:p>
            <a:pPr algn="just"/>
            <a:r>
              <a:rPr lang="en-US" sz="1800" i="0" dirty="0">
                <a:solidFill>
                  <a:srgbClr val="000000"/>
                </a:solidFill>
                <a:effectLst/>
                <a:latin typeface="Calibri" panose="020F0502020204030204" pitchFamily="34" charset="0"/>
                <a:cs typeface="Calibri" panose="020F0502020204030204" pitchFamily="34" charset="0"/>
              </a:rPr>
              <a:t>Using regression of </a:t>
            </a:r>
            <a:r>
              <a:rPr lang="en-US" sz="1800" i="0" dirty="0" err="1">
                <a:solidFill>
                  <a:srgbClr val="000000"/>
                </a:solidFill>
                <a:effectLst/>
                <a:latin typeface="Calibri" panose="020F0502020204030204" pitchFamily="34" charset="0"/>
                <a:cs typeface="Calibri" panose="020F0502020204030204" pitchFamily="34" charset="0"/>
              </a:rPr>
              <a:t>loan_amount</a:t>
            </a:r>
            <a:r>
              <a:rPr lang="en-US" sz="1800" i="0" dirty="0">
                <a:solidFill>
                  <a:srgbClr val="000000"/>
                </a:solidFill>
                <a:effectLst/>
                <a:latin typeface="Calibri" panose="020F0502020204030204" pitchFamily="34" charset="0"/>
                <a:cs typeface="Calibri" panose="020F0502020204030204" pitchFamily="34" charset="0"/>
              </a:rPr>
              <a:t> of the whole sample on loan amount with different employment types.</a:t>
            </a:r>
          </a:p>
          <a:p>
            <a:pPr algn="just"/>
            <a:endParaRPr lang="en-US" sz="1800" i="0" dirty="0">
              <a:solidFill>
                <a:srgbClr val="000000"/>
              </a:solidFill>
              <a:effectLst/>
              <a:latin typeface="Calibri" panose="020F0502020204030204" pitchFamily="34" charset="0"/>
              <a:cs typeface="Calibri" panose="020F0502020204030204" pitchFamily="34" charset="0"/>
            </a:endParaRPr>
          </a:p>
          <a:p>
            <a:pPr algn="just"/>
            <a:endParaRPr lang="en-US" sz="1800" i="0" dirty="0">
              <a:solidFill>
                <a:srgbClr val="000000"/>
              </a:solidFill>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900A21A-C829-4722-A569-10BA5722EC44}"/>
              </a:ext>
            </a:extLst>
          </p:cNvPr>
          <p:cNvPicPr>
            <a:picLocks noChangeAspect="1"/>
          </p:cNvPicPr>
          <p:nvPr/>
        </p:nvPicPr>
        <p:blipFill>
          <a:blip r:embed="rId2"/>
          <a:stretch>
            <a:fillRect/>
          </a:stretch>
        </p:blipFill>
        <p:spPr>
          <a:xfrm>
            <a:off x="357809" y="1525027"/>
            <a:ext cx="7923161" cy="1128165"/>
          </a:xfrm>
          <a:prstGeom prst="rect">
            <a:avLst/>
          </a:prstGeom>
        </p:spPr>
      </p:pic>
      <p:sp>
        <p:nvSpPr>
          <p:cNvPr id="7" name="TextBox 6">
            <a:extLst>
              <a:ext uri="{FF2B5EF4-FFF2-40B4-BE49-F238E27FC236}">
                <a16:creationId xmlns:a16="http://schemas.microsoft.com/office/drawing/2014/main" id="{2B8546BF-D5EE-4FB4-90DD-657A6A3C5F75}"/>
              </a:ext>
            </a:extLst>
          </p:cNvPr>
          <p:cNvSpPr txBox="1"/>
          <p:nvPr/>
        </p:nvSpPr>
        <p:spPr>
          <a:xfrm>
            <a:off x="357809" y="2550773"/>
            <a:ext cx="11476382" cy="2585323"/>
          </a:xfrm>
          <a:prstGeom prst="rect">
            <a:avLst/>
          </a:prstGeom>
          <a:noFill/>
        </p:spPr>
        <p:txBody>
          <a:bodyPr wrap="square">
            <a:spAutoFit/>
          </a:bodyPr>
          <a:lstStyle/>
          <a:p>
            <a:pPr algn="just"/>
            <a:r>
              <a:rPr lang="en-US" sz="1800" i="0" dirty="0">
                <a:solidFill>
                  <a:srgbClr val="000000"/>
                </a:solidFill>
                <a:effectLst/>
                <a:latin typeface="Calibri" panose="020F0502020204030204" pitchFamily="34" charset="0"/>
                <a:cs typeface="Calibri" panose="020F0502020204030204" pitchFamily="34" charset="0"/>
              </a:rPr>
              <a:t>From the above, </a:t>
            </a:r>
            <a:r>
              <a:rPr lang="en-US" sz="1800" i="0" dirty="0" err="1">
                <a:solidFill>
                  <a:srgbClr val="000000"/>
                </a:solidFill>
                <a:effectLst/>
                <a:latin typeface="Calibri" panose="020F0502020204030204" pitchFamily="34" charset="0"/>
                <a:cs typeface="Calibri" panose="020F0502020204030204" pitchFamily="34" charset="0"/>
              </a:rPr>
              <a:t>p_value</a:t>
            </a:r>
            <a:r>
              <a:rPr lang="en-US" sz="1800" i="0" dirty="0">
                <a:solidFill>
                  <a:srgbClr val="000000"/>
                </a:solidFill>
                <a:effectLst/>
                <a:latin typeface="Calibri" panose="020F0502020204030204" pitchFamily="34" charset="0"/>
                <a:cs typeface="Calibri" panose="020F0502020204030204" pitchFamily="34" charset="0"/>
              </a:rPr>
              <a:t> &gt; significance of 0.05 and the null hypothesis cannot be rejected. So, we conclude that various employment type do not contribute to </a:t>
            </a:r>
            <a:r>
              <a:rPr lang="en-US" sz="1800" i="0" dirty="0" err="1">
                <a:solidFill>
                  <a:srgbClr val="000000"/>
                </a:solidFill>
                <a:effectLst/>
                <a:latin typeface="Calibri" panose="020F0502020204030204" pitchFamily="34" charset="0"/>
                <a:cs typeface="Calibri" panose="020F0502020204030204" pitchFamily="34" charset="0"/>
              </a:rPr>
              <a:t>insample</a:t>
            </a:r>
            <a:r>
              <a:rPr lang="en-US" sz="1800" i="0" dirty="0">
                <a:solidFill>
                  <a:srgbClr val="000000"/>
                </a:solidFill>
                <a:effectLst/>
                <a:latin typeface="Calibri" panose="020F0502020204030204" pitchFamily="34" charset="0"/>
                <a:cs typeface="Calibri" panose="020F0502020204030204" pitchFamily="34" charset="0"/>
              </a:rPr>
              <a:t> variance. The loan amount is evenly distributed between different groups (between group ANOVA test). The sample shows within group variance rather than between group variance.</a:t>
            </a:r>
          </a:p>
          <a:p>
            <a:pPr algn="just"/>
            <a:endParaRPr lang="en-US" dirty="0">
              <a:solidFill>
                <a:srgbClr val="000000"/>
              </a:solidFill>
              <a:latin typeface="Calibri" panose="020F0502020204030204" pitchFamily="34" charset="0"/>
              <a:cs typeface="Calibri" panose="020F0502020204030204" pitchFamily="34" charset="0"/>
            </a:endParaRPr>
          </a:p>
          <a:p>
            <a:pPr algn="l"/>
            <a:r>
              <a:rPr lang="en-US" i="0" dirty="0">
                <a:effectLst/>
              </a:rPr>
              <a:t>4. H₀: μ₁= μ₂ (mean of disbursed amounts as per loan status with-in the population are equal)</a:t>
            </a:r>
          </a:p>
          <a:p>
            <a:pPr algn="l"/>
            <a:r>
              <a:rPr lang="en-US" i="0" dirty="0">
                <a:effectLst/>
              </a:rPr>
              <a:t>H₁: Not all disbursed amount means as per loan status are equal</a:t>
            </a:r>
          </a:p>
          <a:p>
            <a:pPr algn="l"/>
            <a:endParaRPr lang="en-US" i="0" dirty="0">
              <a:effectLst/>
            </a:endParaRPr>
          </a:p>
          <a:p>
            <a:pPr algn="l"/>
            <a:endParaRPr lang="en-US" i="0" dirty="0">
              <a:effectLst/>
            </a:endParaRPr>
          </a:p>
          <a:p>
            <a:pPr algn="just"/>
            <a:endParaRPr lang="en-US" sz="1800" i="0" dirty="0">
              <a:solidFill>
                <a:srgbClr val="000000"/>
              </a:solidFill>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3640F2C-B084-4AA3-80CA-1C67EC3B751F}"/>
              </a:ext>
            </a:extLst>
          </p:cNvPr>
          <p:cNvSpPr txBox="1"/>
          <p:nvPr/>
        </p:nvSpPr>
        <p:spPr>
          <a:xfrm>
            <a:off x="357809" y="6431622"/>
            <a:ext cx="2693616" cy="339048"/>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9" name="TextBox 8">
            <a:extLst>
              <a:ext uri="{FF2B5EF4-FFF2-40B4-BE49-F238E27FC236}">
                <a16:creationId xmlns:a16="http://schemas.microsoft.com/office/drawing/2014/main" id="{64F2C4CA-6FC4-4B81-81E5-2DD99236AE5A}"/>
              </a:ext>
            </a:extLst>
          </p:cNvPr>
          <p:cNvSpPr txBox="1"/>
          <p:nvPr/>
        </p:nvSpPr>
        <p:spPr>
          <a:xfrm>
            <a:off x="8842917" y="6431622"/>
            <a:ext cx="2899317" cy="339048"/>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pic>
        <p:nvPicPr>
          <p:cNvPr id="11" name="Picture 10">
            <a:extLst>
              <a:ext uri="{FF2B5EF4-FFF2-40B4-BE49-F238E27FC236}">
                <a16:creationId xmlns:a16="http://schemas.microsoft.com/office/drawing/2014/main" id="{C0B23620-D264-4336-A38D-21B5DFEF0401}"/>
              </a:ext>
            </a:extLst>
          </p:cNvPr>
          <p:cNvPicPr>
            <a:picLocks noChangeAspect="1"/>
          </p:cNvPicPr>
          <p:nvPr/>
        </p:nvPicPr>
        <p:blipFill>
          <a:blip r:embed="rId3"/>
          <a:stretch>
            <a:fillRect/>
          </a:stretch>
        </p:blipFill>
        <p:spPr>
          <a:xfrm>
            <a:off x="479201" y="4237713"/>
            <a:ext cx="5739766" cy="2363433"/>
          </a:xfrm>
          <a:prstGeom prst="rect">
            <a:avLst/>
          </a:prstGeom>
        </p:spPr>
      </p:pic>
      <p:sp>
        <p:nvSpPr>
          <p:cNvPr id="12" name="TextBox 11">
            <a:extLst>
              <a:ext uri="{FF2B5EF4-FFF2-40B4-BE49-F238E27FC236}">
                <a16:creationId xmlns:a16="http://schemas.microsoft.com/office/drawing/2014/main" id="{0515432F-F67A-4ED7-A0B0-B34850AC4E76}"/>
              </a:ext>
            </a:extLst>
          </p:cNvPr>
          <p:cNvSpPr txBox="1"/>
          <p:nvPr/>
        </p:nvSpPr>
        <p:spPr>
          <a:xfrm>
            <a:off x="357809" y="334784"/>
            <a:ext cx="11476381" cy="3168704"/>
          </a:xfrm>
          <a:prstGeom prst="rect">
            <a:avLst/>
          </a:prstGeom>
          <a:noFill/>
          <a:ln w="12700">
            <a:solidFill>
              <a:schemeClr val="accent1"/>
            </a:solidFill>
          </a:ln>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13" name="TextBox 12">
            <a:extLst>
              <a:ext uri="{FF2B5EF4-FFF2-40B4-BE49-F238E27FC236}">
                <a16:creationId xmlns:a16="http://schemas.microsoft.com/office/drawing/2014/main" id="{2DB1A940-0FB0-499C-993F-6B6795C24668}"/>
              </a:ext>
            </a:extLst>
          </p:cNvPr>
          <p:cNvSpPr txBox="1"/>
          <p:nvPr/>
        </p:nvSpPr>
        <p:spPr>
          <a:xfrm>
            <a:off x="357809" y="3688422"/>
            <a:ext cx="11476381" cy="2912724"/>
          </a:xfrm>
          <a:prstGeom prst="rect">
            <a:avLst/>
          </a:prstGeom>
          <a:noFill/>
          <a:ln w="12700">
            <a:solidFill>
              <a:schemeClr val="accent1"/>
            </a:solidFill>
          </a:ln>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25367207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D9626E-AD68-48D1-95B2-8679C2E7821B}"/>
              </a:ext>
            </a:extLst>
          </p:cNvPr>
          <p:cNvSpPr>
            <a:spLocks noGrp="1"/>
          </p:cNvSpPr>
          <p:nvPr>
            <p:ph type="title"/>
          </p:nvPr>
        </p:nvSpPr>
        <p:spPr>
          <a:xfrm>
            <a:off x="388634" y="206682"/>
            <a:ext cx="11188700" cy="334099"/>
          </a:xfrm>
        </p:spPr>
        <p:txBody>
          <a:bodyPr/>
          <a:lstStyle/>
          <a:p>
            <a:r>
              <a:rPr lang="en-US" sz="3200" b="1" dirty="0">
                <a:cs typeface="Calibri Light"/>
              </a:rPr>
              <a:t>EXPLORATORY DATA ANALYSIS</a:t>
            </a:r>
            <a:endParaRPr lang="en-US" sz="3200" b="1" dirty="0"/>
          </a:p>
        </p:txBody>
      </p:sp>
      <p:sp>
        <p:nvSpPr>
          <p:cNvPr id="11" name="TextBox 10">
            <a:extLst>
              <a:ext uri="{FF2B5EF4-FFF2-40B4-BE49-F238E27FC236}">
                <a16:creationId xmlns:a16="http://schemas.microsoft.com/office/drawing/2014/main" id="{8388B14B-1148-4270-9433-93B06F8810EA}"/>
              </a:ext>
            </a:extLst>
          </p:cNvPr>
          <p:cNvSpPr txBox="1"/>
          <p:nvPr/>
        </p:nvSpPr>
        <p:spPr>
          <a:xfrm>
            <a:off x="472611" y="6441897"/>
            <a:ext cx="2558265" cy="416103"/>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12" name="TextBox 11">
            <a:extLst>
              <a:ext uri="{FF2B5EF4-FFF2-40B4-BE49-F238E27FC236}">
                <a16:creationId xmlns:a16="http://schemas.microsoft.com/office/drawing/2014/main" id="{5B60D862-A9C6-488B-A102-EDE19600D3CE}"/>
              </a:ext>
            </a:extLst>
          </p:cNvPr>
          <p:cNvSpPr txBox="1"/>
          <p:nvPr/>
        </p:nvSpPr>
        <p:spPr>
          <a:xfrm>
            <a:off x="8865220" y="6441896"/>
            <a:ext cx="2927729" cy="315743"/>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pic>
        <p:nvPicPr>
          <p:cNvPr id="4" name="Picture 4" descr="Chart, histogram&#10;&#10;Description automatically generated">
            <a:extLst>
              <a:ext uri="{FF2B5EF4-FFF2-40B4-BE49-F238E27FC236}">
                <a16:creationId xmlns:a16="http://schemas.microsoft.com/office/drawing/2014/main" id="{1985043C-5962-47E7-8735-3CAED99FE040}"/>
              </a:ext>
            </a:extLst>
          </p:cNvPr>
          <p:cNvPicPr>
            <a:picLocks noChangeAspect="1"/>
          </p:cNvPicPr>
          <p:nvPr/>
        </p:nvPicPr>
        <p:blipFill>
          <a:blip r:embed="rId2"/>
          <a:stretch>
            <a:fillRect/>
          </a:stretch>
        </p:blipFill>
        <p:spPr>
          <a:xfrm>
            <a:off x="569119" y="897062"/>
            <a:ext cx="4029074" cy="3301749"/>
          </a:xfrm>
          <a:prstGeom prst="rect">
            <a:avLst/>
          </a:prstGeom>
        </p:spPr>
      </p:pic>
      <p:pic>
        <p:nvPicPr>
          <p:cNvPr id="5" name="Picture 7" descr="Chart, histogram&#10;&#10;Description automatically generated">
            <a:extLst>
              <a:ext uri="{FF2B5EF4-FFF2-40B4-BE49-F238E27FC236}">
                <a16:creationId xmlns:a16="http://schemas.microsoft.com/office/drawing/2014/main" id="{52226528-36AD-4A2E-AA48-B75EB613A00A}"/>
              </a:ext>
            </a:extLst>
          </p:cNvPr>
          <p:cNvPicPr>
            <a:picLocks noChangeAspect="1"/>
          </p:cNvPicPr>
          <p:nvPr/>
        </p:nvPicPr>
        <p:blipFill>
          <a:blip r:embed="rId3"/>
          <a:stretch>
            <a:fillRect/>
          </a:stretch>
        </p:blipFill>
        <p:spPr>
          <a:xfrm>
            <a:off x="5855494" y="889476"/>
            <a:ext cx="5862636" cy="3043081"/>
          </a:xfrm>
          <a:prstGeom prst="rect">
            <a:avLst/>
          </a:prstGeom>
        </p:spPr>
      </p:pic>
      <p:pic>
        <p:nvPicPr>
          <p:cNvPr id="8" name="Picture 9">
            <a:extLst>
              <a:ext uri="{FF2B5EF4-FFF2-40B4-BE49-F238E27FC236}">
                <a16:creationId xmlns:a16="http://schemas.microsoft.com/office/drawing/2014/main" id="{4C0F0ABC-03C3-4561-A451-3CBFCAD5A6DB}"/>
              </a:ext>
            </a:extLst>
          </p:cNvPr>
          <p:cNvPicPr>
            <a:picLocks noChangeAspect="1"/>
          </p:cNvPicPr>
          <p:nvPr/>
        </p:nvPicPr>
        <p:blipFill>
          <a:blip r:embed="rId4"/>
          <a:stretch>
            <a:fillRect/>
          </a:stretch>
        </p:blipFill>
        <p:spPr>
          <a:xfrm>
            <a:off x="473869" y="4305110"/>
            <a:ext cx="4552949" cy="2355437"/>
          </a:xfrm>
          <a:prstGeom prst="rect">
            <a:avLst/>
          </a:prstGeom>
        </p:spPr>
      </p:pic>
      <p:pic>
        <p:nvPicPr>
          <p:cNvPr id="10" name="Picture 12" descr="Chart, line chart&#10;&#10;Description automatically generated">
            <a:extLst>
              <a:ext uri="{FF2B5EF4-FFF2-40B4-BE49-F238E27FC236}">
                <a16:creationId xmlns:a16="http://schemas.microsoft.com/office/drawing/2014/main" id="{DF2B67EC-4A10-499D-B6F4-CE58F49C63C2}"/>
              </a:ext>
            </a:extLst>
          </p:cNvPr>
          <p:cNvPicPr>
            <a:picLocks noChangeAspect="1"/>
          </p:cNvPicPr>
          <p:nvPr/>
        </p:nvPicPr>
        <p:blipFill>
          <a:blip r:embed="rId5"/>
          <a:stretch>
            <a:fillRect/>
          </a:stretch>
        </p:blipFill>
        <p:spPr>
          <a:xfrm>
            <a:off x="5855494" y="4205153"/>
            <a:ext cx="5719761" cy="2436286"/>
          </a:xfrm>
          <a:prstGeom prst="rect">
            <a:avLst/>
          </a:prstGeom>
        </p:spPr>
      </p:pic>
      <p:sp>
        <p:nvSpPr>
          <p:cNvPr id="13" name="TextBox 12">
            <a:extLst>
              <a:ext uri="{FF2B5EF4-FFF2-40B4-BE49-F238E27FC236}">
                <a16:creationId xmlns:a16="http://schemas.microsoft.com/office/drawing/2014/main" id="{656A4720-EB0E-4571-ABAC-B542E13DBD49}"/>
              </a:ext>
            </a:extLst>
          </p:cNvPr>
          <p:cNvSpPr txBox="1"/>
          <p:nvPr/>
        </p:nvSpPr>
        <p:spPr>
          <a:xfrm>
            <a:off x="388634" y="698643"/>
            <a:ext cx="11329496" cy="5961904"/>
          </a:xfrm>
          <a:prstGeom prst="rect">
            <a:avLst/>
          </a:prstGeom>
          <a:noFill/>
          <a:ln w="12700">
            <a:solidFill>
              <a:schemeClr val="accent1"/>
            </a:solidFill>
          </a:ln>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355426046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4AA73-E213-4EF5-B752-32922CF46EDD}"/>
              </a:ext>
            </a:extLst>
          </p:cNvPr>
          <p:cNvSpPr>
            <a:spLocks noGrp="1"/>
          </p:cNvSpPr>
          <p:nvPr>
            <p:ph type="title"/>
          </p:nvPr>
        </p:nvSpPr>
        <p:spPr>
          <a:xfrm>
            <a:off x="409182" y="277292"/>
            <a:ext cx="11188700" cy="334099"/>
          </a:xfrm>
        </p:spPr>
        <p:txBody>
          <a:bodyPr/>
          <a:lstStyle/>
          <a:p>
            <a:r>
              <a:rPr lang="en-US" sz="2000" b="1" dirty="0">
                <a:ea typeface="+mj-lt"/>
                <a:cs typeface="+mj-lt"/>
              </a:rPr>
              <a:t>Bivariate analysis of various features of the dataset</a:t>
            </a:r>
            <a:endParaRPr lang="en-US" sz="2000" dirty="0"/>
          </a:p>
          <a:p>
            <a:endParaRPr lang="en-US" sz="2400" dirty="0"/>
          </a:p>
        </p:txBody>
      </p:sp>
      <p:pic>
        <p:nvPicPr>
          <p:cNvPr id="3" name="Picture 3" descr="Chart&#10;&#10;Description automatically generated">
            <a:extLst>
              <a:ext uri="{FF2B5EF4-FFF2-40B4-BE49-F238E27FC236}">
                <a16:creationId xmlns:a16="http://schemas.microsoft.com/office/drawing/2014/main" id="{1000C583-43FF-417A-9611-594353E2714F}"/>
              </a:ext>
            </a:extLst>
          </p:cNvPr>
          <p:cNvPicPr>
            <a:picLocks noChangeAspect="1"/>
          </p:cNvPicPr>
          <p:nvPr/>
        </p:nvPicPr>
        <p:blipFill>
          <a:blip r:embed="rId2"/>
          <a:stretch>
            <a:fillRect/>
          </a:stretch>
        </p:blipFill>
        <p:spPr>
          <a:xfrm>
            <a:off x="340530" y="782949"/>
            <a:ext cx="6809732" cy="3062509"/>
          </a:xfrm>
          <a:prstGeom prst="rect">
            <a:avLst/>
          </a:prstGeom>
        </p:spPr>
      </p:pic>
      <p:pic>
        <p:nvPicPr>
          <p:cNvPr id="4" name="Picture 4" descr="Scatter chart&#10;&#10;Description automatically generated">
            <a:extLst>
              <a:ext uri="{FF2B5EF4-FFF2-40B4-BE49-F238E27FC236}">
                <a16:creationId xmlns:a16="http://schemas.microsoft.com/office/drawing/2014/main" id="{F1C2E76E-1D29-4453-B0AE-7AE4E3A0E6FF}"/>
              </a:ext>
            </a:extLst>
          </p:cNvPr>
          <p:cNvPicPr>
            <a:picLocks noChangeAspect="1"/>
          </p:cNvPicPr>
          <p:nvPr/>
        </p:nvPicPr>
        <p:blipFill>
          <a:blip r:embed="rId3"/>
          <a:stretch>
            <a:fillRect/>
          </a:stretch>
        </p:blipFill>
        <p:spPr>
          <a:xfrm>
            <a:off x="531511" y="4017016"/>
            <a:ext cx="6618751" cy="2269783"/>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954BFA1E-A170-47B8-B254-F0162CF93879}"/>
              </a:ext>
            </a:extLst>
          </p:cNvPr>
          <p:cNvPicPr>
            <a:picLocks noChangeAspect="1"/>
          </p:cNvPicPr>
          <p:nvPr/>
        </p:nvPicPr>
        <p:blipFill>
          <a:blip r:embed="rId4"/>
          <a:stretch>
            <a:fillRect/>
          </a:stretch>
        </p:blipFill>
        <p:spPr>
          <a:xfrm>
            <a:off x="7467600" y="669412"/>
            <a:ext cx="4192889" cy="5519175"/>
          </a:xfrm>
          <a:prstGeom prst="rect">
            <a:avLst/>
          </a:prstGeom>
        </p:spPr>
      </p:pic>
      <p:sp>
        <p:nvSpPr>
          <p:cNvPr id="5" name="TextBox 4">
            <a:extLst>
              <a:ext uri="{FF2B5EF4-FFF2-40B4-BE49-F238E27FC236}">
                <a16:creationId xmlns:a16="http://schemas.microsoft.com/office/drawing/2014/main" id="{3DDEABDC-6403-4F2D-B783-43B34A37A41D}"/>
              </a:ext>
            </a:extLst>
          </p:cNvPr>
          <p:cNvSpPr txBox="1"/>
          <p:nvPr/>
        </p:nvSpPr>
        <p:spPr>
          <a:xfrm>
            <a:off x="236306" y="669412"/>
            <a:ext cx="11615164" cy="5669743"/>
          </a:xfrm>
          <a:prstGeom prst="rect">
            <a:avLst/>
          </a:prstGeom>
          <a:noFill/>
          <a:ln w="12700">
            <a:solidFill>
              <a:schemeClr val="accent1"/>
            </a:solidFill>
          </a:ln>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7" name="TextBox 6">
            <a:extLst>
              <a:ext uri="{FF2B5EF4-FFF2-40B4-BE49-F238E27FC236}">
                <a16:creationId xmlns:a16="http://schemas.microsoft.com/office/drawing/2014/main" id="{82F4CD0D-0EF0-464E-B238-28BC42FE75B0}"/>
              </a:ext>
            </a:extLst>
          </p:cNvPr>
          <p:cNvSpPr txBox="1"/>
          <p:nvPr/>
        </p:nvSpPr>
        <p:spPr>
          <a:xfrm>
            <a:off x="340530" y="6452171"/>
            <a:ext cx="2700621" cy="405829"/>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8" name="TextBox 7">
            <a:extLst>
              <a:ext uri="{FF2B5EF4-FFF2-40B4-BE49-F238E27FC236}">
                <a16:creationId xmlns:a16="http://schemas.microsoft.com/office/drawing/2014/main" id="{3EA5AC28-C688-4911-8E0D-8A2C1FCA9865}"/>
              </a:ext>
            </a:extLst>
          </p:cNvPr>
          <p:cNvSpPr txBox="1"/>
          <p:nvPr/>
        </p:nvSpPr>
        <p:spPr>
          <a:xfrm>
            <a:off x="8820615" y="6397176"/>
            <a:ext cx="3030855" cy="405829"/>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cxnSp>
        <p:nvCxnSpPr>
          <p:cNvPr id="10" name="Straight Connector 9">
            <a:extLst>
              <a:ext uri="{FF2B5EF4-FFF2-40B4-BE49-F238E27FC236}">
                <a16:creationId xmlns:a16="http://schemas.microsoft.com/office/drawing/2014/main" id="{14077F33-1E39-43A1-94F1-3207BD1808D9}"/>
              </a:ext>
            </a:extLst>
          </p:cNvPr>
          <p:cNvCxnSpPr>
            <a:cxnSpLocks/>
          </p:cNvCxnSpPr>
          <p:nvPr/>
        </p:nvCxnSpPr>
        <p:spPr>
          <a:xfrm flipH="1">
            <a:off x="7328222" y="669412"/>
            <a:ext cx="1" cy="566974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2427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39F81-AFF9-47A1-86CC-5A1DCC73772C}"/>
              </a:ext>
            </a:extLst>
          </p:cNvPr>
          <p:cNvSpPr>
            <a:spLocks noGrp="1"/>
          </p:cNvSpPr>
          <p:nvPr>
            <p:ph type="title"/>
          </p:nvPr>
        </p:nvSpPr>
        <p:spPr/>
        <p:txBody>
          <a:bodyPr/>
          <a:lstStyle/>
          <a:p>
            <a:pPr algn="just"/>
            <a:r>
              <a:rPr lang="en-US" sz="2000" b="1" dirty="0">
                <a:ea typeface="+mj-lt"/>
                <a:cs typeface="+mj-lt"/>
              </a:rPr>
              <a:t>Multivariate analysis of various features of the dataset</a:t>
            </a:r>
            <a:endParaRPr lang="en-US" sz="2000" dirty="0">
              <a:ea typeface="+mj-lt"/>
              <a:cs typeface="+mj-lt"/>
            </a:endParaRPr>
          </a:p>
          <a:p>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93074854-82AF-4B09-AF6F-2A698EBD72DD}"/>
              </a:ext>
            </a:extLst>
          </p:cNvPr>
          <p:cNvPicPr>
            <a:picLocks noChangeAspect="1"/>
          </p:cNvPicPr>
          <p:nvPr/>
        </p:nvPicPr>
        <p:blipFill>
          <a:blip r:embed="rId2"/>
          <a:stretch>
            <a:fillRect/>
          </a:stretch>
        </p:blipFill>
        <p:spPr>
          <a:xfrm>
            <a:off x="914400" y="773557"/>
            <a:ext cx="10532316" cy="5446268"/>
          </a:xfrm>
          <a:prstGeom prst="rect">
            <a:avLst/>
          </a:prstGeom>
        </p:spPr>
      </p:pic>
      <p:sp>
        <p:nvSpPr>
          <p:cNvPr id="5" name="Rectangle 4">
            <a:extLst>
              <a:ext uri="{FF2B5EF4-FFF2-40B4-BE49-F238E27FC236}">
                <a16:creationId xmlns:a16="http://schemas.microsoft.com/office/drawing/2014/main" id="{75692AFB-DE6A-44B0-828F-20EFA1C8CED5}"/>
              </a:ext>
            </a:extLst>
          </p:cNvPr>
          <p:cNvSpPr/>
          <p:nvPr/>
        </p:nvSpPr>
        <p:spPr bwMode="gray">
          <a:xfrm>
            <a:off x="421239" y="638175"/>
            <a:ext cx="11476235" cy="5659883"/>
          </a:xfrm>
          <a:prstGeom prst="rect">
            <a:avLst/>
          </a:prstGeom>
          <a:noFill/>
          <a:ln w="12700">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 name="TextBox 5">
            <a:extLst>
              <a:ext uri="{FF2B5EF4-FFF2-40B4-BE49-F238E27FC236}">
                <a16:creationId xmlns:a16="http://schemas.microsoft.com/office/drawing/2014/main" id="{9AB7DD03-5538-4B1A-998B-C14AB85B9D1C}"/>
              </a:ext>
            </a:extLst>
          </p:cNvPr>
          <p:cNvSpPr txBox="1"/>
          <p:nvPr/>
        </p:nvSpPr>
        <p:spPr>
          <a:xfrm>
            <a:off x="501650" y="6411074"/>
            <a:ext cx="2642242" cy="446926"/>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7" name="TextBox 6">
            <a:extLst>
              <a:ext uri="{FF2B5EF4-FFF2-40B4-BE49-F238E27FC236}">
                <a16:creationId xmlns:a16="http://schemas.microsoft.com/office/drawing/2014/main" id="{BAF74C15-1611-44AC-A96E-B02794F7236A}"/>
              </a:ext>
            </a:extLst>
          </p:cNvPr>
          <p:cNvSpPr txBox="1"/>
          <p:nvPr/>
        </p:nvSpPr>
        <p:spPr>
          <a:xfrm>
            <a:off x="8887522" y="6420016"/>
            <a:ext cx="3009952" cy="437984"/>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22766995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3D0D6-102A-4110-B939-B11AF6B2B89D}"/>
              </a:ext>
            </a:extLst>
          </p:cNvPr>
          <p:cNvSpPr>
            <a:spLocks noGrp="1"/>
          </p:cNvSpPr>
          <p:nvPr>
            <p:ph type="title"/>
          </p:nvPr>
        </p:nvSpPr>
        <p:spPr>
          <a:xfrm>
            <a:off x="501650" y="174626"/>
            <a:ext cx="11188700" cy="476973"/>
          </a:xfrm>
        </p:spPr>
        <p:txBody>
          <a:bodyPr/>
          <a:lstStyle/>
          <a:p>
            <a:r>
              <a:rPr lang="en-US" sz="2000" b="1" dirty="0">
                <a:ea typeface="+mj-lt"/>
                <a:cs typeface="+mj-lt"/>
              </a:rPr>
              <a:t>Feature engineering</a:t>
            </a:r>
            <a:endParaRPr lang="en-US" sz="2000" dirty="0"/>
          </a:p>
          <a:p>
            <a:endParaRPr lang="en-US" sz="2400" dirty="0"/>
          </a:p>
        </p:txBody>
      </p:sp>
      <p:pic>
        <p:nvPicPr>
          <p:cNvPr id="3" name="Picture 3">
            <a:extLst>
              <a:ext uri="{FF2B5EF4-FFF2-40B4-BE49-F238E27FC236}">
                <a16:creationId xmlns:a16="http://schemas.microsoft.com/office/drawing/2014/main" id="{A0DFFF75-D076-4E03-93C3-4C763522D87D}"/>
              </a:ext>
            </a:extLst>
          </p:cNvPr>
          <p:cNvPicPr>
            <a:picLocks noChangeAspect="1"/>
          </p:cNvPicPr>
          <p:nvPr/>
        </p:nvPicPr>
        <p:blipFill rotWithShape="1">
          <a:blip r:embed="rId2"/>
          <a:srcRect r="101" b="17349"/>
          <a:stretch/>
        </p:blipFill>
        <p:spPr>
          <a:xfrm>
            <a:off x="680627" y="864788"/>
            <a:ext cx="10830745" cy="4785999"/>
          </a:xfrm>
          <a:prstGeom prst="rect">
            <a:avLst/>
          </a:prstGeom>
        </p:spPr>
      </p:pic>
      <p:sp>
        <p:nvSpPr>
          <p:cNvPr id="4" name="TextBox 3">
            <a:extLst>
              <a:ext uri="{FF2B5EF4-FFF2-40B4-BE49-F238E27FC236}">
                <a16:creationId xmlns:a16="http://schemas.microsoft.com/office/drawing/2014/main" id="{1984551A-61EE-4CA4-A1D6-0051539C85B0}"/>
              </a:ext>
            </a:extLst>
          </p:cNvPr>
          <p:cNvSpPr txBox="1"/>
          <p:nvPr/>
        </p:nvSpPr>
        <p:spPr>
          <a:xfrm>
            <a:off x="501650" y="575353"/>
            <a:ext cx="11272534" cy="5291191"/>
          </a:xfrm>
          <a:prstGeom prst="rect">
            <a:avLst/>
          </a:prstGeom>
          <a:noFill/>
          <a:ln w="12700">
            <a:solidFill>
              <a:schemeClr val="accent1"/>
            </a:solidFill>
          </a:ln>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5" name="TextBox 4">
            <a:extLst>
              <a:ext uri="{FF2B5EF4-FFF2-40B4-BE49-F238E27FC236}">
                <a16:creationId xmlns:a16="http://schemas.microsoft.com/office/drawing/2014/main" id="{3FEA1B44-FF28-42B5-AB76-3BEFE8004F96}"/>
              </a:ext>
            </a:extLst>
          </p:cNvPr>
          <p:cNvSpPr txBox="1"/>
          <p:nvPr/>
        </p:nvSpPr>
        <p:spPr>
          <a:xfrm>
            <a:off x="501650" y="6282647"/>
            <a:ext cx="2529226" cy="477749"/>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6" name="TextBox 5">
            <a:extLst>
              <a:ext uri="{FF2B5EF4-FFF2-40B4-BE49-F238E27FC236}">
                <a16:creationId xmlns:a16="http://schemas.microsoft.com/office/drawing/2014/main" id="{008F8A1F-0B14-4622-BB83-B7AF633B66D8}"/>
              </a:ext>
            </a:extLst>
          </p:cNvPr>
          <p:cNvSpPr txBox="1"/>
          <p:nvPr/>
        </p:nvSpPr>
        <p:spPr>
          <a:xfrm>
            <a:off x="8697951" y="6282647"/>
            <a:ext cx="3076233" cy="477749"/>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351681957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3">
            <a:extLst>
              <a:ext uri="{FF2B5EF4-FFF2-40B4-BE49-F238E27FC236}">
                <a16:creationId xmlns:a16="http://schemas.microsoft.com/office/drawing/2014/main" id="{29D9B2D7-F5B5-4BE4-87D2-89E8666A1ECA}"/>
              </a:ext>
            </a:extLst>
          </p:cNvPr>
          <p:cNvSpPr/>
          <p:nvPr/>
        </p:nvSpPr>
        <p:spPr bwMode="gray">
          <a:xfrm>
            <a:off x="1473708" y="737639"/>
            <a:ext cx="3154573" cy="698244"/>
          </a:xfrm>
          <a:custGeom>
            <a:avLst/>
            <a:gdLst>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2006203 w 2105025"/>
              <a:gd name="connsiteY5" fmla="*/ 389334 h 390526"/>
              <a:gd name="connsiteX6" fmla="*/ 84534 w 2105025"/>
              <a:gd name="connsiteY6" fmla="*/ 389334 h 390526"/>
              <a:gd name="connsiteX7" fmla="*/ 0 w 2105025"/>
              <a:gd name="connsiteY7" fmla="*/ 390526 h 390526"/>
              <a:gd name="connsiteX8" fmla="*/ 0 w 2105025"/>
              <a:gd name="connsiteY8" fmla="*/ 390526 h 390526"/>
              <a:gd name="connsiteX9" fmla="*/ 0 w 2105025"/>
              <a:gd name="connsiteY9" fmla="*/ 61035 h 390526"/>
              <a:gd name="connsiteX10" fmla="*/ 61035 w 2105025"/>
              <a:gd name="connsiteY10"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006203 w 2105025"/>
              <a:gd name="connsiteY4" fmla="*/ 389334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61035 h 390526"/>
              <a:gd name="connsiteX7" fmla="*/ 61035 w 2105025"/>
              <a:gd name="connsiteY7" fmla="*/ 0 h 390526"/>
              <a:gd name="connsiteX0" fmla="*/ 61035 w 2105025"/>
              <a:gd name="connsiteY0" fmla="*/ 0 h 389334"/>
              <a:gd name="connsiteX1" fmla="*/ 2043990 w 2105025"/>
              <a:gd name="connsiteY1" fmla="*/ 0 h 389334"/>
              <a:gd name="connsiteX2" fmla="*/ 2105025 w 2105025"/>
              <a:gd name="connsiteY2" fmla="*/ 61035 h 389334"/>
              <a:gd name="connsiteX3" fmla="*/ 2006203 w 2105025"/>
              <a:gd name="connsiteY3" fmla="*/ 389334 h 389334"/>
              <a:gd name="connsiteX4" fmla="*/ 84534 w 2105025"/>
              <a:gd name="connsiteY4" fmla="*/ 389334 h 389334"/>
              <a:gd name="connsiteX5" fmla="*/ 0 w 2105025"/>
              <a:gd name="connsiteY5" fmla="*/ 61035 h 389334"/>
              <a:gd name="connsiteX6" fmla="*/ 61035 w 2105025"/>
              <a:gd name="connsiteY6" fmla="*/ 0 h 38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025" h="389334">
                <a:moveTo>
                  <a:pt x="61035" y="0"/>
                </a:moveTo>
                <a:lnTo>
                  <a:pt x="2043990" y="0"/>
                </a:lnTo>
                <a:cubicBezTo>
                  <a:pt x="2077699" y="0"/>
                  <a:pt x="2105025" y="27326"/>
                  <a:pt x="2105025" y="61035"/>
                </a:cubicBezTo>
                <a:lnTo>
                  <a:pt x="2006203" y="389334"/>
                </a:lnTo>
                <a:lnTo>
                  <a:pt x="84534" y="389334"/>
                </a:lnTo>
                <a:lnTo>
                  <a:pt x="0" y="61035"/>
                </a:lnTo>
                <a:cubicBezTo>
                  <a:pt x="0" y="27326"/>
                  <a:pt x="27326" y="0"/>
                  <a:pt x="61035" y="0"/>
                </a:cubicBezTo>
                <a:close/>
              </a:path>
            </a:pathLst>
          </a:custGeom>
          <a:solidFill>
            <a:schemeClr val="accent1"/>
          </a:solidFill>
          <a:ln w="19050" algn="ctr">
            <a:noFill/>
            <a:miter lim="800000"/>
            <a:headEnd/>
            <a:tailEnd/>
          </a:ln>
        </p:spPr>
        <p:txBody>
          <a:bodyPr wrap="square" lIns="66675" tIns="66675" rIns="66675" bIns="81000" rtlCol="0" anchor="ctr"/>
          <a:lstStyle/>
          <a:p>
            <a:pPr algn="ctr"/>
            <a:endParaRPr lang="en-US" sz="2400" dirty="0">
              <a:solidFill>
                <a:schemeClr val="bg1"/>
              </a:solidFill>
              <a:cs typeface="Calibri"/>
            </a:endParaRPr>
          </a:p>
          <a:p>
            <a:pPr algn="ctr"/>
            <a:br>
              <a:rPr lang="en-US" sz="2400" dirty="0"/>
            </a:br>
            <a:r>
              <a:rPr lang="en-US" b="1" dirty="0">
                <a:solidFill>
                  <a:schemeClr val="bg1"/>
                </a:solidFill>
                <a:cs typeface="Calibri"/>
              </a:rPr>
              <a:t> What were the total</a:t>
            </a:r>
            <a:endParaRPr lang="en-US" dirty="0">
              <a:solidFill>
                <a:schemeClr val="bg1"/>
              </a:solidFill>
              <a:cs typeface="Calibri"/>
            </a:endParaRPr>
          </a:p>
          <a:p>
            <a:pPr algn="ctr"/>
            <a:r>
              <a:rPr lang="en-US" b="1" dirty="0">
                <a:solidFill>
                  <a:schemeClr val="bg1"/>
                </a:solidFill>
                <a:cs typeface="Calibri"/>
              </a:rPr>
              <a:t> inquiries done?</a:t>
            </a:r>
            <a:endParaRPr lang="en-US" dirty="0">
              <a:solidFill>
                <a:schemeClr val="bg1"/>
              </a:solidFill>
              <a:cs typeface="Calibri"/>
            </a:endParaRPr>
          </a:p>
          <a:p>
            <a:pPr lvl="0" algn="ctr"/>
            <a:endParaRPr lang="en-US" sz="2400" b="1"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a:p>
            <a:pPr algn="ctr"/>
            <a:endParaRPr lang="en-US" sz="2400" b="1" dirty="0">
              <a:solidFill>
                <a:schemeClr val="bg1"/>
              </a:solidFill>
              <a:latin typeface="Calibri" panose="020F0502020204030204" pitchFamily="34" charset="0"/>
              <a:cs typeface="Calibri" panose="020F0502020204030204" pitchFamily="34" charset="0"/>
            </a:endParaRPr>
          </a:p>
        </p:txBody>
      </p:sp>
      <p:pic>
        <p:nvPicPr>
          <p:cNvPr id="19" name="Picture 19" descr="A picture containing text&#10;&#10;Description automatically generated">
            <a:extLst>
              <a:ext uri="{FF2B5EF4-FFF2-40B4-BE49-F238E27FC236}">
                <a16:creationId xmlns:a16="http://schemas.microsoft.com/office/drawing/2014/main" id="{29AC307A-596A-41F7-8C48-304EBD2CA984}"/>
              </a:ext>
            </a:extLst>
          </p:cNvPr>
          <p:cNvPicPr>
            <a:picLocks noChangeAspect="1"/>
          </p:cNvPicPr>
          <p:nvPr/>
        </p:nvPicPr>
        <p:blipFill>
          <a:blip r:embed="rId2"/>
          <a:stretch>
            <a:fillRect/>
          </a:stretch>
        </p:blipFill>
        <p:spPr>
          <a:xfrm>
            <a:off x="1729876" y="1432769"/>
            <a:ext cx="2743200" cy="1439093"/>
          </a:xfrm>
          <a:prstGeom prst="rect">
            <a:avLst/>
          </a:prstGeom>
        </p:spPr>
      </p:pic>
      <p:pic>
        <p:nvPicPr>
          <p:cNvPr id="20" name="Picture 20" descr="Logo, company name&#10;&#10;Description automatically generated">
            <a:extLst>
              <a:ext uri="{FF2B5EF4-FFF2-40B4-BE49-F238E27FC236}">
                <a16:creationId xmlns:a16="http://schemas.microsoft.com/office/drawing/2014/main" id="{2A8BC4E1-49EB-41B2-8F9F-E647D7D1F8D6}"/>
              </a:ext>
            </a:extLst>
          </p:cNvPr>
          <p:cNvPicPr>
            <a:picLocks noChangeAspect="1"/>
          </p:cNvPicPr>
          <p:nvPr/>
        </p:nvPicPr>
        <p:blipFill>
          <a:blip r:embed="rId3"/>
          <a:stretch>
            <a:fillRect/>
          </a:stretch>
        </p:blipFill>
        <p:spPr>
          <a:xfrm>
            <a:off x="7692189" y="1430932"/>
            <a:ext cx="2729832" cy="1442768"/>
          </a:xfrm>
          <a:prstGeom prst="rect">
            <a:avLst/>
          </a:prstGeom>
        </p:spPr>
      </p:pic>
      <p:sp>
        <p:nvSpPr>
          <p:cNvPr id="21" name="Round Same Side Corner Rectangle 43">
            <a:extLst>
              <a:ext uri="{FF2B5EF4-FFF2-40B4-BE49-F238E27FC236}">
                <a16:creationId xmlns:a16="http://schemas.microsoft.com/office/drawing/2014/main" id="{ED5D0546-5880-4EC3-A09C-7A292A08D4D6}"/>
              </a:ext>
            </a:extLst>
          </p:cNvPr>
          <p:cNvSpPr/>
          <p:nvPr/>
        </p:nvSpPr>
        <p:spPr bwMode="gray">
          <a:xfrm>
            <a:off x="7489495" y="577216"/>
            <a:ext cx="3154576" cy="698244"/>
          </a:xfrm>
          <a:custGeom>
            <a:avLst/>
            <a:gdLst>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2006203 w 2105025"/>
              <a:gd name="connsiteY5" fmla="*/ 389334 h 390526"/>
              <a:gd name="connsiteX6" fmla="*/ 84534 w 2105025"/>
              <a:gd name="connsiteY6" fmla="*/ 389334 h 390526"/>
              <a:gd name="connsiteX7" fmla="*/ 0 w 2105025"/>
              <a:gd name="connsiteY7" fmla="*/ 390526 h 390526"/>
              <a:gd name="connsiteX8" fmla="*/ 0 w 2105025"/>
              <a:gd name="connsiteY8" fmla="*/ 390526 h 390526"/>
              <a:gd name="connsiteX9" fmla="*/ 0 w 2105025"/>
              <a:gd name="connsiteY9" fmla="*/ 61035 h 390526"/>
              <a:gd name="connsiteX10" fmla="*/ 61035 w 2105025"/>
              <a:gd name="connsiteY10"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006203 w 2105025"/>
              <a:gd name="connsiteY4" fmla="*/ 389334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61035 h 390526"/>
              <a:gd name="connsiteX7" fmla="*/ 61035 w 2105025"/>
              <a:gd name="connsiteY7" fmla="*/ 0 h 390526"/>
              <a:gd name="connsiteX0" fmla="*/ 61035 w 2105025"/>
              <a:gd name="connsiteY0" fmla="*/ 0 h 389334"/>
              <a:gd name="connsiteX1" fmla="*/ 2043990 w 2105025"/>
              <a:gd name="connsiteY1" fmla="*/ 0 h 389334"/>
              <a:gd name="connsiteX2" fmla="*/ 2105025 w 2105025"/>
              <a:gd name="connsiteY2" fmla="*/ 61035 h 389334"/>
              <a:gd name="connsiteX3" fmla="*/ 2006203 w 2105025"/>
              <a:gd name="connsiteY3" fmla="*/ 389334 h 389334"/>
              <a:gd name="connsiteX4" fmla="*/ 84534 w 2105025"/>
              <a:gd name="connsiteY4" fmla="*/ 389334 h 389334"/>
              <a:gd name="connsiteX5" fmla="*/ 0 w 2105025"/>
              <a:gd name="connsiteY5" fmla="*/ 61035 h 389334"/>
              <a:gd name="connsiteX6" fmla="*/ 61035 w 2105025"/>
              <a:gd name="connsiteY6" fmla="*/ 0 h 38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025" h="389334">
                <a:moveTo>
                  <a:pt x="61035" y="0"/>
                </a:moveTo>
                <a:lnTo>
                  <a:pt x="2043990" y="0"/>
                </a:lnTo>
                <a:cubicBezTo>
                  <a:pt x="2077699" y="0"/>
                  <a:pt x="2105025" y="27326"/>
                  <a:pt x="2105025" y="61035"/>
                </a:cubicBezTo>
                <a:lnTo>
                  <a:pt x="2006203" y="389334"/>
                </a:lnTo>
                <a:lnTo>
                  <a:pt x="84534" y="389334"/>
                </a:lnTo>
                <a:lnTo>
                  <a:pt x="0" y="61035"/>
                </a:lnTo>
                <a:cubicBezTo>
                  <a:pt x="0" y="27326"/>
                  <a:pt x="27326" y="0"/>
                  <a:pt x="61035" y="0"/>
                </a:cubicBezTo>
                <a:close/>
              </a:path>
            </a:pathLst>
          </a:custGeom>
          <a:solidFill>
            <a:schemeClr val="accent1"/>
          </a:solidFill>
          <a:ln w="19050" algn="ctr">
            <a:noFill/>
            <a:miter lim="800000"/>
            <a:headEnd/>
            <a:tailEnd/>
          </a:ln>
        </p:spPr>
        <p:txBody>
          <a:bodyPr wrap="square" lIns="66675" tIns="66675" rIns="66675" bIns="81000" rtlCol="0" anchor="ctr"/>
          <a:lstStyle/>
          <a:p>
            <a:pPr algn="ctr"/>
            <a:endParaRPr lang="en-US" sz="2400" dirty="0">
              <a:solidFill>
                <a:schemeClr val="bg1"/>
              </a:solidFill>
              <a:cs typeface="Calibri"/>
            </a:endParaRPr>
          </a:p>
          <a:p>
            <a:pPr algn="ctr"/>
            <a:br>
              <a:rPr lang="en-US" sz="2400" dirty="0"/>
            </a:br>
            <a:r>
              <a:rPr lang="en-US" b="1" dirty="0">
                <a:solidFill>
                  <a:schemeClr val="bg1"/>
                </a:solidFill>
                <a:cs typeface="Calibri"/>
              </a:rPr>
              <a:t>What was the maximum </a:t>
            </a:r>
            <a:endParaRPr lang="en-US">
              <a:solidFill>
                <a:schemeClr val="bg1"/>
              </a:solidFill>
              <a:cs typeface="Calibri"/>
            </a:endParaRPr>
          </a:p>
          <a:p>
            <a:pPr algn="ctr"/>
            <a:r>
              <a:rPr lang="en-US" b="1" dirty="0">
                <a:solidFill>
                  <a:schemeClr val="bg1"/>
                </a:solidFill>
                <a:cs typeface="Calibri"/>
              </a:rPr>
              <a:t>asset cost?</a:t>
            </a:r>
            <a:endParaRPr lang="en-US">
              <a:solidFill>
                <a:schemeClr val="bg1"/>
              </a:solidFill>
              <a:ea typeface="+mn-lt"/>
              <a:cs typeface="+mn-lt"/>
            </a:endParaRPr>
          </a:p>
          <a:p>
            <a:pPr algn="ctr"/>
            <a:endParaRPr lang="en-US" sz="2400" b="1" dirty="0">
              <a:solidFill>
                <a:srgbClr val="FFFFFF"/>
              </a:solidFill>
              <a:latin typeface="Calibri" panose="020F0502020204030204" pitchFamily="34" charset="0"/>
              <a:cs typeface="Calibri" panose="020F0502020204030204" pitchFamily="34" charset="0"/>
            </a:endParaRPr>
          </a:p>
          <a:p>
            <a:pPr lvl="0" algn="ctr"/>
            <a:endParaRPr lang="en-US" sz="2400" b="1"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sp>
        <p:nvSpPr>
          <p:cNvPr id="22" name="Round Same Side Corner Rectangle 43">
            <a:extLst>
              <a:ext uri="{FF2B5EF4-FFF2-40B4-BE49-F238E27FC236}">
                <a16:creationId xmlns:a16="http://schemas.microsoft.com/office/drawing/2014/main" id="{9244BA7A-871B-49D6-88A6-1569C85A5ECA}"/>
              </a:ext>
            </a:extLst>
          </p:cNvPr>
          <p:cNvSpPr/>
          <p:nvPr/>
        </p:nvSpPr>
        <p:spPr bwMode="gray">
          <a:xfrm>
            <a:off x="7248863" y="3077107"/>
            <a:ext cx="3876468" cy="698245"/>
          </a:xfrm>
          <a:custGeom>
            <a:avLst/>
            <a:gdLst>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2006203 w 2105025"/>
              <a:gd name="connsiteY5" fmla="*/ 389334 h 390526"/>
              <a:gd name="connsiteX6" fmla="*/ 84534 w 2105025"/>
              <a:gd name="connsiteY6" fmla="*/ 389334 h 390526"/>
              <a:gd name="connsiteX7" fmla="*/ 0 w 2105025"/>
              <a:gd name="connsiteY7" fmla="*/ 390526 h 390526"/>
              <a:gd name="connsiteX8" fmla="*/ 0 w 2105025"/>
              <a:gd name="connsiteY8" fmla="*/ 390526 h 390526"/>
              <a:gd name="connsiteX9" fmla="*/ 0 w 2105025"/>
              <a:gd name="connsiteY9" fmla="*/ 61035 h 390526"/>
              <a:gd name="connsiteX10" fmla="*/ 61035 w 2105025"/>
              <a:gd name="connsiteY10"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006203 w 2105025"/>
              <a:gd name="connsiteY4" fmla="*/ 389334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61035 h 390526"/>
              <a:gd name="connsiteX7" fmla="*/ 61035 w 2105025"/>
              <a:gd name="connsiteY7" fmla="*/ 0 h 390526"/>
              <a:gd name="connsiteX0" fmla="*/ 61035 w 2105025"/>
              <a:gd name="connsiteY0" fmla="*/ 0 h 389334"/>
              <a:gd name="connsiteX1" fmla="*/ 2043990 w 2105025"/>
              <a:gd name="connsiteY1" fmla="*/ 0 h 389334"/>
              <a:gd name="connsiteX2" fmla="*/ 2105025 w 2105025"/>
              <a:gd name="connsiteY2" fmla="*/ 61035 h 389334"/>
              <a:gd name="connsiteX3" fmla="*/ 2006203 w 2105025"/>
              <a:gd name="connsiteY3" fmla="*/ 389334 h 389334"/>
              <a:gd name="connsiteX4" fmla="*/ 84534 w 2105025"/>
              <a:gd name="connsiteY4" fmla="*/ 389334 h 389334"/>
              <a:gd name="connsiteX5" fmla="*/ 0 w 2105025"/>
              <a:gd name="connsiteY5" fmla="*/ 61035 h 389334"/>
              <a:gd name="connsiteX6" fmla="*/ 61035 w 2105025"/>
              <a:gd name="connsiteY6" fmla="*/ 0 h 38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025" h="389334">
                <a:moveTo>
                  <a:pt x="61035" y="0"/>
                </a:moveTo>
                <a:lnTo>
                  <a:pt x="2043990" y="0"/>
                </a:lnTo>
                <a:cubicBezTo>
                  <a:pt x="2077699" y="0"/>
                  <a:pt x="2105025" y="27326"/>
                  <a:pt x="2105025" y="61035"/>
                </a:cubicBezTo>
                <a:lnTo>
                  <a:pt x="2006203" y="389334"/>
                </a:lnTo>
                <a:lnTo>
                  <a:pt x="84534" y="389334"/>
                </a:lnTo>
                <a:lnTo>
                  <a:pt x="0" y="61035"/>
                </a:lnTo>
                <a:cubicBezTo>
                  <a:pt x="0" y="27326"/>
                  <a:pt x="27326" y="0"/>
                  <a:pt x="61035" y="0"/>
                </a:cubicBezTo>
                <a:close/>
              </a:path>
            </a:pathLst>
          </a:custGeom>
          <a:solidFill>
            <a:schemeClr val="accent1"/>
          </a:solidFill>
          <a:ln w="19050" algn="ctr">
            <a:noFill/>
            <a:miter lim="800000"/>
            <a:headEnd/>
            <a:tailEnd/>
          </a:ln>
        </p:spPr>
        <p:txBody>
          <a:bodyPr wrap="square" lIns="66675" tIns="66675" rIns="66675" bIns="81000" rtlCol="0" anchor="ctr"/>
          <a:lstStyle/>
          <a:p>
            <a:pPr algn="ctr"/>
            <a:endParaRPr lang="en-US" sz="2400" b="1" dirty="0">
              <a:solidFill>
                <a:schemeClr val="bg1"/>
              </a:solidFill>
              <a:cs typeface="Calibri"/>
            </a:endParaRPr>
          </a:p>
          <a:p>
            <a:pPr algn="ctr"/>
            <a:br>
              <a:rPr lang="en-US" sz="2400" b="1" dirty="0">
                <a:solidFill>
                  <a:schemeClr val="bg1"/>
                </a:solidFill>
              </a:rPr>
            </a:br>
            <a:endParaRPr lang="en-US" sz="2400" b="1">
              <a:solidFill>
                <a:schemeClr val="bg1"/>
              </a:solidFill>
              <a:ea typeface="+mn-lt"/>
              <a:cs typeface="+mn-lt"/>
            </a:endParaRPr>
          </a:p>
          <a:p>
            <a:pPr algn="ctr"/>
            <a:endParaRPr lang="en-US" b="1" dirty="0">
              <a:solidFill>
                <a:schemeClr val="bg1"/>
              </a:solidFill>
              <a:ea typeface="+mn-lt"/>
              <a:cs typeface="+mn-lt"/>
            </a:endParaRPr>
          </a:p>
          <a:p>
            <a:pPr algn="ctr"/>
            <a:r>
              <a:rPr lang="en-US" b="1" dirty="0">
                <a:solidFill>
                  <a:schemeClr val="bg1"/>
                </a:solidFill>
                <a:ea typeface="+mn-lt"/>
                <a:cs typeface="+mn-lt"/>
              </a:rPr>
              <a:t>What is the average asset cost  </a:t>
            </a:r>
            <a:endParaRPr lang="en-US">
              <a:solidFill>
                <a:schemeClr val="bg1"/>
              </a:solidFill>
              <a:ea typeface="+mn-lt"/>
              <a:cs typeface="+mn-lt"/>
            </a:endParaRPr>
          </a:p>
          <a:p>
            <a:pPr algn="ctr"/>
            <a:r>
              <a:rPr lang="en-US" b="1" dirty="0">
                <a:solidFill>
                  <a:schemeClr val="bg1"/>
                </a:solidFill>
                <a:ea typeface="+mn-lt"/>
                <a:cs typeface="+mn-lt"/>
              </a:rPr>
              <a:t>for each employment type?</a:t>
            </a:r>
            <a:br>
              <a:rPr lang="en-US" dirty="0"/>
            </a:br>
            <a:endParaRPr lang="en-US" b="1">
              <a:solidFill>
                <a:schemeClr val="bg1"/>
              </a:solidFill>
              <a:cs typeface="Calibri"/>
            </a:endParaRPr>
          </a:p>
          <a:p>
            <a:pPr algn="ctr"/>
            <a:endParaRPr lang="en-US" sz="2400" b="1" dirty="0">
              <a:solidFill>
                <a:schemeClr val="bg1"/>
              </a:solidFill>
              <a:cs typeface="Calibri"/>
            </a:endParaRPr>
          </a:p>
          <a:p>
            <a:pPr algn="ctr"/>
            <a:endParaRPr lang="en-US" sz="2400" b="1" dirty="0">
              <a:solidFill>
                <a:schemeClr val="bg1"/>
              </a:solidFill>
              <a:latin typeface="Calibri" panose="020F0502020204030204" pitchFamily="34" charset="0"/>
              <a:cs typeface="Calibri" panose="020F0502020204030204" pitchFamily="34" charset="0"/>
            </a:endParaRPr>
          </a:p>
          <a:p>
            <a:pPr lvl="0" algn="ctr"/>
            <a:endParaRPr lang="en-US" sz="2400" b="1"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pic>
        <p:nvPicPr>
          <p:cNvPr id="23" name="Picture 23" descr="Table&#10;&#10;Description automatically generated">
            <a:extLst>
              <a:ext uri="{FF2B5EF4-FFF2-40B4-BE49-F238E27FC236}">
                <a16:creationId xmlns:a16="http://schemas.microsoft.com/office/drawing/2014/main" id="{619548CC-B241-459D-AD65-281CD8F4DB5F}"/>
              </a:ext>
            </a:extLst>
          </p:cNvPr>
          <p:cNvPicPr>
            <a:picLocks noChangeAspect="1"/>
          </p:cNvPicPr>
          <p:nvPr/>
        </p:nvPicPr>
        <p:blipFill>
          <a:blip r:embed="rId4"/>
          <a:stretch>
            <a:fillRect/>
          </a:stretch>
        </p:blipFill>
        <p:spPr>
          <a:xfrm>
            <a:off x="6649454" y="3921670"/>
            <a:ext cx="5189620" cy="2557294"/>
          </a:xfrm>
          <a:prstGeom prst="rect">
            <a:avLst/>
          </a:prstGeom>
          <a:ln>
            <a:solidFill>
              <a:schemeClr val="accent1"/>
            </a:solidFill>
          </a:ln>
        </p:spPr>
      </p:pic>
      <p:sp>
        <p:nvSpPr>
          <p:cNvPr id="24" name="Round Same Side Corner Rectangle 43">
            <a:extLst>
              <a:ext uri="{FF2B5EF4-FFF2-40B4-BE49-F238E27FC236}">
                <a16:creationId xmlns:a16="http://schemas.microsoft.com/office/drawing/2014/main" id="{C45C6A73-32AC-47B7-BF43-73398CE3529B}"/>
              </a:ext>
            </a:extLst>
          </p:cNvPr>
          <p:cNvSpPr/>
          <p:nvPr/>
        </p:nvSpPr>
        <p:spPr bwMode="gray">
          <a:xfrm>
            <a:off x="1166230" y="3077110"/>
            <a:ext cx="3555628" cy="698245"/>
          </a:xfrm>
          <a:custGeom>
            <a:avLst/>
            <a:gdLst>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2006203 w 2105025"/>
              <a:gd name="connsiteY5" fmla="*/ 389334 h 390526"/>
              <a:gd name="connsiteX6" fmla="*/ 84534 w 2105025"/>
              <a:gd name="connsiteY6" fmla="*/ 389334 h 390526"/>
              <a:gd name="connsiteX7" fmla="*/ 0 w 2105025"/>
              <a:gd name="connsiteY7" fmla="*/ 390526 h 390526"/>
              <a:gd name="connsiteX8" fmla="*/ 0 w 2105025"/>
              <a:gd name="connsiteY8" fmla="*/ 390526 h 390526"/>
              <a:gd name="connsiteX9" fmla="*/ 0 w 2105025"/>
              <a:gd name="connsiteY9" fmla="*/ 61035 h 390526"/>
              <a:gd name="connsiteX10" fmla="*/ 61035 w 2105025"/>
              <a:gd name="connsiteY10"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006203 w 2105025"/>
              <a:gd name="connsiteY4" fmla="*/ 389334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61035 h 390526"/>
              <a:gd name="connsiteX7" fmla="*/ 61035 w 2105025"/>
              <a:gd name="connsiteY7" fmla="*/ 0 h 390526"/>
              <a:gd name="connsiteX0" fmla="*/ 61035 w 2105025"/>
              <a:gd name="connsiteY0" fmla="*/ 0 h 389334"/>
              <a:gd name="connsiteX1" fmla="*/ 2043990 w 2105025"/>
              <a:gd name="connsiteY1" fmla="*/ 0 h 389334"/>
              <a:gd name="connsiteX2" fmla="*/ 2105025 w 2105025"/>
              <a:gd name="connsiteY2" fmla="*/ 61035 h 389334"/>
              <a:gd name="connsiteX3" fmla="*/ 2006203 w 2105025"/>
              <a:gd name="connsiteY3" fmla="*/ 389334 h 389334"/>
              <a:gd name="connsiteX4" fmla="*/ 84534 w 2105025"/>
              <a:gd name="connsiteY4" fmla="*/ 389334 h 389334"/>
              <a:gd name="connsiteX5" fmla="*/ 0 w 2105025"/>
              <a:gd name="connsiteY5" fmla="*/ 61035 h 389334"/>
              <a:gd name="connsiteX6" fmla="*/ 61035 w 2105025"/>
              <a:gd name="connsiteY6" fmla="*/ 0 h 38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025" h="389334">
                <a:moveTo>
                  <a:pt x="61035" y="0"/>
                </a:moveTo>
                <a:lnTo>
                  <a:pt x="2043990" y="0"/>
                </a:lnTo>
                <a:cubicBezTo>
                  <a:pt x="2077699" y="0"/>
                  <a:pt x="2105025" y="27326"/>
                  <a:pt x="2105025" y="61035"/>
                </a:cubicBezTo>
                <a:lnTo>
                  <a:pt x="2006203" y="389334"/>
                </a:lnTo>
                <a:lnTo>
                  <a:pt x="84534" y="389334"/>
                </a:lnTo>
                <a:lnTo>
                  <a:pt x="0" y="61035"/>
                </a:lnTo>
                <a:cubicBezTo>
                  <a:pt x="0" y="27326"/>
                  <a:pt x="27326" y="0"/>
                  <a:pt x="61035" y="0"/>
                </a:cubicBezTo>
                <a:close/>
              </a:path>
            </a:pathLst>
          </a:custGeom>
          <a:solidFill>
            <a:schemeClr val="accent1"/>
          </a:solidFill>
          <a:ln w="19050" algn="ctr">
            <a:noFill/>
            <a:miter lim="800000"/>
            <a:headEnd/>
            <a:tailEnd/>
          </a:ln>
        </p:spPr>
        <p:txBody>
          <a:bodyPr wrap="square" lIns="66675" tIns="66675" rIns="66675" bIns="81000" rtlCol="0" anchor="ctr"/>
          <a:lstStyle/>
          <a:p>
            <a:pPr algn="ctr"/>
            <a:endParaRPr lang="en-US" sz="2400" dirty="0">
              <a:solidFill>
                <a:schemeClr val="bg1"/>
              </a:solidFill>
              <a:cs typeface="Calibri"/>
            </a:endParaRPr>
          </a:p>
          <a:p>
            <a:pPr algn="ctr"/>
            <a:br>
              <a:rPr lang="en-US" sz="2400" dirty="0"/>
            </a:br>
            <a:endParaRPr lang="en-US" sz="2400" dirty="0"/>
          </a:p>
          <a:p>
            <a:pPr algn="ctr"/>
            <a:endParaRPr lang="en-US" sz="2400" b="1" dirty="0">
              <a:solidFill>
                <a:schemeClr val="bg1"/>
              </a:solidFill>
              <a:ea typeface="+mn-lt"/>
              <a:cs typeface="+mn-lt"/>
            </a:endParaRPr>
          </a:p>
          <a:p>
            <a:pPr algn="ctr"/>
            <a:r>
              <a:rPr lang="en-US" b="1" dirty="0">
                <a:solidFill>
                  <a:schemeClr val="bg1"/>
                </a:solidFill>
                <a:ea typeface="+mn-lt"/>
                <a:cs typeface="+mn-lt"/>
              </a:rPr>
              <a:t>What is the average loan default</a:t>
            </a:r>
            <a:endParaRPr lang="en-US" dirty="0">
              <a:solidFill>
                <a:schemeClr val="bg1"/>
              </a:solidFill>
              <a:ea typeface="+mn-lt"/>
              <a:cs typeface="+mn-lt"/>
            </a:endParaRPr>
          </a:p>
          <a:p>
            <a:pPr algn="ctr"/>
            <a:r>
              <a:rPr lang="en-US" b="1" dirty="0">
                <a:solidFill>
                  <a:schemeClr val="bg1"/>
                </a:solidFill>
                <a:ea typeface="+mn-lt"/>
                <a:cs typeface="+mn-lt"/>
              </a:rPr>
              <a:t> for each driving flag?</a:t>
            </a:r>
            <a:endParaRPr lang="en-US" dirty="0">
              <a:solidFill>
                <a:schemeClr val="bg1"/>
              </a:solidFill>
              <a:ea typeface="+mn-lt"/>
              <a:cs typeface="+mn-lt"/>
            </a:endParaRPr>
          </a:p>
          <a:p>
            <a:pPr algn="ctr"/>
            <a:endParaRPr lang="en-US" dirty="0"/>
          </a:p>
          <a:p>
            <a:pPr algn="ctr"/>
            <a:endParaRPr lang="en-US" sz="2400" dirty="0"/>
          </a:p>
          <a:p>
            <a:pPr lvl="0" algn="ctr"/>
            <a:endParaRPr lang="en-US" sz="2400" b="1"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a:p>
            <a:pPr algn="ctr"/>
            <a:endParaRPr lang="en-US" sz="2400" b="1" dirty="0">
              <a:solidFill>
                <a:schemeClr val="bg1"/>
              </a:solidFill>
              <a:latin typeface="Calibri" panose="020F0502020204030204" pitchFamily="34" charset="0"/>
              <a:cs typeface="Calibri" panose="020F0502020204030204" pitchFamily="34" charset="0"/>
            </a:endParaRPr>
          </a:p>
        </p:txBody>
      </p:sp>
      <p:pic>
        <p:nvPicPr>
          <p:cNvPr id="25" name="Picture 25" descr="Table&#10;&#10;Description automatically generated">
            <a:extLst>
              <a:ext uri="{FF2B5EF4-FFF2-40B4-BE49-F238E27FC236}">
                <a16:creationId xmlns:a16="http://schemas.microsoft.com/office/drawing/2014/main" id="{1746AB44-4060-4612-9908-546D91AE4FA7}"/>
              </a:ext>
            </a:extLst>
          </p:cNvPr>
          <p:cNvPicPr>
            <a:picLocks noChangeAspect="1"/>
          </p:cNvPicPr>
          <p:nvPr/>
        </p:nvPicPr>
        <p:blipFill>
          <a:blip r:embed="rId5"/>
          <a:stretch>
            <a:fillRect/>
          </a:stretch>
        </p:blipFill>
        <p:spPr>
          <a:xfrm>
            <a:off x="165770" y="3995106"/>
            <a:ext cx="5537199" cy="2570841"/>
          </a:xfrm>
          <a:prstGeom prst="rect">
            <a:avLst/>
          </a:prstGeom>
          <a:ln>
            <a:solidFill>
              <a:schemeClr val="accent1"/>
            </a:solidFill>
          </a:ln>
        </p:spPr>
      </p:pic>
      <p:sp>
        <p:nvSpPr>
          <p:cNvPr id="2" name="TextBox 1">
            <a:extLst>
              <a:ext uri="{FF2B5EF4-FFF2-40B4-BE49-F238E27FC236}">
                <a16:creationId xmlns:a16="http://schemas.microsoft.com/office/drawing/2014/main" id="{A7F2D4D8-CBC8-4BA1-BFEE-2D0469E63236}"/>
              </a:ext>
            </a:extLst>
          </p:cNvPr>
          <p:cNvSpPr txBox="1"/>
          <p:nvPr/>
        </p:nvSpPr>
        <p:spPr>
          <a:xfrm>
            <a:off x="434898" y="6499105"/>
            <a:ext cx="2587082" cy="353435"/>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3" name="TextBox 2">
            <a:extLst>
              <a:ext uri="{FF2B5EF4-FFF2-40B4-BE49-F238E27FC236}">
                <a16:creationId xmlns:a16="http://schemas.microsoft.com/office/drawing/2014/main" id="{7770A075-D6FE-4C64-BF6E-8DAF661A8071}"/>
              </a:ext>
            </a:extLst>
          </p:cNvPr>
          <p:cNvSpPr txBox="1"/>
          <p:nvPr/>
        </p:nvSpPr>
        <p:spPr>
          <a:xfrm>
            <a:off x="8865220" y="6385385"/>
            <a:ext cx="2891882" cy="353435"/>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4" name="TextBox 3">
            <a:extLst>
              <a:ext uri="{FF2B5EF4-FFF2-40B4-BE49-F238E27FC236}">
                <a16:creationId xmlns:a16="http://schemas.microsoft.com/office/drawing/2014/main" id="{489307E8-A7D0-489C-9AD1-7B266F46F52C}"/>
              </a:ext>
            </a:extLst>
          </p:cNvPr>
          <p:cNvSpPr txBox="1"/>
          <p:nvPr/>
        </p:nvSpPr>
        <p:spPr>
          <a:xfrm>
            <a:off x="433137" y="85558"/>
            <a:ext cx="5724357"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buSzPct val="100000"/>
            </a:pPr>
            <a:r>
              <a:rPr lang="en-IN" sz="3200" b="1" dirty="0"/>
              <a:t>VISUALIZATION USING POWER-BI</a:t>
            </a:r>
            <a:endParaRPr lang="en-US" sz="3200" b="1" dirty="0">
              <a:solidFill>
                <a:srgbClr val="313131"/>
              </a:solidFill>
              <a:cs typeface="Calibri"/>
            </a:endParaRPr>
          </a:p>
        </p:txBody>
      </p:sp>
    </p:spTree>
    <p:extLst>
      <p:ext uri="{BB962C8B-B14F-4D97-AF65-F5344CB8AC3E}">
        <p14:creationId xmlns:p14="http://schemas.microsoft.com/office/powerpoint/2010/main" val="147206662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43">
            <a:extLst>
              <a:ext uri="{FF2B5EF4-FFF2-40B4-BE49-F238E27FC236}">
                <a16:creationId xmlns:a16="http://schemas.microsoft.com/office/drawing/2014/main" id="{BB91620E-5B9D-4D46-8C27-57F179E3984D}"/>
              </a:ext>
            </a:extLst>
          </p:cNvPr>
          <p:cNvSpPr/>
          <p:nvPr/>
        </p:nvSpPr>
        <p:spPr bwMode="gray">
          <a:xfrm>
            <a:off x="176968" y="816509"/>
            <a:ext cx="5306890" cy="960936"/>
          </a:xfrm>
          <a:custGeom>
            <a:avLst/>
            <a:gdLst>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2006203 w 2105025"/>
              <a:gd name="connsiteY5" fmla="*/ 389334 h 390526"/>
              <a:gd name="connsiteX6" fmla="*/ 84534 w 2105025"/>
              <a:gd name="connsiteY6" fmla="*/ 389334 h 390526"/>
              <a:gd name="connsiteX7" fmla="*/ 0 w 2105025"/>
              <a:gd name="connsiteY7" fmla="*/ 390526 h 390526"/>
              <a:gd name="connsiteX8" fmla="*/ 0 w 2105025"/>
              <a:gd name="connsiteY8" fmla="*/ 390526 h 390526"/>
              <a:gd name="connsiteX9" fmla="*/ 0 w 2105025"/>
              <a:gd name="connsiteY9" fmla="*/ 61035 h 390526"/>
              <a:gd name="connsiteX10" fmla="*/ 61035 w 2105025"/>
              <a:gd name="connsiteY10"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006203 w 2105025"/>
              <a:gd name="connsiteY4" fmla="*/ 389334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61035 h 390526"/>
              <a:gd name="connsiteX7" fmla="*/ 61035 w 2105025"/>
              <a:gd name="connsiteY7" fmla="*/ 0 h 390526"/>
              <a:gd name="connsiteX0" fmla="*/ 61035 w 2105025"/>
              <a:gd name="connsiteY0" fmla="*/ 0 h 389334"/>
              <a:gd name="connsiteX1" fmla="*/ 2043990 w 2105025"/>
              <a:gd name="connsiteY1" fmla="*/ 0 h 389334"/>
              <a:gd name="connsiteX2" fmla="*/ 2105025 w 2105025"/>
              <a:gd name="connsiteY2" fmla="*/ 61035 h 389334"/>
              <a:gd name="connsiteX3" fmla="*/ 2006203 w 2105025"/>
              <a:gd name="connsiteY3" fmla="*/ 389334 h 389334"/>
              <a:gd name="connsiteX4" fmla="*/ 84534 w 2105025"/>
              <a:gd name="connsiteY4" fmla="*/ 389334 h 389334"/>
              <a:gd name="connsiteX5" fmla="*/ 0 w 2105025"/>
              <a:gd name="connsiteY5" fmla="*/ 61035 h 389334"/>
              <a:gd name="connsiteX6" fmla="*/ 61035 w 2105025"/>
              <a:gd name="connsiteY6" fmla="*/ 0 h 38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025" h="389334">
                <a:moveTo>
                  <a:pt x="61035" y="0"/>
                </a:moveTo>
                <a:lnTo>
                  <a:pt x="2043990" y="0"/>
                </a:lnTo>
                <a:cubicBezTo>
                  <a:pt x="2077699" y="0"/>
                  <a:pt x="2105025" y="27326"/>
                  <a:pt x="2105025" y="61035"/>
                </a:cubicBezTo>
                <a:lnTo>
                  <a:pt x="2006203" y="389334"/>
                </a:lnTo>
                <a:lnTo>
                  <a:pt x="84534" y="389334"/>
                </a:lnTo>
                <a:lnTo>
                  <a:pt x="0" y="61035"/>
                </a:lnTo>
                <a:cubicBezTo>
                  <a:pt x="0" y="27326"/>
                  <a:pt x="27326" y="0"/>
                  <a:pt x="61035" y="0"/>
                </a:cubicBezTo>
                <a:close/>
              </a:path>
            </a:pathLst>
          </a:custGeom>
          <a:solidFill>
            <a:schemeClr val="accent1"/>
          </a:solidFill>
          <a:ln w="19050" algn="ctr">
            <a:noFill/>
            <a:miter lim="800000"/>
            <a:headEnd/>
            <a:tailEnd/>
          </a:ln>
        </p:spPr>
        <p:txBody>
          <a:bodyPr wrap="square" lIns="66675" tIns="66675" rIns="66675" bIns="81000" rtlCol="0" anchor="ctr"/>
          <a:lstStyle/>
          <a:p>
            <a:pPr algn="ctr"/>
            <a:endParaRPr lang="en-US" sz="2400" dirty="0">
              <a:solidFill>
                <a:schemeClr val="bg1"/>
              </a:solidFill>
              <a:cs typeface="Calibri"/>
            </a:endParaRPr>
          </a:p>
          <a:p>
            <a:pPr algn="ctr"/>
            <a:br>
              <a:rPr lang="en-US" sz="2400" dirty="0"/>
            </a:br>
            <a:endParaRPr lang="en-US" sz="2400" dirty="0"/>
          </a:p>
          <a:p>
            <a:pPr algn="ctr"/>
            <a:endParaRPr lang="en-US" sz="2400" b="1" dirty="0">
              <a:solidFill>
                <a:schemeClr val="bg1"/>
              </a:solidFill>
              <a:ea typeface="+mn-lt"/>
              <a:cs typeface="+mn-lt"/>
            </a:endParaRPr>
          </a:p>
          <a:p>
            <a:pPr algn="ctr"/>
            <a:r>
              <a:rPr lang="en-US" b="1" dirty="0">
                <a:solidFill>
                  <a:schemeClr val="bg1"/>
                </a:solidFill>
                <a:ea typeface="+mn-lt"/>
                <a:cs typeface="+mn-lt"/>
              </a:rPr>
              <a:t>Display to Key Influencer Visual for the appropriate columns and indicate your inferences.</a:t>
            </a:r>
            <a:endParaRPr lang="en-US" b="1" dirty="0">
              <a:solidFill>
                <a:schemeClr val="bg1"/>
              </a:solidFill>
            </a:endParaRPr>
          </a:p>
          <a:p>
            <a:pPr algn="ctr"/>
            <a:endParaRPr lang="en-US" dirty="0"/>
          </a:p>
          <a:p>
            <a:pPr algn="ctr"/>
            <a:endParaRPr lang="en-US" sz="2400" dirty="0"/>
          </a:p>
          <a:p>
            <a:pPr lvl="0" algn="ctr"/>
            <a:endParaRPr lang="en-US" sz="2400" b="1"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a:p>
            <a:pPr algn="ctr"/>
            <a:endParaRPr lang="en-US" sz="2400" b="1" dirty="0">
              <a:solidFill>
                <a:schemeClr val="bg1"/>
              </a:solidFill>
              <a:latin typeface="Calibri" panose="020F0502020204030204" pitchFamily="34" charset="0"/>
              <a:cs typeface="Calibri" panose="020F0502020204030204" pitchFamily="34" charset="0"/>
            </a:endParaRPr>
          </a:p>
        </p:txBody>
      </p:sp>
      <p:pic>
        <p:nvPicPr>
          <p:cNvPr id="5" name="Picture 5" descr="A picture containing chart&#10;&#10;Description automatically generated">
            <a:extLst>
              <a:ext uri="{FF2B5EF4-FFF2-40B4-BE49-F238E27FC236}">
                <a16:creationId xmlns:a16="http://schemas.microsoft.com/office/drawing/2014/main" id="{89A2DFE5-C29C-4D1D-8470-74E64D850C6F}"/>
              </a:ext>
            </a:extLst>
          </p:cNvPr>
          <p:cNvPicPr>
            <a:picLocks noChangeAspect="1"/>
          </p:cNvPicPr>
          <p:nvPr/>
        </p:nvPicPr>
        <p:blipFill>
          <a:blip r:embed="rId2"/>
          <a:stretch>
            <a:fillRect/>
          </a:stretch>
        </p:blipFill>
        <p:spPr>
          <a:xfrm>
            <a:off x="177286" y="2280063"/>
            <a:ext cx="6125409" cy="2712811"/>
          </a:xfrm>
          <a:prstGeom prst="rect">
            <a:avLst/>
          </a:prstGeom>
          <a:ln w="12700">
            <a:solidFill>
              <a:schemeClr val="accent1"/>
            </a:solidFill>
          </a:ln>
        </p:spPr>
      </p:pic>
      <p:sp>
        <p:nvSpPr>
          <p:cNvPr id="8" name="Round Same Side Corner Rectangle 43">
            <a:extLst>
              <a:ext uri="{FF2B5EF4-FFF2-40B4-BE49-F238E27FC236}">
                <a16:creationId xmlns:a16="http://schemas.microsoft.com/office/drawing/2014/main" id="{D877CA9E-D512-4555-A51B-C24D49C9577F}"/>
              </a:ext>
            </a:extLst>
          </p:cNvPr>
          <p:cNvSpPr/>
          <p:nvPr/>
        </p:nvSpPr>
        <p:spPr bwMode="gray">
          <a:xfrm>
            <a:off x="6767599" y="820519"/>
            <a:ext cx="5306891" cy="973635"/>
          </a:xfrm>
          <a:custGeom>
            <a:avLst/>
            <a:gdLst>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2006203 w 2105025"/>
              <a:gd name="connsiteY5" fmla="*/ 389334 h 390526"/>
              <a:gd name="connsiteX6" fmla="*/ 84534 w 2105025"/>
              <a:gd name="connsiteY6" fmla="*/ 389334 h 390526"/>
              <a:gd name="connsiteX7" fmla="*/ 0 w 2105025"/>
              <a:gd name="connsiteY7" fmla="*/ 390526 h 390526"/>
              <a:gd name="connsiteX8" fmla="*/ 0 w 2105025"/>
              <a:gd name="connsiteY8" fmla="*/ 390526 h 390526"/>
              <a:gd name="connsiteX9" fmla="*/ 0 w 2105025"/>
              <a:gd name="connsiteY9" fmla="*/ 61035 h 390526"/>
              <a:gd name="connsiteX10" fmla="*/ 61035 w 2105025"/>
              <a:gd name="connsiteY10"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006203 w 2105025"/>
              <a:gd name="connsiteY4" fmla="*/ 389334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61035 h 390526"/>
              <a:gd name="connsiteX7" fmla="*/ 61035 w 2105025"/>
              <a:gd name="connsiteY7" fmla="*/ 0 h 390526"/>
              <a:gd name="connsiteX0" fmla="*/ 61035 w 2105025"/>
              <a:gd name="connsiteY0" fmla="*/ 0 h 389334"/>
              <a:gd name="connsiteX1" fmla="*/ 2043990 w 2105025"/>
              <a:gd name="connsiteY1" fmla="*/ 0 h 389334"/>
              <a:gd name="connsiteX2" fmla="*/ 2105025 w 2105025"/>
              <a:gd name="connsiteY2" fmla="*/ 61035 h 389334"/>
              <a:gd name="connsiteX3" fmla="*/ 2006203 w 2105025"/>
              <a:gd name="connsiteY3" fmla="*/ 389334 h 389334"/>
              <a:gd name="connsiteX4" fmla="*/ 84534 w 2105025"/>
              <a:gd name="connsiteY4" fmla="*/ 389334 h 389334"/>
              <a:gd name="connsiteX5" fmla="*/ 0 w 2105025"/>
              <a:gd name="connsiteY5" fmla="*/ 61035 h 389334"/>
              <a:gd name="connsiteX6" fmla="*/ 61035 w 2105025"/>
              <a:gd name="connsiteY6" fmla="*/ 0 h 38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025" h="389334">
                <a:moveTo>
                  <a:pt x="61035" y="0"/>
                </a:moveTo>
                <a:lnTo>
                  <a:pt x="2043990" y="0"/>
                </a:lnTo>
                <a:cubicBezTo>
                  <a:pt x="2077699" y="0"/>
                  <a:pt x="2105025" y="27326"/>
                  <a:pt x="2105025" y="61035"/>
                </a:cubicBezTo>
                <a:lnTo>
                  <a:pt x="2006203" y="389334"/>
                </a:lnTo>
                <a:lnTo>
                  <a:pt x="84534" y="389334"/>
                </a:lnTo>
                <a:lnTo>
                  <a:pt x="0" y="61035"/>
                </a:lnTo>
                <a:cubicBezTo>
                  <a:pt x="0" y="27326"/>
                  <a:pt x="27326" y="0"/>
                  <a:pt x="61035" y="0"/>
                </a:cubicBezTo>
                <a:close/>
              </a:path>
            </a:pathLst>
          </a:custGeom>
          <a:solidFill>
            <a:schemeClr val="accent1"/>
          </a:solidFill>
          <a:ln w="19050" algn="ctr">
            <a:noFill/>
            <a:miter lim="800000"/>
            <a:headEnd/>
            <a:tailEnd/>
          </a:ln>
        </p:spPr>
        <p:txBody>
          <a:bodyPr wrap="square" lIns="66675" tIns="66675" rIns="66675" bIns="81000" rtlCol="0" anchor="ctr"/>
          <a:lstStyle/>
          <a:p>
            <a:pPr algn="ctr"/>
            <a:endParaRPr lang="en-US" sz="2400" dirty="0">
              <a:solidFill>
                <a:schemeClr val="bg1"/>
              </a:solidFill>
              <a:cs typeface="Calibri"/>
            </a:endParaRPr>
          </a:p>
          <a:p>
            <a:pPr algn="ctr"/>
            <a:br>
              <a:rPr lang="en-US" sz="2400" dirty="0"/>
            </a:br>
            <a:endParaRPr lang="en-US" sz="2400" dirty="0"/>
          </a:p>
          <a:p>
            <a:pPr algn="ctr"/>
            <a:endParaRPr lang="en-US" sz="2400" b="1" dirty="0">
              <a:solidFill>
                <a:schemeClr val="bg1"/>
              </a:solidFill>
              <a:ea typeface="+mn-lt"/>
              <a:cs typeface="+mn-lt"/>
            </a:endParaRPr>
          </a:p>
          <a:p>
            <a:pPr algn="ctr"/>
            <a:r>
              <a:rPr lang="en-US" b="1" dirty="0">
                <a:solidFill>
                  <a:schemeClr val="bg1"/>
                </a:solidFill>
                <a:ea typeface="+mn-lt"/>
                <a:cs typeface="+mn-lt"/>
              </a:rPr>
              <a:t>Display a decomposition tree</a:t>
            </a:r>
          </a:p>
          <a:p>
            <a:pPr algn="ctr"/>
            <a:r>
              <a:rPr lang="en-US" b="1" dirty="0">
                <a:solidFill>
                  <a:schemeClr val="bg1"/>
                </a:solidFill>
                <a:ea typeface="+mn-lt"/>
                <a:cs typeface="+mn-lt"/>
              </a:rPr>
              <a:t> for the data.</a:t>
            </a:r>
            <a:endParaRPr lang="en-US" b="1">
              <a:solidFill>
                <a:schemeClr val="bg1"/>
              </a:solidFill>
              <a:cs typeface="Calibri"/>
            </a:endParaRPr>
          </a:p>
          <a:p>
            <a:pPr algn="ctr"/>
            <a:endParaRPr lang="en-US" dirty="0"/>
          </a:p>
          <a:p>
            <a:pPr algn="ctr"/>
            <a:endParaRPr lang="en-US" sz="2400" dirty="0"/>
          </a:p>
          <a:p>
            <a:pPr lvl="0" algn="ctr"/>
            <a:endParaRPr lang="en-US" sz="2400" b="1"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a:p>
            <a:pPr algn="ctr"/>
            <a:endParaRPr lang="en-US" sz="2400" b="1" dirty="0">
              <a:solidFill>
                <a:schemeClr val="bg1"/>
              </a:solidFill>
              <a:latin typeface="Calibri" panose="020F0502020204030204" pitchFamily="34" charset="0"/>
              <a:cs typeface="Calibri" panose="020F0502020204030204" pitchFamily="34" charset="0"/>
            </a:endParaRPr>
          </a:p>
        </p:txBody>
      </p:sp>
      <p:pic>
        <p:nvPicPr>
          <p:cNvPr id="10" name="Picture 26" descr="A picture containing text, computer&#10;&#10;Description automatically generated">
            <a:extLst>
              <a:ext uri="{FF2B5EF4-FFF2-40B4-BE49-F238E27FC236}">
                <a16:creationId xmlns:a16="http://schemas.microsoft.com/office/drawing/2014/main" id="{8E2F2ED3-8F14-4756-952B-7C73FBEB07A7}"/>
              </a:ext>
            </a:extLst>
          </p:cNvPr>
          <p:cNvPicPr>
            <a:picLocks noChangeAspect="1"/>
          </p:cNvPicPr>
          <p:nvPr/>
        </p:nvPicPr>
        <p:blipFill>
          <a:blip r:embed="rId3"/>
          <a:stretch>
            <a:fillRect/>
          </a:stretch>
        </p:blipFill>
        <p:spPr>
          <a:xfrm>
            <a:off x="6511500" y="2284289"/>
            <a:ext cx="5563936" cy="2695202"/>
          </a:xfrm>
          <a:prstGeom prst="rect">
            <a:avLst/>
          </a:prstGeom>
          <a:ln w="12700">
            <a:solidFill>
              <a:schemeClr val="accent1"/>
            </a:solidFill>
          </a:ln>
        </p:spPr>
      </p:pic>
      <p:sp>
        <p:nvSpPr>
          <p:cNvPr id="2" name="TextBox 1">
            <a:extLst>
              <a:ext uri="{FF2B5EF4-FFF2-40B4-BE49-F238E27FC236}">
                <a16:creationId xmlns:a16="http://schemas.microsoft.com/office/drawing/2014/main" id="{B7907FA1-A440-4B83-83BF-F460004EA4E9}"/>
              </a:ext>
            </a:extLst>
          </p:cNvPr>
          <p:cNvSpPr txBox="1"/>
          <p:nvPr/>
        </p:nvSpPr>
        <p:spPr>
          <a:xfrm>
            <a:off x="8787161" y="6266985"/>
            <a:ext cx="2988527" cy="482404"/>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3" name="TextBox 2">
            <a:extLst>
              <a:ext uri="{FF2B5EF4-FFF2-40B4-BE49-F238E27FC236}">
                <a16:creationId xmlns:a16="http://schemas.microsoft.com/office/drawing/2014/main" id="{C65E10C4-F792-4190-A4D3-262299CC5A21}"/>
              </a:ext>
            </a:extLst>
          </p:cNvPr>
          <p:cNvSpPr txBox="1"/>
          <p:nvPr/>
        </p:nvSpPr>
        <p:spPr>
          <a:xfrm>
            <a:off x="441789" y="6411074"/>
            <a:ext cx="2558265" cy="338315"/>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112316536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9F1F4E-E50C-4247-957D-F887D6F33641}"/>
              </a:ext>
            </a:extLst>
          </p:cNvPr>
          <p:cNvSpPr/>
          <p:nvPr/>
        </p:nvSpPr>
        <p:spPr>
          <a:xfrm>
            <a:off x="130139" y="756232"/>
            <a:ext cx="11934861" cy="6010506"/>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0" i="0">
              <a:effectLst/>
              <a:latin typeface="-apple-system"/>
            </a:endParaRPr>
          </a:p>
          <a:p>
            <a:pPr algn="ctr"/>
            <a:endParaRPr lang="en-US">
              <a:latin typeface="-apple-system"/>
            </a:endParaRPr>
          </a:p>
          <a:p>
            <a:pPr algn="ctr"/>
            <a:endParaRPr lang="en-US" b="0" i="0">
              <a:effectLst/>
              <a:latin typeface="-apple-system"/>
            </a:endParaRPr>
          </a:p>
          <a:p>
            <a:pPr algn="ctr"/>
            <a:endParaRPr lang="en-US">
              <a:latin typeface="-apple-system"/>
            </a:endParaRPr>
          </a:p>
          <a:p>
            <a:pPr algn="ctr"/>
            <a:endParaRPr lang="en-US" b="0" i="0">
              <a:effectLst/>
              <a:latin typeface="-apple-system"/>
            </a:endParaRPr>
          </a:p>
          <a:p>
            <a:pPr algn="ctr"/>
            <a:endParaRPr lang="en-US" b="1" i="0">
              <a:effectLst/>
              <a:latin typeface="-apple-system"/>
            </a:endParaRPr>
          </a:p>
          <a:p>
            <a:pPr algn="ctr"/>
            <a:endParaRPr lang="en-US" dirty="0"/>
          </a:p>
        </p:txBody>
      </p:sp>
      <p:sp>
        <p:nvSpPr>
          <p:cNvPr id="4" name="TextBox 3">
            <a:extLst>
              <a:ext uri="{FF2B5EF4-FFF2-40B4-BE49-F238E27FC236}">
                <a16:creationId xmlns:a16="http://schemas.microsoft.com/office/drawing/2014/main" id="{83494344-BE2F-4414-94ED-310347EA0DFA}"/>
              </a:ext>
            </a:extLst>
          </p:cNvPr>
          <p:cNvSpPr txBox="1"/>
          <p:nvPr/>
        </p:nvSpPr>
        <p:spPr>
          <a:xfrm>
            <a:off x="242006" y="848565"/>
            <a:ext cx="6108404" cy="369332"/>
          </a:xfrm>
          <a:prstGeom prst="rect">
            <a:avLst/>
          </a:prstGeom>
          <a:noFill/>
        </p:spPr>
        <p:txBody>
          <a:bodyPr wrap="square">
            <a:spAutoFit/>
          </a:bodyPr>
          <a:lstStyle/>
          <a:p>
            <a:pPr marL="342900" indent="-342900" algn="l">
              <a:buFont typeface="Wingdings" panose="05000000000000000000" pitchFamily="2" charset="2"/>
              <a:buChar char="Ø"/>
            </a:pPr>
            <a:r>
              <a:rPr lang="en-US" b="1" i="0" dirty="0">
                <a:effectLst/>
              </a:rPr>
              <a:t>Model 1 - Logistic Regression</a:t>
            </a:r>
          </a:p>
        </p:txBody>
      </p:sp>
      <p:sp>
        <p:nvSpPr>
          <p:cNvPr id="6" name="TextBox 5">
            <a:extLst>
              <a:ext uri="{FF2B5EF4-FFF2-40B4-BE49-F238E27FC236}">
                <a16:creationId xmlns:a16="http://schemas.microsoft.com/office/drawing/2014/main" id="{5404760A-CDA8-422F-B63B-249B45923188}"/>
              </a:ext>
            </a:extLst>
          </p:cNvPr>
          <p:cNvSpPr txBox="1"/>
          <p:nvPr/>
        </p:nvSpPr>
        <p:spPr>
          <a:xfrm>
            <a:off x="691619" y="1195366"/>
            <a:ext cx="4166027" cy="646331"/>
          </a:xfrm>
          <a:prstGeom prst="rect">
            <a:avLst/>
          </a:prstGeom>
          <a:noFill/>
        </p:spPr>
        <p:txBody>
          <a:bodyPr wrap="square">
            <a:spAutoFit/>
          </a:bodyPr>
          <a:lstStyle/>
          <a:p>
            <a:r>
              <a:rPr lang="en-US" b="0" i="0" dirty="0">
                <a:effectLst/>
              </a:rPr>
              <a:t>Splitting the resampled dataset with </a:t>
            </a:r>
          </a:p>
          <a:p>
            <a:r>
              <a:rPr lang="en-US" b="0" i="0" dirty="0">
                <a:effectLst/>
              </a:rPr>
              <a:t>training set = 80% and test set = 20%.</a:t>
            </a:r>
          </a:p>
        </p:txBody>
      </p:sp>
      <p:pic>
        <p:nvPicPr>
          <p:cNvPr id="10" name="Picture 9">
            <a:extLst>
              <a:ext uri="{FF2B5EF4-FFF2-40B4-BE49-F238E27FC236}">
                <a16:creationId xmlns:a16="http://schemas.microsoft.com/office/drawing/2014/main" id="{96D4C9AC-45B5-4759-911D-761AABD0CF0A}"/>
              </a:ext>
            </a:extLst>
          </p:cNvPr>
          <p:cNvPicPr>
            <a:picLocks noChangeAspect="1"/>
          </p:cNvPicPr>
          <p:nvPr/>
        </p:nvPicPr>
        <p:blipFill>
          <a:blip r:embed="rId2"/>
          <a:stretch>
            <a:fillRect/>
          </a:stretch>
        </p:blipFill>
        <p:spPr>
          <a:xfrm>
            <a:off x="784832" y="5670478"/>
            <a:ext cx="4756935" cy="677913"/>
          </a:xfrm>
          <a:prstGeom prst="rect">
            <a:avLst/>
          </a:prstGeom>
        </p:spPr>
      </p:pic>
      <p:pic>
        <p:nvPicPr>
          <p:cNvPr id="12" name="Picture 11">
            <a:extLst>
              <a:ext uri="{FF2B5EF4-FFF2-40B4-BE49-F238E27FC236}">
                <a16:creationId xmlns:a16="http://schemas.microsoft.com/office/drawing/2014/main" id="{3A36E3B5-BE8F-4E3A-A1C3-350783903DD5}"/>
              </a:ext>
            </a:extLst>
          </p:cNvPr>
          <p:cNvPicPr>
            <a:picLocks noChangeAspect="1"/>
          </p:cNvPicPr>
          <p:nvPr/>
        </p:nvPicPr>
        <p:blipFill>
          <a:blip r:embed="rId3"/>
          <a:stretch>
            <a:fillRect/>
          </a:stretch>
        </p:blipFill>
        <p:spPr>
          <a:xfrm>
            <a:off x="7113779" y="1556288"/>
            <a:ext cx="2790507" cy="2044430"/>
          </a:xfrm>
          <a:prstGeom prst="rect">
            <a:avLst/>
          </a:prstGeom>
        </p:spPr>
      </p:pic>
      <p:sp>
        <p:nvSpPr>
          <p:cNvPr id="16" name="TextBox 15">
            <a:extLst>
              <a:ext uri="{FF2B5EF4-FFF2-40B4-BE49-F238E27FC236}">
                <a16:creationId xmlns:a16="http://schemas.microsoft.com/office/drawing/2014/main" id="{22DE15C8-B736-47FB-B62E-D0E0CBACBA91}"/>
              </a:ext>
            </a:extLst>
          </p:cNvPr>
          <p:cNvSpPr txBox="1"/>
          <p:nvPr/>
        </p:nvSpPr>
        <p:spPr>
          <a:xfrm>
            <a:off x="534825" y="1892832"/>
            <a:ext cx="4756935" cy="3693319"/>
          </a:xfrm>
          <a:prstGeom prst="rect">
            <a:avLst/>
          </a:prstGeom>
          <a:noFill/>
        </p:spPr>
        <p:txBody>
          <a:bodyPr wrap="square" lIns="91440" tIns="45720" rIns="91440" bIns="45720" anchor="t">
            <a:spAutoFit/>
          </a:bodyPr>
          <a:lstStyle/>
          <a:p>
            <a:pPr marL="285750" indent="-285750" algn="just">
              <a:buFont typeface="Wingdings" panose="05000000000000000000" pitchFamily="2" charset="2"/>
              <a:buChar char="q"/>
            </a:pPr>
            <a:r>
              <a:rPr lang="en-US" i="0" dirty="0">
                <a:effectLst/>
              </a:rPr>
              <a:t>Even after resampling, the </a:t>
            </a:r>
            <a:r>
              <a:rPr lang="en-US" dirty="0"/>
              <a:t> </a:t>
            </a:r>
            <a:r>
              <a:rPr lang="en-US" i="0" dirty="0">
                <a:effectLst/>
              </a:rPr>
              <a:t>model accuracy for the default trigger is </a:t>
            </a:r>
            <a:r>
              <a:rPr lang="en-US" dirty="0"/>
              <a:t>nearly 68%</a:t>
            </a:r>
            <a:r>
              <a:rPr lang="en-US" i="0" dirty="0">
                <a:effectLst/>
              </a:rPr>
              <a:t>. </a:t>
            </a:r>
          </a:p>
          <a:p>
            <a:pPr marL="285750" indent="-285750" algn="just">
              <a:buFont typeface="Wingdings" panose="05000000000000000000" pitchFamily="2" charset="2"/>
              <a:buChar char="q"/>
            </a:pPr>
            <a:r>
              <a:rPr lang="en-US" b="0" i="0" dirty="0">
                <a:solidFill>
                  <a:srgbClr val="000000"/>
                </a:solidFill>
                <a:effectLst/>
              </a:rPr>
              <a:t>The </a:t>
            </a:r>
            <a:r>
              <a:rPr lang="en-US" dirty="0">
                <a:solidFill>
                  <a:srgbClr val="000000"/>
                </a:solidFill>
              </a:rPr>
              <a:t>Hyper tuning</a:t>
            </a:r>
            <a:r>
              <a:rPr lang="en-US" b="0" i="0" dirty="0">
                <a:solidFill>
                  <a:srgbClr val="000000"/>
                </a:solidFill>
                <a:effectLst/>
              </a:rPr>
              <a:t> of threshold and optimal parameters with </a:t>
            </a:r>
            <a:r>
              <a:rPr lang="en-US" dirty="0">
                <a:solidFill>
                  <a:srgbClr val="000000"/>
                </a:solidFill>
              </a:rPr>
              <a:t>grid search</a:t>
            </a:r>
            <a:r>
              <a:rPr lang="en-US" b="0" i="0" dirty="0">
                <a:solidFill>
                  <a:srgbClr val="000000"/>
                </a:solidFill>
                <a:effectLst/>
              </a:rPr>
              <a:t> did not show promising model accuracy improvement. The accuracy is around 69%.</a:t>
            </a:r>
          </a:p>
          <a:p>
            <a:pPr marL="285750" indent="-285750" algn="just">
              <a:buFont typeface="Wingdings" panose="05000000000000000000" pitchFamily="2" charset="2"/>
              <a:buChar char="q"/>
            </a:pPr>
            <a:endParaRPr lang="en-US" dirty="0">
              <a:solidFill>
                <a:srgbClr val="000000"/>
              </a:solidFill>
            </a:endParaRPr>
          </a:p>
          <a:p>
            <a:pPr marL="285750" indent="-285750" algn="just">
              <a:buFont typeface="Wingdings" panose="05000000000000000000" pitchFamily="2" charset="2"/>
              <a:buChar char="q"/>
            </a:pPr>
            <a:endParaRPr lang="en-US" dirty="0">
              <a:solidFill>
                <a:srgbClr val="000000"/>
              </a:solidFill>
            </a:endParaRPr>
          </a:p>
          <a:p>
            <a:pPr marL="285750" indent="-285750" algn="just">
              <a:buFont typeface="Wingdings" panose="05000000000000000000" pitchFamily="2" charset="2"/>
              <a:buChar char="q"/>
            </a:pPr>
            <a:endParaRPr lang="en-US" dirty="0">
              <a:solidFill>
                <a:srgbClr val="000000"/>
              </a:solidFill>
            </a:endParaRPr>
          </a:p>
          <a:p>
            <a:pPr marL="285750" indent="-285750" algn="just">
              <a:buFont typeface="Wingdings" panose="05000000000000000000" pitchFamily="2" charset="2"/>
              <a:buChar char="q"/>
            </a:pPr>
            <a:endParaRPr lang="en-US" dirty="0">
              <a:solidFill>
                <a:srgbClr val="000000"/>
              </a:solidFill>
            </a:endParaRPr>
          </a:p>
          <a:p>
            <a:pPr algn="just"/>
            <a:endParaRPr lang="en-US" dirty="0"/>
          </a:p>
          <a:p>
            <a:pPr marL="285750" indent="-285750" algn="just">
              <a:buFont typeface="Wingdings" panose="05000000000000000000" pitchFamily="2" charset="2"/>
              <a:buChar char="q"/>
            </a:pPr>
            <a:r>
              <a:rPr lang="en-US" dirty="0"/>
              <a:t>The </a:t>
            </a:r>
            <a:r>
              <a:rPr lang="en-US" i="0" dirty="0">
                <a:effectLst/>
              </a:rPr>
              <a:t>right metric to evaluate the performance would</a:t>
            </a:r>
            <a:r>
              <a:rPr lang="en-US" dirty="0"/>
              <a:t> </a:t>
            </a:r>
            <a:r>
              <a:rPr lang="en-US" i="0" dirty="0">
                <a:effectLst/>
              </a:rPr>
              <a:t>be Root Mean Square Error</a:t>
            </a:r>
            <a:r>
              <a:rPr lang="en-US" i="0" dirty="0">
                <a:solidFill>
                  <a:schemeClr val="bg1"/>
                </a:solidFill>
                <a:effectLst/>
              </a:rPr>
              <a:t>.</a:t>
            </a:r>
            <a:endParaRPr lang="en-US" dirty="0">
              <a:solidFill>
                <a:schemeClr val="bg1"/>
              </a:solidFill>
            </a:endParaRPr>
          </a:p>
        </p:txBody>
      </p:sp>
      <p:sp>
        <p:nvSpPr>
          <p:cNvPr id="11" name="TextBox 10">
            <a:extLst>
              <a:ext uri="{FF2B5EF4-FFF2-40B4-BE49-F238E27FC236}">
                <a16:creationId xmlns:a16="http://schemas.microsoft.com/office/drawing/2014/main" id="{9726C82B-B8BA-4EDE-BA48-68591C6DFA1F}"/>
              </a:ext>
            </a:extLst>
          </p:cNvPr>
          <p:cNvSpPr txBox="1"/>
          <p:nvPr/>
        </p:nvSpPr>
        <p:spPr>
          <a:xfrm>
            <a:off x="5859696" y="756232"/>
            <a:ext cx="5554891" cy="923330"/>
          </a:xfrm>
          <a:prstGeom prst="rect">
            <a:avLst/>
          </a:prstGeom>
          <a:noFill/>
        </p:spPr>
        <p:txBody>
          <a:bodyPr wrap="square">
            <a:spAutoFit/>
          </a:bodyPr>
          <a:lstStyle/>
          <a:p>
            <a:pPr algn="just"/>
            <a:r>
              <a:rPr lang="en-US" b="0" i="0" dirty="0">
                <a:effectLst/>
              </a:rPr>
              <a:t>ROC curve is plotted to determine the optimal classification threshold and it is observed that it is around 0.6.</a:t>
            </a:r>
            <a:endParaRPr lang="en-US" dirty="0"/>
          </a:p>
        </p:txBody>
      </p:sp>
      <p:sp>
        <p:nvSpPr>
          <p:cNvPr id="13" name="TextBox 12">
            <a:extLst>
              <a:ext uri="{FF2B5EF4-FFF2-40B4-BE49-F238E27FC236}">
                <a16:creationId xmlns:a16="http://schemas.microsoft.com/office/drawing/2014/main" id="{9C5D5590-FB6E-4C30-8671-76860A48908B}"/>
              </a:ext>
            </a:extLst>
          </p:cNvPr>
          <p:cNvSpPr txBox="1"/>
          <p:nvPr/>
        </p:nvSpPr>
        <p:spPr>
          <a:xfrm>
            <a:off x="130139" y="69188"/>
            <a:ext cx="11470954" cy="584775"/>
          </a:xfrm>
          <a:prstGeom prst="rect">
            <a:avLst/>
          </a:prstGeom>
          <a:noFill/>
        </p:spPr>
        <p:txBody>
          <a:bodyPr wrap="square" lIns="91440" tIns="45720" rIns="91440" bIns="45720" anchor="t">
            <a:spAutoFit/>
          </a:bodyPr>
          <a:lstStyle/>
          <a:p>
            <a:pPr>
              <a:spcBef>
                <a:spcPct val="0"/>
              </a:spcBef>
              <a:spcAft>
                <a:spcPts val="600"/>
              </a:spcAft>
            </a:pPr>
            <a:r>
              <a:rPr lang="en-IN" sz="3200" b="1" cap="all" dirty="0">
                <a:ln w="3175" cmpd="sng">
                  <a:noFill/>
                </a:ln>
                <a:latin typeface="+mj-lt"/>
                <a:ea typeface="+mj-ea"/>
                <a:cs typeface="+mj-cs"/>
              </a:rPr>
              <a:t>Model building using ML algorithms</a:t>
            </a:r>
            <a:endParaRPr lang="en-US" sz="3200" b="1" cap="all" dirty="0">
              <a:ln w="3175" cmpd="sng">
                <a:noFill/>
              </a:ln>
              <a:latin typeface="+mj-lt"/>
              <a:ea typeface="+mj-ea"/>
              <a:cs typeface="Calibri" panose="020F0502020204030204"/>
            </a:endParaRPr>
          </a:p>
        </p:txBody>
      </p:sp>
      <p:sp>
        <p:nvSpPr>
          <p:cNvPr id="15" name="TextBox 14">
            <a:extLst>
              <a:ext uri="{FF2B5EF4-FFF2-40B4-BE49-F238E27FC236}">
                <a16:creationId xmlns:a16="http://schemas.microsoft.com/office/drawing/2014/main" id="{90F27EE2-A08E-4B9A-B4FC-3C3E284B1289}"/>
              </a:ext>
            </a:extLst>
          </p:cNvPr>
          <p:cNvSpPr txBox="1"/>
          <p:nvPr/>
        </p:nvSpPr>
        <p:spPr>
          <a:xfrm>
            <a:off x="5859697" y="3654870"/>
            <a:ext cx="6027503" cy="3293209"/>
          </a:xfrm>
          <a:prstGeom prst="rect">
            <a:avLst/>
          </a:prstGeom>
          <a:noFill/>
        </p:spPr>
        <p:txBody>
          <a:bodyPr wrap="square" lIns="91440" tIns="45720" rIns="91440" bIns="45720" anchor="t">
            <a:spAutoFit/>
          </a:bodyPr>
          <a:lstStyle/>
          <a:p>
            <a:pPr algn="just"/>
            <a:r>
              <a:rPr lang="en-US" b="0" i="0" dirty="0">
                <a:solidFill>
                  <a:srgbClr val="000000"/>
                </a:solidFill>
                <a:effectLst/>
              </a:rPr>
              <a:t>Robust Scaler also did not improve/contribute to the model accuracy which is as expected as the data was already treated for outliers.</a:t>
            </a:r>
          </a:p>
          <a:p>
            <a:pPr algn="just"/>
            <a:endParaRPr lang="en-US" dirty="0">
              <a:solidFill>
                <a:srgbClr val="000000"/>
              </a:solidFill>
            </a:endParaRPr>
          </a:p>
          <a:p>
            <a:pPr marL="285750" indent="-285750" algn="just">
              <a:buFont typeface="Wingdings" panose="05000000000000000000" pitchFamily="2" charset="2"/>
              <a:buChar char="Ø"/>
            </a:pPr>
            <a:r>
              <a:rPr lang="en-US" b="1" i="0" dirty="0">
                <a:solidFill>
                  <a:srgbClr val="000000"/>
                </a:solidFill>
                <a:effectLst/>
              </a:rPr>
              <a:t>Model 2 - Decision Tree</a:t>
            </a:r>
          </a:p>
          <a:p>
            <a:pPr marL="285750" indent="-285750" algn="just">
              <a:buFont typeface="Wingdings" panose="05000000000000000000" pitchFamily="2" charset="2"/>
              <a:buChar char="Ø"/>
            </a:pPr>
            <a:endParaRPr lang="en-US" sz="1600" b="1" dirty="0">
              <a:solidFill>
                <a:srgbClr val="000000"/>
              </a:solidFill>
              <a:latin typeface="Helvetica Neue"/>
            </a:endParaRPr>
          </a:p>
          <a:p>
            <a:pPr marL="285750" indent="-285750" algn="just">
              <a:buFont typeface="Wingdings" panose="05000000000000000000" pitchFamily="2" charset="2"/>
              <a:buChar char="Ø"/>
            </a:pPr>
            <a:endParaRPr lang="en-US" sz="1600" b="1" i="0" dirty="0">
              <a:solidFill>
                <a:srgbClr val="000000"/>
              </a:solidFill>
              <a:effectLst/>
              <a:latin typeface="Helvetica Neue"/>
            </a:endParaRPr>
          </a:p>
          <a:p>
            <a:pPr marL="285750" indent="-285750" algn="just">
              <a:buFont typeface="Wingdings" panose="05000000000000000000" pitchFamily="2" charset="2"/>
              <a:buChar char="Ø"/>
            </a:pPr>
            <a:endParaRPr lang="en-US" sz="1600" b="1" dirty="0">
              <a:solidFill>
                <a:srgbClr val="000000"/>
              </a:solidFill>
              <a:latin typeface="Helvetica Neue"/>
            </a:endParaRPr>
          </a:p>
          <a:p>
            <a:pPr algn="just"/>
            <a:endParaRPr lang="en-US" dirty="0"/>
          </a:p>
          <a:p>
            <a:pPr algn="just"/>
            <a:r>
              <a:rPr lang="en-US" dirty="0"/>
              <a:t>Using Grid Search in Decision Tree also keeps the accuracy not more than 69%.</a:t>
            </a:r>
          </a:p>
          <a:p>
            <a:endParaRPr lang="en-US" dirty="0"/>
          </a:p>
        </p:txBody>
      </p:sp>
      <p:pic>
        <p:nvPicPr>
          <p:cNvPr id="17" name="Picture 16">
            <a:extLst>
              <a:ext uri="{FF2B5EF4-FFF2-40B4-BE49-F238E27FC236}">
                <a16:creationId xmlns:a16="http://schemas.microsoft.com/office/drawing/2014/main" id="{43CC85C3-1166-4225-B79F-68BDBE774B50}"/>
              </a:ext>
            </a:extLst>
          </p:cNvPr>
          <p:cNvPicPr>
            <a:picLocks noChangeAspect="1"/>
          </p:cNvPicPr>
          <p:nvPr/>
        </p:nvPicPr>
        <p:blipFill>
          <a:blip r:embed="rId4"/>
          <a:stretch>
            <a:fillRect/>
          </a:stretch>
        </p:blipFill>
        <p:spPr>
          <a:xfrm>
            <a:off x="1137189" y="3654870"/>
            <a:ext cx="3479515" cy="1136557"/>
          </a:xfrm>
          <a:prstGeom prst="rect">
            <a:avLst/>
          </a:prstGeom>
        </p:spPr>
      </p:pic>
      <p:cxnSp>
        <p:nvCxnSpPr>
          <p:cNvPr id="5" name="Straight Connector 4">
            <a:extLst>
              <a:ext uri="{FF2B5EF4-FFF2-40B4-BE49-F238E27FC236}">
                <a16:creationId xmlns:a16="http://schemas.microsoft.com/office/drawing/2014/main" id="{1862AA8F-1D37-4DEF-9B8D-D49DD854DB27}"/>
              </a:ext>
            </a:extLst>
          </p:cNvPr>
          <p:cNvCxnSpPr/>
          <p:nvPr/>
        </p:nvCxnSpPr>
        <p:spPr>
          <a:xfrm>
            <a:off x="297951" y="540657"/>
            <a:ext cx="11671442" cy="40456"/>
          </a:xfrm>
          <a:prstGeom prst="line">
            <a:avLst/>
          </a:prstGeom>
          <a:ln w="19050">
            <a:solidFill>
              <a:schemeClr val="bg1">
                <a:lumMod val="95000"/>
                <a:lumOff val="5000"/>
                <a:alpha val="60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807BCC7-9F89-47BF-AF9F-56C053C0E880}"/>
              </a:ext>
            </a:extLst>
          </p:cNvPr>
          <p:cNvCxnSpPr>
            <a:cxnSpLocks/>
          </p:cNvCxnSpPr>
          <p:nvPr/>
        </p:nvCxnSpPr>
        <p:spPr>
          <a:xfrm>
            <a:off x="5609690" y="756232"/>
            <a:ext cx="0" cy="6010506"/>
          </a:xfrm>
          <a:prstGeom prst="line">
            <a:avLst/>
          </a:prstGeom>
          <a:ln w="19050">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C9811C85-5699-4A83-A537-B4AE8F48C1CB}"/>
              </a:ext>
            </a:extLst>
          </p:cNvPr>
          <p:cNvPicPr>
            <a:picLocks noChangeAspect="1"/>
          </p:cNvPicPr>
          <p:nvPr/>
        </p:nvPicPr>
        <p:blipFill>
          <a:blip r:embed="rId5"/>
          <a:stretch>
            <a:fillRect/>
          </a:stretch>
        </p:blipFill>
        <p:spPr>
          <a:xfrm>
            <a:off x="5969434" y="5158151"/>
            <a:ext cx="5599975" cy="835749"/>
          </a:xfrm>
          <a:prstGeom prst="rect">
            <a:avLst/>
          </a:prstGeom>
        </p:spPr>
      </p:pic>
    </p:spTree>
    <p:extLst>
      <p:ext uri="{BB962C8B-B14F-4D97-AF65-F5344CB8AC3E}">
        <p14:creationId xmlns:p14="http://schemas.microsoft.com/office/powerpoint/2010/main" val="203517416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1676E7-4502-4C8D-AC50-04E977F34567}"/>
              </a:ext>
            </a:extLst>
          </p:cNvPr>
          <p:cNvSpPr/>
          <p:nvPr/>
        </p:nvSpPr>
        <p:spPr>
          <a:xfrm>
            <a:off x="175740" y="123291"/>
            <a:ext cx="11840520" cy="6611418"/>
          </a:xfrm>
          <a:prstGeom prst="rect">
            <a:avLst/>
          </a:prstGeom>
          <a:ln w="12700">
            <a:solidFill>
              <a:schemeClr val="accent1"/>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i="0" dirty="0">
              <a:solidFill>
                <a:srgbClr val="000000"/>
              </a:solidFill>
              <a:effectLst/>
              <a:latin typeface="Calibri" panose="020F0502020204030204" pitchFamily="34" charset="0"/>
              <a:cs typeface="Calibri" panose="020F0502020204030204" pitchFamily="34" charset="0"/>
            </a:endParaRPr>
          </a:p>
          <a:p>
            <a:pPr algn="just"/>
            <a:endParaRPr lang="en-US" sz="1600" dirty="0">
              <a:solidFill>
                <a:srgbClr val="000000"/>
              </a:solidFill>
              <a:latin typeface="Calibri" panose="020F0502020204030204" pitchFamily="34" charset="0"/>
              <a:cs typeface="Calibri" panose="020F0502020204030204" pitchFamily="34" charset="0"/>
            </a:endParaRPr>
          </a:p>
          <a:p>
            <a:pPr algn="just"/>
            <a:endParaRPr lang="en-US" sz="1600" i="0" dirty="0">
              <a:solidFill>
                <a:srgbClr val="000000"/>
              </a:solidFill>
              <a:effectLst/>
              <a:latin typeface="Calibri" panose="020F0502020204030204" pitchFamily="34" charset="0"/>
              <a:cs typeface="Calibri" panose="020F0502020204030204" pitchFamily="34" charset="0"/>
            </a:endParaRPr>
          </a:p>
          <a:p>
            <a:pPr algn="just"/>
            <a:endParaRPr lang="en-US" sz="1600" dirty="0">
              <a:solidFill>
                <a:srgbClr val="000000"/>
              </a:solidFill>
              <a:latin typeface="Calibri" panose="020F0502020204030204" pitchFamily="34" charset="0"/>
              <a:cs typeface="Calibri" panose="020F0502020204030204" pitchFamily="34" charset="0"/>
            </a:endParaRPr>
          </a:p>
          <a:p>
            <a:pPr algn="just"/>
            <a:endParaRPr lang="en-US" sz="1600" i="0" dirty="0">
              <a:solidFill>
                <a:srgbClr val="000000"/>
              </a:solidFill>
              <a:effectLst/>
              <a:latin typeface="Calibri" panose="020F0502020204030204" pitchFamily="34" charset="0"/>
              <a:cs typeface="Calibri" panose="020F0502020204030204" pitchFamily="34" charset="0"/>
            </a:endParaRPr>
          </a:p>
          <a:p>
            <a:pPr algn="just"/>
            <a:endParaRPr lang="en-US" sz="1600" dirty="0">
              <a:solidFill>
                <a:srgbClr val="000000"/>
              </a:solidFill>
              <a:latin typeface="Calibri" panose="020F0502020204030204" pitchFamily="34" charset="0"/>
              <a:cs typeface="Calibri" panose="020F0502020204030204" pitchFamily="34" charset="0"/>
            </a:endParaRPr>
          </a:p>
          <a:p>
            <a:pPr algn="just"/>
            <a:endParaRPr lang="en-US" sz="1600" i="0" dirty="0">
              <a:solidFill>
                <a:srgbClr val="000000"/>
              </a:solidFill>
              <a:effectLst/>
              <a:latin typeface="Calibri" panose="020F0502020204030204" pitchFamily="34" charset="0"/>
              <a:cs typeface="Calibri" panose="020F0502020204030204" pitchFamily="34" charset="0"/>
            </a:endParaRPr>
          </a:p>
          <a:p>
            <a:pPr algn="just"/>
            <a:endParaRPr lang="en-US" sz="1600" dirty="0">
              <a:solidFill>
                <a:srgbClr val="000000"/>
              </a:solidFill>
              <a:latin typeface="Calibri" panose="020F0502020204030204" pitchFamily="34" charset="0"/>
              <a:cs typeface="Calibri" panose="020F0502020204030204" pitchFamily="34" charset="0"/>
            </a:endParaRPr>
          </a:p>
          <a:p>
            <a:pPr algn="just"/>
            <a:endParaRPr lang="en-US" sz="1600" i="0" dirty="0">
              <a:solidFill>
                <a:srgbClr val="000000"/>
              </a:solidFill>
              <a:effectLst/>
              <a:latin typeface="Calibri" panose="020F0502020204030204" pitchFamily="34" charset="0"/>
              <a:cs typeface="Calibri" panose="020F0502020204030204" pitchFamily="34" charset="0"/>
            </a:endParaRPr>
          </a:p>
          <a:p>
            <a:pPr algn="just"/>
            <a:endParaRPr lang="en-US" sz="1600" dirty="0">
              <a:solidFill>
                <a:srgbClr val="000000"/>
              </a:solidFill>
              <a:latin typeface="Calibri" panose="020F0502020204030204" pitchFamily="34" charset="0"/>
              <a:cs typeface="Calibri" panose="020F0502020204030204" pitchFamily="34" charset="0"/>
            </a:endParaRPr>
          </a:p>
          <a:p>
            <a:pPr algn="just"/>
            <a:endParaRPr lang="en-US" sz="1600" i="0" dirty="0">
              <a:solidFill>
                <a:srgbClr val="000000"/>
              </a:solidFill>
              <a:effectLst/>
              <a:latin typeface="Calibri" panose="020F0502020204030204" pitchFamily="34" charset="0"/>
              <a:cs typeface="Calibri" panose="020F0502020204030204" pitchFamily="34" charset="0"/>
            </a:endParaRPr>
          </a:p>
          <a:p>
            <a:pPr algn="just"/>
            <a:endParaRPr lang="en-US" sz="1600" dirty="0">
              <a:solidFill>
                <a:srgbClr val="000000"/>
              </a:solidFill>
              <a:latin typeface="Calibri" panose="020F0502020204030204" pitchFamily="34" charset="0"/>
              <a:cs typeface="Calibri" panose="020F0502020204030204" pitchFamily="34" charset="0"/>
            </a:endParaRPr>
          </a:p>
          <a:p>
            <a:pPr algn="just"/>
            <a:endParaRPr lang="en-US" sz="1600" i="0" dirty="0">
              <a:solidFill>
                <a:srgbClr val="000000"/>
              </a:solidFill>
              <a:effectLst/>
              <a:latin typeface="Calibri" panose="020F0502020204030204" pitchFamily="34" charset="0"/>
              <a:cs typeface="Calibri" panose="020F0502020204030204" pitchFamily="34" charset="0"/>
            </a:endParaRPr>
          </a:p>
          <a:p>
            <a:pPr algn="just"/>
            <a:endParaRPr lang="en-US" sz="1600" dirty="0">
              <a:solidFill>
                <a:srgbClr val="000000"/>
              </a:solidFill>
              <a:latin typeface="Calibri" panose="020F0502020204030204" pitchFamily="34" charset="0"/>
              <a:cs typeface="Calibri" panose="020F0502020204030204" pitchFamily="34" charset="0"/>
            </a:endParaRPr>
          </a:p>
          <a:p>
            <a:pPr algn="just"/>
            <a:endParaRPr lang="en-US" sz="1600" i="0" dirty="0">
              <a:solidFill>
                <a:srgbClr val="000000"/>
              </a:solidFill>
              <a:effectLst/>
              <a:latin typeface="Calibri" panose="020F0502020204030204" pitchFamily="34" charset="0"/>
              <a:cs typeface="Calibri" panose="020F0502020204030204" pitchFamily="34" charset="0"/>
            </a:endParaRPr>
          </a:p>
          <a:p>
            <a:pPr algn="just"/>
            <a:endParaRPr lang="en-US" sz="1600" dirty="0">
              <a:solidFill>
                <a:srgbClr val="000000"/>
              </a:solidFill>
              <a:latin typeface="Calibri" panose="020F0502020204030204" pitchFamily="34" charset="0"/>
              <a:cs typeface="Calibri" panose="020F0502020204030204" pitchFamily="34" charset="0"/>
            </a:endParaRPr>
          </a:p>
          <a:p>
            <a:pPr algn="just"/>
            <a:endParaRPr lang="en-US" sz="1600" b="1" i="0" dirty="0">
              <a:solidFill>
                <a:srgbClr val="000000"/>
              </a:solidFill>
              <a:effectLst/>
            </a:endParaRPr>
          </a:p>
          <a:p>
            <a:pPr algn="just"/>
            <a:endParaRPr lang="en-US" sz="1600" b="1" dirty="0">
              <a:solidFill>
                <a:srgbClr val="000000"/>
              </a:solidFill>
            </a:endParaRPr>
          </a:p>
          <a:p>
            <a:pPr algn="just"/>
            <a:endParaRPr lang="en-US" sz="1600" b="1" i="0" dirty="0">
              <a:solidFill>
                <a:srgbClr val="000000"/>
              </a:solidFill>
              <a:effectLst/>
            </a:endParaRPr>
          </a:p>
          <a:p>
            <a:pPr algn="just"/>
            <a:endParaRPr lang="en-US" sz="1600" b="1" i="0" dirty="0">
              <a:solidFill>
                <a:srgbClr val="000000"/>
              </a:solidFill>
              <a:effectLst/>
            </a:endParaRPr>
          </a:p>
          <a:p>
            <a:pPr algn="just"/>
            <a:endParaRPr lang="en-US" b="1" dirty="0">
              <a:solidFill>
                <a:srgbClr val="000000"/>
              </a:solidFill>
            </a:endParaRPr>
          </a:p>
          <a:p>
            <a:pPr algn="just"/>
            <a:endParaRPr lang="en-US" b="1" i="0" dirty="0">
              <a:solidFill>
                <a:srgbClr val="000000"/>
              </a:solidFill>
              <a:effectLst/>
            </a:endParaRPr>
          </a:p>
          <a:p>
            <a:pPr algn="just"/>
            <a:r>
              <a:rPr lang="en-US" b="1" i="0" dirty="0">
                <a:solidFill>
                  <a:srgbClr val="000000"/>
                </a:solidFill>
                <a:effectLst/>
              </a:rPr>
              <a:t>Considering only the PCA's for our DNN model, we got the best accuracy as 73.11% else our model accuracy score is capped at ~ 69% even with hyper tuning and best parameters. This is mainly due to the imbalanced nature of the data. With the best parameters Decision Tree shows an accuracy equivalent to the Logistic Regression. The issue with the given dataset is that it is heavily imbalanced. The industry standard for such loan risk dataset is Logistic Regression. </a:t>
            </a:r>
          </a:p>
          <a:p>
            <a:pPr algn="just"/>
            <a:endParaRPr lang="en-US" sz="1600" i="0" dirty="0">
              <a:solidFill>
                <a:srgbClr val="000000"/>
              </a:solidFill>
              <a:effectLst/>
              <a:latin typeface="Calibri" panose="020F0502020204030204" pitchFamily="34" charset="0"/>
              <a:cs typeface="Calibri" panose="020F0502020204030204" pitchFamily="34" charset="0"/>
            </a:endParaRPr>
          </a:p>
          <a:p>
            <a:pPr algn="just"/>
            <a:endParaRPr lang="en-US" sz="1600" i="0" dirty="0">
              <a:solidFill>
                <a:srgbClr val="000000"/>
              </a:solidFill>
              <a:effectLst/>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29FB6545-7146-493F-AF55-34A800AE7E06}"/>
              </a:ext>
            </a:extLst>
          </p:cNvPr>
          <p:cNvSpPr txBox="1"/>
          <p:nvPr/>
        </p:nvSpPr>
        <p:spPr>
          <a:xfrm>
            <a:off x="249148" y="216026"/>
            <a:ext cx="6107986" cy="369332"/>
          </a:xfrm>
          <a:prstGeom prst="rect">
            <a:avLst/>
          </a:prstGeom>
          <a:noFill/>
        </p:spPr>
        <p:txBody>
          <a:bodyPr wrap="square">
            <a:spAutoFit/>
          </a:bodyPr>
          <a:lstStyle/>
          <a:p>
            <a:pPr marL="285750" indent="-285750" algn="l">
              <a:buFont typeface="Wingdings" panose="05000000000000000000" pitchFamily="2" charset="2"/>
              <a:buChar char="Ø"/>
            </a:pPr>
            <a:r>
              <a:rPr lang="en-US" b="1" dirty="0">
                <a:solidFill>
                  <a:srgbClr val="000000"/>
                </a:solidFill>
              </a:rPr>
              <a:t>Model 3 - </a:t>
            </a:r>
            <a:r>
              <a:rPr lang="en-US" b="1" i="0" dirty="0">
                <a:solidFill>
                  <a:srgbClr val="000000"/>
                </a:solidFill>
                <a:effectLst/>
              </a:rPr>
              <a:t>Deep Neural Network</a:t>
            </a:r>
          </a:p>
        </p:txBody>
      </p:sp>
      <p:sp>
        <p:nvSpPr>
          <p:cNvPr id="6" name="TextBox 5">
            <a:extLst>
              <a:ext uri="{FF2B5EF4-FFF2-40B4-BE49-F238E27FC236}">
                <a16:creationId xmlns:a16="http://schemas.microsoft.com/office/drawing/2014/main" id="{D91DE6B7-821D-401E-BC69-3DB18FA32D35}"/>
              </a:ext>
            </a:extLst>
          </p:cNvPr>
          <p:cNvSpPr txBox="1"/>
          <p:nvPr/>
        </p:nvSpPr>
        <p:spPr>
          <a:xfrm>
            <a:off x="514601" y="769800"/>
            <a:ext cx="5357080" cy="338554"/>
          </a:xfrm>
          <a:prstGeom prst="rect">
            <a:avLst/>
          </a:prstGeom>
          <a:noFill/>
        </p:spPr>
        <p:txBody>
          <a:bodyPr wrap="square">
            <a:spAutoFit/>
          </a:bodyPr>
          <a:lstStyle/>
          <a:p>
            <a:pPr algn="l"/>
            <a:r>
              <a:rPr lang="en-US" sz="1600" b="1" i="0">
                <a:solidFill>
                  <a:srgbClr val="000000"/>
                </a:solidFill>
                <a:effectLst/>
              </a:rPr>
              <a:t>Approach 1 : Considering the dataset features and PCA's</a:t>
            </a:r>
          </a:p>
        </p:txBody>
      </p:sp>
      <p:pic>
        <p:nvPicPr>
          <p:cNvPr id="8" name="Picture 7">
            <a:extLst>
              <a:ext uri="{FF2B5EF4-FFF2-40B4-BE49-F238E27FC236}">
                <a16:creationId xmlns:a16="http://schemas.microsoft.com/office/drawing/2014/main" id="{8E617E1A-C35C-43EE-A7F3-1C3BB3D0E4C0}"/>
              </a:ext>
            </a:extLst>
          </p:cNvPr>
          <p:cNvPicPr>
            <a:picLocks noChangeAspect="1"/>
          </p:cNvPicPr>
          <p:nvPr/>
        </p:nvPicPr>
        <p:blipFill>
          <a:blip r:embed="rId2"/>
          <a:stretch>
            <a:fillRect/>
          </a:stretch>
        </p:blipFill>
        <p:spPr>
          <a:xfrm>
            <a:off x="838752" y="1108354"/>
            <a:ext cx="4329150" cy="3983477"/>
          </a:xfrm>
          <a:prstGeom prst="rect">
            <a:avLst/>
          </a:prstGeom>
        </p:spPr>
      </p:pic>
      <p:sp>
        <p:nvSpPr>
          <p:cNvPr id="10" name="TextBox 9">
            <a:extLst>
              <a:ext uri="{FF2B5EF4-FFF2-40B4-BE49-F238E27FC236}">
                <a16:creationId xmlns:a16="http://schemas.microsoft.com/office/drawing/2014/main" id="{F96EB108-DE16-49C4-9C27-23B64DB00724}"/>
              </a:ext>
            </a:extLst>
          </p:cNvPr>
          <p:cNvSpPr txBox="1"/>
          <p:nvPr/>
        </p:nvSpPr>
        <p:spPr>
          <a:xfrm>
            <a:off x="6320320" y="758764"/>
            <a:ext cx="5810260" cy="338554"/>
          </a:xfrm>
          <a:prstGeom prst="rect">
            <a:avLst/>
          </a:prstGeom>
          <a:noFill/>
        </p:spPr>
        <p:txBody>
          <a:bodyPr wrap="square">
            <a:spAutoFit/>
          </a:bodyPr>
          <a:lstStyle/>
          <a:p>
            <a:pPr algn="l"/>
            <a:r>
              <a:rPr lang="en-US" sz="1600" b="1" i="0" dirty="0">
                <a:solidFill>
                  <a:srgbClr val="000000"/>
                </a:solidFill>
                <a:effectLst/>
              </a:rPr>
              <a:t>Approach 2:Considering the PCA's only</a:t>
            </a:r>
          </a:p>
        </p:txBody>
      </p:sp>
      <p:pic>
        <p:nvPicPr>
          <p:cNvPr id="12" name="Picture 11">
            <a:extLst>
              <a:ext uri="{FF2B5EF4-FFF2-40B4-BE49-F238E27FC236}">
                <a16:creationId xmlns:a16="http://schemas.microsoft.com/office/drawing/2014/main" id="{55D89E3B-233F-4027-8C48-3FF5363430F1}"/>
              </a:ext>
            </a:extLst>
          </p:cNvPr>
          <p:cNvPicPr>
            <a:picLocks noChangeAspect="1"/>
          </p:cNvPicPr>
          <p:nvPr/>
        </p:nvPicPr>
        <p:blipFill>
          <a:blip r:embed="rId3"/>
          <a:stretch>
            <a:fillRect/>
          </a:stretch>
        </p:blipFill>
        <p:spPr>
          <a:xfrm>
            <a:off x="6805046" y="1091047"/>
            <a:ext cx="4208848" cy="3936254"/>
          </a:xfrm>
          <a:prstGeom prst="rect">
            <a:avLst/>
          </a:prstGeom>
        </p:spPr>
      </p:pic>
      <p:cxnSp>
        <p:nvCxnSpPr>
          <p:cNvPr id="3" name="Straight Connector 2">
            <a:extLst>
              <a:ext uri="{FF2B5EF4-FFF2-40B4-BE49-F238E27FC236}">
                <a16:creationId xmlns:a16="http://schemas.microsoft.com/office/drawing/2014/main" id="{69EFBE1C-2CDB-4800-9B8D-A76A1E209FA0}"/>
              </a:ext>
            </a:extLst>
          </p:cNvPr>
          <p:cNvCxnSpPr>
            <a:cxnSpLocks/>
          </p:cNvCxnSpPr>
          <p:nvPr/>
        </p:nvCxnSpPr>
        <p:spPr>
          <a:xfrm>
            <a:off x="5871681" y="123291"/>
            <a:ext cx="0" cy="5178174"/>
          </a:xfrm>
          <a:prstGeom prst="line">
            <a:avLst/>
          </a:prstGeom>
          <a:ln w="19050">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C38FF3B-5A07-412B-8FA5-FC404C64C1D5}"/>
              </a:ext>
            </a:extLst>
          </p:cNvPr>
          <p:cNvCxnSpPr/>
          <p:nvPr/>
        </p:nvCxnSpPr>
        <p:spPr>
          <a:xfrm>
            <a:off x="175740" y="5301465"/>
            <a:ext cx="118405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3093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2092E4-2E6E-4631-B89D-72FDB75A8857}"/>
              </a:ext>
            </a:extLst>
          </p:cNvPr>
          <p:cNvSpPr>
            <a:spLocks noGrp="1"/>
          </p:cNvSpPr>
          <p:nvPr>
            <p:ph type="title"/>
          </p:nvPr>
        </p:nvSpPr>
        <p:spPr/>
        <p:txBody>
          <a:bodyPr/>
          <a:lstStyle/>
          <a:p>
            <a:r>
              <a:rPr lang="en-IN" sz="3200" b="1" dirty="0">
                <a:ea typeface="+mn-lt"/>
                <a:cs typeface="+mn-lt"/>
              </a:rPr>
              <a:t>DATA ANALYSIS USING BIG DATA TOOLS</a:t>
            </a:r>
            <a:endParaRPr lang="en-US" sz="3200" dirty="0"/>
          </a:p>
        </p:txBody>
      </p:sp>
      <p:pic>
        <p:nvPicPr>
          <p:cNvPr id="5" name="Picture 4">
            <a:extLst>
              <a:ext uri="{FF2B5EF4-FFF2-40B4-BE49-F238E27FC236}">
                <a16:creationId xmlns:a16="http://schemas.microsoft.com/office/drawing/2014/main" id="{2BEDBECE-7297-4111-9FA4-878D98EA5F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908" y="2617387"/>
            <a:ext cx="10198151" cy="3886588"/>
          </a:xfrm>
          <a:prstGeom prst="rect">
            <a:avLst/>
          </a:prstGeom>
        </p:spPr>
      </p:pic>
      <p:sp>
        <p:nvSpPr>
          <p:cNvPr id="6" name="Freeform 15">
            <a:extLst>
              <a:ext uri="{FF2B5EF4-FFF2-40B4-BE49-F238E27FC236}">
                <a16:creationId xmlns:a16="http://schemas.microsoft.com/office/drawing/2014/main" id="{FE103979-C845-4E21-81EE-70D6C44D9D71}"/>
              </a:ext>
            </a:extLst>
          </p:cNvPr>
          <p:cNvSpPr/>
          <p:nvPr/>
        </p:nvSpPr>
        <p:spPr bwMode="gray">
          <a:xfrm>
            <a:off x="1698582" y="2940197"/>
            <a:ext cx="8987246" cy="2943497"/>
          </a:xfrm>
          <a:custGeom>
            <a:avLst/>
            <a:gdLst>
              <a:gd name="connsiteX0" fmla="*/ 0 w 8987246"/>
              <a:gd name="connsiteY0" fmla="*/ 0 h 2943497"/>
              <a:gd name="connsiteX1" fmla="*/ 740229 w 8987246"/>
              <a:gd name="connsiteY1" fmla="*/ 391885 h 2943497"/>
              <a:gd name="connsiteX2" fmla="*/ 2899954 w 8987246"/>
              <a:gd name="connsiteY2" fmla="*/ 592182 h 2943497"/>
              <a:gd name="connsiteX3" fmla="*/ 3971109 w 8987246"/>
              <a:gd name="connsiteY3" fmla="*/ 757645 h 2943497"/>
              <a:gd name="connsiteX4" fmla="*/ 4632960 w 8987246"/>
              <a:gd name="connsiteY4" fmla="*/ 1140822 h 2943497"/>
              <a:gd name="connsiteX5" fmla="*/ 4101737 w 8987246"/>
              <a:gd name="connsiteY5" fmla="*/ 1541417 h 2943497"/>
              <a:gd name="connsiteX6" fmla="*/ 2629989 w 8987246"/>
              <a:gd name="connsiteY6" fmla="*/ 1889760 h 2943497"/>
              <a:gd name="connsiteX7" fmla="*/ 3248297 w 8987246"/>
              <a:gd name="connsiteY7" fmla="*/ 2360022 h 2943497"/>
              <a:gd name="connsiteX8" fmla="*/ 6261463 w 8987246"/>
              <a:gd name="connsiteY8" fmla="*/ 2812868 h 2943497"/>
              <a:gd name="connsiteX9" fmla="*/ 8987246 w 8987246"/>
              <a:gd name="connsiteY9" fmla="*/ 2943497 h 2943497"/>
              <a:gd name="connsiteX10" fmla="*/ 8987246 w 8987246"/>
              <a:gd name="connsiteY10" fmla="*/ 2943497 h 2943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87246" h="2943497">
                <a:moveTo>
                  <a:pt x="0" y="0"/>
                </a:moveTo>
                <a:cubicBezTo>
                  <a:pt x="128451" y="146594"/>
                  <a:pt x="256903" y="293188"/>
                  <a:pt x="740229" y="391885"/>
                </a:cubicBezTo>
                <a:cubicBezTo>
                  <a:pt x="1223555" y="490582"/>
                  <a:pt x="2361474" y="531222"/>
                  <a:pt x="2899954" y="592182"/>
                </a:cubicBezTo>
                <a:cubicBezTo>
                  <a:pt x="3438434" y="653142"/>
                  <a:pt x="3682275" y="666205"/>
                  <a:pt x="3971109" y="757645"/>
                </a:cubicBezTo>
                <a:cubicBezTo>
                  <a:pt x="4259943" y="849085"/>
                  <a:pt x="4611189" y="1010193"/>
                  <a:pt x="4632960" y="1140822"/>
                </a:cubicBezTo>
                <a:cubicBezTo>
                  <a:pt x="4654731" y="1271451"/>
                  <a:pt x="4435565" y="1416594"/>
                  <a:pt x="4101737" y="1541417"/>
                </a:cubicBezTo>
                <a:cubicBezTo>
                  <a:pt x="3767909" y="1666240"/>
                  <a:pt x="2772229" y="1753326"/>
                  <a:pt x="2629989" y="1889760"/>
                </a:cubicBezTo>
                <a:cubicBezTo>
                  <a:pt x="2487749" y="2026194"/>
                  <a:pt x="2643051" y="2206171"/>
                  <a:pt x="3248297" y="2360022"/>
                </a:cubicBezTo>
                <a:cubicBezTo>
                  <a:pt x="3853543" y="2513873"/>
                  <a:pt x="5304972" y="2715622"/>
                  <a:pt x="6261463" y="2812868"/>
                </a:cubicBezTo>
                <a:cubicBezTo>
                  <a:pt x="7217955" y="2910114"/>
                  <a:pt x="8987246" y="2943497"/>
                  <a:pt x="8987246" y="2943497"/>
                </a:cubicBezTo>
                <a:lnTo>
                  <a:pt x="8987246" y="2943497"/>
                </a:lnTo>
              </a:path>
            </a:pathLst>
          </a:custGeom>
          <a:noFill/>
          <a:ln w="76200" algn="ctr">
            <a:gradFill>
              <a:gsLst>
                <a:gs pos="0">
                  <a:srgbClr val="F5F5F6"/>
                </a:gs>
                <a:gs pos="20000">
                  <a:schemeClr val="bg1"/>
                </a:gs>
                <a:gs pos="85000">
                  <a:schemeClr val="bg1"/>
                </a:gs>
                <a:gs pos="100000">
                  <a:srgbClr val="D1D2D4"/>
                </a:gs>
              </a:gsLst>
              <a:lin ang="5400000" scaled="1"/>
            </a:gradFill>
            <a:miter lim="800000"/>
            <a:headEnd/>
            <a:tailEnd type="triangle"/>
          </a:ln>
          <a:effectLst>
            <a:outerShdw blurRad="50800" dist="38100" dir="2700000" algn="tl" rotWithShape="0">
              <a:prstClr val="black">
                <a:alpha val="2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Light"/>
              <a:ea typeface="+mn-ea"/>
              <a:cs typeface="+mn-cs"/>
            </a:endParaRPr>
          </a:p>
        </p:txBody>
      </p:sp>
      <p:grpSp>
        <p:nvGrpSpPr>
          <p:cNvPr id="7" name="Group 6">
            <a:extLst>
              <a:ext uri="{FF2B5EF4-FFF2-40B4-BE49-F238E27FC236}">
                <a16:creationId xmlns:a16="http://schemas.microsoft.com/office/drawing/2014/main" id="{F6D6F272-0A73-4810-A599-FD1C3BC5B09D}"/>
              </a:ext>
            </a:extLst>
          </p:cNvPr>
          <p:cNvGrpSpPr/>
          <p:nvPr/>
        </p:nvGrpSpPr>
        <p:grpSpPr>
          <a:xfrm>
            <a:off x="179861" y="1291841"/>
            <a:ext cx="2333469" cy="1604878"/>
            <a:chOff x="322832" y="1134035"/>
            <a:chExt cx="2333469" cy="1604878"/>
          </a:xfrm>
        </p:grpSpPr>
        <p:sp>
          <p:nvSpPr>
            <p:cNvPr id="8" name="TextBox 7">
              <a:extLst>
                <a:ext uri="{FF2B5EF4-FFF2-40B4-BE49-F238E27FC236}">
                  <a16:creationId xmlns:a16="http://schemas.microsoft.com/office/drawing/2014/main" id="{1A635CE5-F277-421A-8CDC-E20084F4EFE1}"/>
                </a:ext>
              </a:extLst>
            </p:cNvPr>
            <p:cNvSpPr txBox="1"/>
            <p:nvPr/>
          </p:nvSpPr>
          <p:spPr>
            <a:xfrm>
              <a:off x="815192" y="1134035"/>
              <a:ext cx="770467" cy="338554"/>
            </a:xfrm>
            <a:prstGeom prst="rect">
              <a:avLst/>
            </a:prstGeom>
            <a:noFill/>
          </p:spPr>
          <p:txBody>
            <a:bodyPr wrap="none" rtlCol="0">
              <a:spAutoFit/>
            </a:bodyPr>
            <a:lstStyle/>
            <a:p>
              <a:pPr lvl="0" defTabSz="1219170">
                <a:defRPr/>
              </a:pPr>
              <a:r>
                <a:rPr kumimoji="0" lang="en-US" sz="1600" b="1" i="0" u="none" strike="noStrike" kern="1200" cap="none" spc="0" normalizeH="0" baseline="0" noProof="0" dirty="0">
                  <a:ln>
                    <a:noFill/>
                  </a:ln>
                  <a:solidFill>
                    <a:prstClr val="black"/>
                  </a:solidFill>
                  <a:effectLst/>
                  <a:uLnTx/>
                  <a:uFillTx/>
                  <a:latin typeface="Calibri"/>
                  <a:ea typeface="Verdana" panose="020B0604030504040204" pitchFamily="34" charset="0"/>
                  <a:cs typeface="Verdana" panose="020B0604030504040204" pitchFamily="34" charset="0"/>
                </a:rPr>
                <a:t>Step 1:</a:t>
              </a:r>
              <a:endParaRPr kumimoji="0" lang="en-US" sz="1000" b="1" i="0" u="none" strike="noStrike" kern="1200" cap="none" spc="0" normalizeH="0" baseline="0" noProof="0" dirty="0">
                <a:ln>
                  <a:noFill/>
                </a:ln>
                <a:solidFill>
                  <a:prstClr val="black"/>
                </a:solidFill>
                <a:effectLst/>
                <a:uLnTx/>
                <a:uFillTx/>
                <a:latin typeface="Calibri"/>
                <a:ea typeface="Verdana" panose="020B06040305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831F7A14-08A4-4C84-98A7-D8AFA4B0DE7F}"/>
                </a:ext>
              </a:extLst>
            </p:cNvPr>
            <p:cNvSpPr txBox="1"/>
            <p:nvPr/>
          </p:nvSpPr>
          <p:spPr>
            <a:xfrm>
              <a:off x="915546" y="1396491"/>
              <a:ext cx="1740755" cy="646331"/>
            </a:xfrm>
            <a:prstGeom prst="rect">
              <a:avLst/>
            </a:prstGeom>
            <a:noFill/>
          </p:spPr>
          <p:txBody>
            <a:bodyPr wrap="square" rtlCol="0">
              <a:spAutoFit/>
            </a:bodyPr>
            <a:lstStyle/>
            <a:p>
              <a:pPr marL="112713" lvl="0" indent="-112713" algn="just" defTabSz="1219170">
                <a:buFont typeface="Wingdings" panose="05000000000000000000" pitchFamily="2" charset="2"/>
                <a:buChar char="§"/>
                <a:defRPr/>
              </a:pPr>
              <a:r>
                <a:rPr lang="en-US" sz="1200" dirty="0" err="1">
                  <a:cs typeface="Times"/>
                </a:rPr>
                <a:t>PySpark</a:t>
              </a:r>
              <a:r>
                <a:rPr lang="en-US" sz="1200" dirty="0">
                  <a:cs typeface="Times"/>
                </a:rPr>
                <a:t> application to load the Spark Data Frames</a:t>
              </a:r>
              <a:r>
                <a:rPr lang="en-US" sz="1200" dirty="0">
                  <a:solidFill>
                    <a:prstClr val="black">
                      <a:lumMod val="95000"/>
                      <a:lumOff val="5000"/>
                    </a:prstClr>
                  </a:solidFill>
                  <a:ea typeface="Verdana" panose="020B0604030504040204" pitchFamily="34" charset="0"/>
                  <a:cs typeface="Verdana" panose="020B0604030504040204" pitchFamily="34" charset="0"/>
                </a:rPr>
                <a:t>.</a:t>
              </a:r>
            </a:p>
          </p:txBody>
        </p:sp>
        <p:sp>
          <p:nvSpPr>
            <p:cNvPr id="10" name="Freeform 66">
              <a:extLst>
                <a:ext uri="{FF2B5EF4-FFF2-40B4-BE49-F238E27FC236}">
                  <a16:creationId xmlns:a16="http://schemas.microsoft.com/office/drawing/2014/main" id="{9AD994A8-B803-4E51-B6DE-23A54CDD0BE2}"/>
                </a:ext>
              </a:extLst>
            </p:cNvPr>
            <p:cNvSpPr>
              <a:spLocks noChangeAspect="1" noEditPoints="1"/>
            </p:cNvSpPr>
            <p:nvPr/>
          </p:nvSpPr>
          <p:spPr bwMode="auto">
            <a:xfrm>
              <a:off x="322832" y="1184059"/>
              <a:ext cx="487829" cy="487829"/>
            </a:xfrm>
            <a:custGeom>
              <a:avLst/>
              <a:gdLst>
                <a:gd name="T0" fmla="*/ 275 w 512"/>
                <a:gd name="T1" fmla="*/ 260 h 512"/>
                <a:gd name="T2" fmla="*/ 295 w 512"/>
                <a:gd name="T3" fmla="*/ 217 h 512"/>
                <a:gd name="T4" fmla="*/ 251 w 512"/>
                <a:gd name="T5" fmla="*/ 236 h 512"/>
                <a:gd name="T6" fmla="*/ 275 w 512"/>
                <a:gd name="T7" fmla="*/ 260 h 512"/>
                <a:gd name="T8" fmla="*/ 384 w 512"/>
                <a:gd name="T9" fmla="*/ 245 h 512"/>
                <a:gd name="T10" fmla="*/ 394 w 512"/>
                <a:gd name="T11" fmla="*/ 245 h 512"/>
                <a:gd name="T12" fmla="*/ 266 w 512"/>
                <a:gd name="T13" fmla="*/ 118 h 512"/>
                <a:gd name="T14" fmla="*/ 266 w 512"/>
                <a:gd name="T15" fmla="*/ 128 h 512"/>
                <a:gd name="T16" fmla="*/ 256 w 512"/>
                <a:gd name="T17" fmla="*/ 138 h 512"/>
                <a:gd name="T18" fmla="*/ 245 w 512"/>
                <a:gd name="T19" fmla="*/ 128 h 512"/>
                <a:gd name="T20" fmla="*/ 245 w 512"/>
                <a:gd name="T21" fmla="*/ 118 h 512"/>
                <a:gd name="T22" fmla="*/ 118 w 512"/>
                <a:gd name="T23" fmla="*/ 245 h 512"/>
                <a:gd name="T24" fmla="*/ 128 w 512"/>
                <a:gd name="T25" fmla="*/ 245 h 512"/>
                <a:gd name="T26" fmla="*/ 138 w 512"/>
                <a:gd name="T27" fmla="*/ 256 h 512"/>
                <a:gd name="T28" fmla="*/ 128 w 512"/>
                <a:gd name="T29" fmla="*/ 266 h 512"/>
                <a:gd name="T30" fmla="*/ 118 w 512"/>
                <a:gd name="T31" fmla="*/ 266 h 512"/>
                <a:gd name="T32" fmla="*/ 245 w 512"/>
                <a:gd name="T33" fmla="*/ 394 h 512"/>
                <a:gd name="T34" fmla="*/ 245 w 512"/>
                <a:gd name="T35" fmla="*/ 384 h 512"/>
                <a:gd name="T36" fmla="*/ 256 w 512"/>
                <a:gd name="T37" fmla="*/ 373 h 512"/>
                <a:gd name="T38" fmla="*/ 266 w 512"/>
                <a:gd name="T39" fmla="*/ 384 h 512"/>
                <a:gd name="T40" fmla="*/ 266 w 512"/>
                <a:gd name="T41" fmla="*/ 394 h 512"/>
                <a:gd name="T42" fmla="*/ 394 w 512"/>
                <a:gd name="T43" fmla="*/ 266 h 512"/>
                <a:gd name="T44" fmla="*/ 384 w 512"/>
                <a:gd name="T45" fmla="*/ 266 h 512"/>
                <a:gd name="T46" fmla="*/ 373 w 512"/>
                <a:gd name="T47" fmla="*/ 256 h 512"/>
                <a:gd name="T48" fmla="*/ 384 w 512"/>
                <a:gd name="T49" fmla="*/ 245 h 512"/>
                <a:gd name="T50" fmla="*/ 326 w 512"/>
                <a:gd name="T51" fmla="*/ 200 h 512"/>
                <a:gd name="T52" fmla="*/ 288 w 512"/>
                <a:gd name="T53" fmla="*/ 283 h 512"/>
                <a:gd name="T54" fmla="*/ 283 w 512"/>
                <a:gd name="T55" fmla="*/ 288 h 512"/>
                <a:gd name="T56" fmla="*/ 200 w 512"/>
                <a:gd name="T57" fmla="*/ 326 h 512"/>
                <a:gd name="T58" fmla="*/ 195 w 512"/>
                <a:gd name="T59" fmla="*/ 327 h 512"/>
                <a:gd name="T60" fmla="*/ 188 w 512"/>
                <a:gd name="T61" fmla="*/ 324 h 512"/>
                <a:gd name="T62" fmla="*/ 186 w 512"/>
                <a:gd name="T63" fmla="*/ 312 h 512"/>
                <a:gd name="T64" fmla="*/ 223 w 512"/>
                <a:gd name="T65" fmla="*/ 229 h 512"/>
                <a:gd name="T66" fmla="*/ 229 w 512"/>
                <a:gd name="T67" fmla="*/ 223 h 512"/>
                <a:gd name="T68" fmla="*/ 312 w 512"/>
                <a:gd name="T69" fmla="*/ 186 h 512"/>
                <a:gd name="T70" fmla="*/ 324 w 512"/>
                <a:gd name="T71" fmla="*/ 188 h 512"/>
                <a:gd name="T72" fmla="*/ 326 w 512"/>
                <a:gd name="T73" fmla="*/ 200 h 512"/>
                <a:gd name="T74" fmla="*/ 217 w 512"/>
                <a:gd name="T75" fmla="*/ 295 h 512"/>
                <a:gd name="T76" fmla="*/ 260 w 512"/>
                <a:gd name="T77" fmla="*/ 275 h 512"/>
                <a:gd name="T78" fmla="*/ 236 w 512"/>
                <a:gd name="T79" fmla="*/ 251 h 512"/>
                <a:gd name="T80" fmla="*/ 217 w 512"/>
                <a:gd name="T81" fmla="*/ 295 h 512"/>
                <a:gd name="T82" fmla="*/ 256 w 512"/>
                <a:gd name="T83" fmla="*/ 0 h 512"/>
                <a:gd name="T84" fmla="*/ 0 w 512"/>
                <a:gd name="T85" fmla="*/ 256 h 512"/>
                <a:gd name="T86" fmla="*/ 256 w 512"/>
                <a:gd name="T87" fmla="*/ 512 h 512"/>
                <a:gd name="T88" fmla="*/ 512 w 512"/>
                <a:gd name="T89" fmla="*/ 256 h 512"/>
                <a:gd name="T90" fmla="*/ 256 w 512"/>
                <a:gd name="T91" fmla="*/ 0 h 512"/>
                <a:gd name="T92" fmla="*/ 256 w 512"/>
                <a:gd name="T93" fmla="*/ 416 h 512"/>
                <a:gd name="T94" fmla="*/ 96 w 512"/>
                <a:gd name="T95" fmla="*/ 256 h 512"/>
                <a:gd name="T96" fmla="*/ 256 w 512"/>
                <a:gd name="T97" fmla="*/ 96 h 512"/>
                <a:gd name="T98" fmla="*/ 416 w 512"/>
                <a:gd name="T99" fmla="*/ 256 h 512"/>
                <a:gd name="T100" fmla="*/ 256 w 512"/>
                <a:gd name="T101" fmla="*/ 4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12" h="512">
                  <a:moveTo>
                    <a:pt x="275" y="260"/>
                  </a:moveTo>
                  <a:cubicBezTo>
                    <a:pt x="295" y="217"/>
                    <a:pt x="295" y="217"/>
                    <a:pt x="295" y="217"/>
                  </a:cubicBezTo>
                  <a:cubicBezTo>
                    <a:pt x="251" y="236"/>
                    <a:pt x="251" y="236"/>
                    <a:pt x="251" y="236"/>
                  </a:cubicBezTo>
                  <a:lnTo>
                    <a:pt x="275" y="260"/>
                  </a:lnTo>
                  <a:close/>
                  <a:moveTo>
                    <a:pt x="384" y="245"/>
                  </a:moveTo>
                  <a:cubicBezTo>
                    <a:pt x="394" y="245"/>
                    <a:pt x="394" y="245"/>
                    <a:pt x="394" y="245"/>
                  </a:cubicBezTo>
                  <a:cubicBezTo>
                    <a:pt x="389" y="177"/>
                    <a:pt x="334" y="123"/>
                    <a:pt x="266" y="118"/>
                  </a:cubicBezTo>
                  <a:cubicBezTo>
                    <a:pt x="266" y="128"/>
                    <a:pt x="266" y="128"/>
                    <a:pt x="266" y="128"/>
                  </a:cubicBezTo>
                  <a:cubicBezTo>
                    <a:pt x="266" y="134"/>
                    <a:pt x="262" y="138"/>
                    <a:pt x="256" y="138"/>
                  </a:cubicBezTo>
                  <a:cubicBezTo>
                    <a:pt x="250" y="138"/>
                    <a:pt x="245" y="134"/>
                    <a:pt x="245" y="128"/>
                  </a:cubicBezTo>
                  <a:cubicBezTo>
                    <a:pt x="245" y="118"/>
                    <a:pt x="245" y="118"/>
                    <a:pt x="245" y="118"/>
                  </a:cubicBezTo>
                  <a:cubicBezTo>
                    <a:pt x="177" y="123"/>
                    <a:pt x="123" y="177"/>
                    <a:pt x="118" y="245"/>
                  </a:cubicBezTo>
                  <a:cubicBezTo>
                    <a:pt x="128" y="245"/>
                    <a:pt x="128" y="245"/>
                    <a:pt x="128" y="245"/>
                  </a:cubicBezTo>
                  <a:cubicBezTo>
                    <a:pt x="134" y="245"/>
                    <a:pt x="138" y="250"/>
                    <a:pt x="138" y="256"/>
                  </a:cubicBezTo>
                  <a:cubicBezTo>
                    <a:pt x="138" y="262"/>
                    <a:pt x="134" y="266"/>
                    <a:pt x="128" y="266"/>
                  </a:cubicBezTo>
                  <a:cubicBezTo>
                    <a:pt x="118" y="266"/>
                    <a:pt x="118" y="266"/>
                    <a:pt x="118" y="266"/>
                  </a:cubicBezTo>
                  <a:cubicBezTo>
                    <a:pt x="123" y="334"/>
                    <a:pt x="177" y="389"/>
                    <a:pt x="245" y="394"/>
                  </a:cubicBezTo>
                  <a:cubicBezTo>
                    <a:pt x="245" y="384"/>
                    <a:pt x="245" y="384"/>
                    <a:pt x="245" y="384"/>
                  </a:cubicBezTo>
                  <a:cubicBezTo>
                    <a:pt x="245" y="378"/>
                    <a:pt x="250" y="373"/>
                    <a:pt x="256" y="373"/>
                  </a:cubicBezTo>
                  <a:cubicBezTo>
                    <a:pt x="262" y="373"/>
                    <a:pt x="266" y="378"/>
                    <a:pt x="266" y="384"/>
                  </a:cubicBezTo>
                  <a:cubicBezTo>
                    <a:pt x="266" y="394"/>
                    <a:pt x="266" y="394"/>
                    <a:pt x="266" y="394"/>
                  </a:cubicBezTo>
                  <a:cubicBezTo>
                    <a:pt x="334" y="389"/>
                    <a:pt x="389" y="334"/>
                    <a:pt x="394" y="266"/>
                  </a:cubicBezTo>
                  <a:cubicBezTo>
                    <a:pt x="384" y="266"/>
                    <a:pt x="384" y="266"/>
                    <a:pt x="384" y="266"/>
                  </a:cubicBezTo>
                  <a:cubicBezTo>
                    <a:pt x="378" y="266"/>
                    <a:pt x="373" y="262"/>
                    <a:pt x="373" y="256"/>
                  </a:cubicBezTo>
                  <a:cubicBezTo>
                    <a:pt x="373" y="250"/>
                    <a:pt x="378" y="245"/>
                    <a:pt x="384" y="245"/>
                  </a:cubicBezTo>
                  <a:close/>
                  <a:moveTo>
                    <a:pt x="326" y="200"/>
                  </a:moveTo>
                  <a:cubicBezTo>
                    <a:pt x="288" y="283"/>
                    <a:pt x="288" y="283"/>
                    <a:pt x="288" y="283"/>
                  </a:cubicBezTo>
                  <a:cubicBezTo>
                    <a:pt x="287" y="285"/>
                    <a:pt x="285" y="287"/>
                    <a:pt x="283" y="288"/>
                  </a:cubicBezTo>
                  <a:cubicBezTo>
                    <a:pt x="200" y="326"/>
                    <a:pt x="200" y="326"/>
                    <a:pt x="200" y="326"/>
                  </a:cubicBezTo>
                  <a:cubicBezTo>
                    <a:pt x="198" y="326"/>
                    <a:pt x="197" y="327"/>
                    <a:pt x="195" y="327"/>
                  </a:cubicBezTo>
                  <a:cubicBezTo>
                    <a:pt x="193" y="327"/>
                    <a:pt x="190" y="326"/>
                    <a:pt x="188" y="324"/>
                  </a:cubicBezTo>
                  <a:cubicBezTo>
                    <a:pt x="185" y="320"/>
                    <a:pt x="184" y="316"/>
                    <a:pt x="186" y="312"/>
                  </a:cubicBezTo>
                  <a:cubicBezTo>
                    <a:pt x="223" y="229"/>
                    <a:pt x="223" y="229"/>
                    <a:pt x="223" y="229"/>
                  </a:cubicBezTo>
                  <a:cubicBezTo>
                    <a:pt x="224" y="226"/>
                    <a:pt x="226" y="224"/>
                    <a:pt x="229" y="223"/>
                  </a:cubicBezTo>
                  <a:cubicBezTo>
                    <a:pt x="312" y="186"/>
                    <a:pt x="312" y="186"/>
                    <a:pt x="312" y="186"/>
                  </a:cubicBezTo>
                  <a:cubicBezTo>
                    <a:pt x="316" y="184"/>
                    <a:pt x="320" y="185"/>
                    <a:pt x="324" y="188"/>
                  </a:cubicBezTo>
                  <a:cubicBezTo>
                    <a:pt x="327" y="191"/>
                    <a:pt x="328" y="196"/>
                    <a:pt x="326" y="200"/>
                  </a:cubicBezTo>
                  <a:close/>
                  <a:moveTo>
                    <a:pt x="217" y="295"/>
                  </a:moveTo>
                  <a:cubicBezTo>
                    <a:pt x="260" y="275"/>
                    <a:pt x="260" y="275"/>
                    <a:pt x="260" y="275"/>
                  </a:cubicBezTo>
                  <a:cubicBezTo>
                    <a:pt x="236" y="251"/>
                    <a:pt x="236" y="251"/>
                    <a:pt x="236" y="251"/>
                  </a:cubicBezTo>
                  <a:lnTo>
                    <a:pt x="217" y="295"/>
                  </a:ln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167" y="416"/>
                    <a:pt x="96" y="344"/>
                    <a:pt x="96" y="256"/>
                  </a:cubicBezTo>
                  <a:cubicBezTo>
                    <a:pt x="96" y="167"/>
                    <a:pt x="167" y="96"/>
                    <a:pt x="256" y="96"/>
                  </a:cubicBezTo>
                  <a:cubicBezTo>
                    <a:pt x="344" y="96"/>
                    <a:pt x="416" y="167"/>
                    <a:pt x="416" y="256"/>
                  </a:cubicBezTo>
                  <a:cubicBezTo>
                    <a:pt x="416" y="344"/>
                    <a:pt x="344" y="416"/>
                    <a:pt x="256" y="41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11" name="Freeform 6">
              <a:extLst>
                <a:ext uri="{FF2B5EF4-FFF2-40B4-BE49-F238E27FC236}">
                  <a16:creationId xmlns:a16="http://schemas.microsoft.com/office/drawing/2014/main" id="{106EB860-5138-4015-A267-7F9CD313991B}"/>
                </a:ext>
              </a:extLst>
            </p:cNvPr>
            <p:cNvSpPr>
              <a:spLocks noChangeAspect="1" noEditPoints="1"/>
            </p:cNvSpPr>
            <p:nvPr/>
          </p:nvSpPr>
          <p:spPr bwMode="auto">
            <a:xfrm>
              <a:off x="1792068" y="2459581"/>
              <a:ext cx="193554" cy="279332"/>
            </a:xfrm>
            <a:custGeom>
              <a:avLst/>
              <a:gdLst>
                <a:gd name="T0" fmla="*/ 37 w 74"/>
                <a:gd name="T1" fmla="*/ 0 h 118"/>
                <a:gd name="T2" fmla="*/ 0 w 74"/>
                <a:gd name="T3" fmla="*/ 37 h 118"/>
                <a:gd name="T4" fmla="*/ 37 w 74"/>
                <a:gd name="T5" fmla="*/ 118 h 118"/>
                <a:gd name="T6" fmla="*/ 74 w 74"/>
                <a:gd name="T7" fmla="*/ 37 h 118"/>
                <a:gd name="T8" fmla="*/ 37 w 74"/>
                <a:gd name="T9" fmla="*/ 0 h 118"/>
                <a:gd name="T10" fmla="*/ 37 w 74"/>
                <a:gd name="T11" fmla="*/ 57 h 118"/>
                <a:gd name="T12" fmla="*/ 17 w 74"/>
                <a:gd name="T13" fmla="*/ 37 h 118"/>
                <a:gd name="T14" fmla="*/ 37 w 74"/>
                <a:gd name="T15" fmla="*/ 17 h 118"/>
                <a:gd name="T16" fmla="*/ 57 w 74"/>
                <a:gd name="T17" fmla="*/ 37 h 118"/>
                <a:gd name="T18" fmla="*/ 37 w 74"/>
                <a:gd name="T19"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18">
                  <a:moveTo>
                    <a:pt x="37" y="0"/>
                  </a:moveTo>
                  <a:cubicBezTo>
                    <a:pt x="16" y="0"/>
                    <a:pt x="0" y="16"/>
                    <a:pt x="0" y="37"/>
                  </a:cubicBezTo>
                  <a:cubicBezTo>
                    <a:pt x="0" y="72"/>
                    <a:pt x="37" y="118"/>
                    <a:pt x="37" y="118"/>
                  </a:cubicBezTo>
                  <a:cubicBezTo>
                    <a:pt x="37" y="118"/>
                    <a:pt x="74" y="72"/>
                    <a:pt x="74" y="37"/>
                  </a:cubicBezTo>
                  <a:cubicBezTo>
                    <a:pt x="74" y="16"/>
                    <a:pt x="57" y="0"/>
                    <a:pt x="37" y="0"/>
                  </a:cubicBezTo>
                  <a:close/>
                  <a:moveTo>
                    <a:pt x="37" y="57"/>
                  </a:moveTo>
                  <a:cubicBezTo>
                    <a:pt x="26" y="57"/>
                    <a:pt x="17" y="48"/>
                    <a:pt x="17" y="37"/>
                  </a:cubicBezTo>
                  <a:cubicBezTo>
                    <a:pt x="17" y="26"/>
                    <a:pt x="26" y="17"/>
                    <a:pt x="37" y="17"/>
                  </a:cubicBezTo>
                  <a:cubicBezTo>
                    <a:pt x="48" y="17"/>
                    <a:pt x="57" y="26"/>
                    <a:pt x="57" y="37"/>
                  </a:cubicBezTo>
                  <a:cubicBezTo>
                    <a:pt x="57" y="48"/>
                    <a:pt x="48" y="57"/>
                    <a:pt x="37" y="5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Calibri Light"/>
                <a:ea typeface="+mn-ea"/>
                <a:cs typeface="+mn-cs"/>
              </a:endParaRPr>
            </a:p>
          </p:txBody>
        </p:sp>
        <p:cxnSp>
          <p:nvCxnSpPr>
            <p:cNvPr id="12" name="Straight Arrow Connector 11">
              <a:extLst>
                <a:ext uri="{FF2B5EF4-FFF2-40B4-BE49-F238E27FC236}">
                  <a16:creationId xmlns:a16="http://schemas.microsoft.com/office/drawing/2014/main" id="{2014342F-8FD2-495C-B769-120F2F3C0383}"/>
                </a:ext>
              </a:extLst>
            </p:cNvPr>
            <p:cNvCxnSpPr/>
            <p:nvPr/>
          </p:nvCxnSpPr>
          <p:spPr>
            <a:xfrm flipH="1" flipV="1">
              <a:off x="1547971" y="2073403"/>
              <a:ext cx="117639" cy="31453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BA55253E-AD25-4BC2-95E7-C11DC3988ABE}"/>
              </a:ext>
            </a:extLst>
          </p:cNvPr>
          <p:cNvSpPr txBox="1"/>
          <p:nvPr/>
        </p:nvSpPr>
        <p:spPr>
          <a:xfrm>
            <a:off x="3256889" y="1629702"/>
            <a:ext cx="2628652" cy="338554"/>
          </a:xfrm>
          <a:prstGeom prst="rect">
            <a:avLst/>
          </a:prstGeom>
          <a:noFill/>
        </p:spPr>
        <p:txBody>
          <a:bodyPr wrap="square" rtlCol="0">
            <a:spAutoFit/>
          </a:bodyPr>
          <a:lstStyle/>
          <a:p>
            <a:pPr lvl="0" defTabSz="1219170">
              <a:defRPr/>
            </a:pPr>
            <a:r>
              <a:rPr kumimoji="0" lang="en-US" sz="1600" b="1" i="0" u="none" strike="noStrike" kern="1200" cap="none" spc="0" normalizeH="0" baseline="0" noProof="0" dirty="0">
                <a:ln>
                  <a:noFill/>
                </a:ln>
                <a:solidFill>
                  <a:prstClr val="black"/>
                </a:solidFill>
                <a:effectLst/>
                <a:uLnTx/>
                <a:uFillTx/>
                <a:latin typeface="Calibri"/>
                <a:ea typeface="Verdana" panose="020B0604030504040204" pitchFamily="34" charset="0"/>
                <a:cs typeface="Verdana" panose="020B0604030504040204" pitchFamily="34" charset="0"/>
              </a:rPr>
              <a:t>Step 2:</a:t>
            </a:r>
            <a:endParaRPr kumimoji="0" lang="en-US" sz="1000" b="1" i="0" u="none" strike="noStrike" kern="1200" cap="none" spc="0" normalizeH="0" baseline="0" noProof="0" dirty="0">
              <a:ln>
                <a:noFill/>
              </a:ln>
              <a:solidFill>
                <a:prstClr val="black"/>
              </a:solidFill>
              <a:effectLst/>
              <a:uLnTx/>
              <a:uFillTx/>
              <a:latin typeface="Calibri"/>
              <a:ea typeface="Verdana" panose="020B0604030504040204" pitchFamily="34" charset="0"/>
              <a:cs typeface="Verdana" panose="020B0604030504040204" pitchFamily="34" charset="0"/>
            </a:endParaRPr>
          </a:p>
        </p:txBody>
      </p:sp>
      <p:sp>
        <p:nvSpPr>
          <p:cNvPr id="14" name="TextBox 13">
            <a:extLst>
              <a:ext uri="{FF2B5EF4-FFF2-40B4-BE49-F238E27FC236}">
                <a16:creationId xmlns:a16="http://schemas.microsoft.com/office/drawing/2014/main" id="{80B9EBED-1576-43DF-9B9C-9F55DE2D33E5}"/>
              </a:ext>
            </a:extLst>
          </p:cNvPr>
          <p:cNvSpPr txBox="1"/>
          <p:nvPr/>
        </p:nvSpPr>
        <p:spPr>
          <a:xfrm>
            <a:off x="3360307" y="1960308"/>
            <a:ext cx="2525234" cy="1415772"/>
          </a:xfrm>
          <a:prstGeom prst="rect">
            <a:avLst/>
          </a:prstGeom>
          <a:noFill/>
        </p:spPr>
        <p:txBody>
          <a:bodyPr wrap="square" rtlCol="0">
            <a:spAutoFit/>
          </a:bodyPr>
          <a:lstStyle/>
          <a:p>
            <a:pPr marL="112713" lvl="0" indent="-112713" algn="just" defTabSz="1219170">
              <a:buFont typeface="Wingdings" panose="05000000000000000000" pitchFamily="2" charset="2"/>
              <a:buChar char="§"/>
              <a:defRPr/>
            </a:pPr>
            <a:r>
              <a:rPr lang="en-US" sz="1200" dirty="0">
                <a:cs typeface="Times"/>
              </a:rPr>
              <a:t>Save the </a:t>
            </a:r>
            <a:r>
              <a:rPr lang="en-US" sz="1200" dirty="0" err="1">
                <a:cs typeface="Times"/>
              </a:rPr>
              <a:t>master_loan_df</a:t>
            </a:r>
            <a:r>
              <a:rPr lang="en-US" sz="1200" dirty="0">
                <a:cs typeface="Times"/>
              </a:rPr>
              <a:t> into Hive tables on a Hadoop cluster in an optimized format, that is parquet.</a:t>
            </a:r>
          </a:p>
          <a:p>
            <a:pPr marL="112713" lvl="0" indent="-112713" defTabSz="1219170">
              <a:buFont typeface="Wingdings" panose="05000000000000000000" pitchFamily="2" charset="2"/>
              <a:buChar char="§"/>
              <a:defRPr/>
            </a:pPr>
            <a:endParaRPr kumimoji="0" lang="en-US" sz="1000" b="0" i="0" u="none" strike="noStrike" kern="1200" cap="none" spc="0" normalizeH="0" baseline="0" noProof="0" dirty="0">
              <a:ln>
                <a:noFill/>
              </a:ln>
              <a:effectLst/>
              <a:uLnTx/>
              <a:uFillTx/>
              <a:latin typeface="Calibri Light"/>
              <a:ea typeface="Verdana" panose="020B0604030504040204" pitchFamily="34" charset="0"/>
              <a:cs typeface="Times"/>
            </a:endParaRPr>
          </a:p>
          <a:p>
            <a:pPr marL="112713" lvl="0" indent="-112713" defTabSz="1219170">
              <a:buFont typeface="Wingdings" panose="05000000000000000000" pitchFamily="2" charset="2"/>
              <a:buChar char="§"/>
              <a:defRPr/>
            </a:pPr>
            <a:endParaRPr lang="en-US" sz="1000" dirty="0">
              <a:latin typeface="Calibri Light"/>
              <a:ea typeface="Verdana" panose="020B0604030504040204" pitchFamily="34" charset="0"/>
              <a:cs typeface="Times"/>
            </a:endParaRPr>
          </a:p>
          <a:p>
            <a:pPr marL="112713" lvl="0" indent="-112713" defTabSz="1219170">
              <a:buFont typeface="Wingdings" panose="05000000000000000000" pitchFamily="2" charset="2"/>
              <a:buChar char="§"/>
              <a:defRPr/>
            </a:pPr>
            <a:endParaRPr kumimoji="0" lang="en-US" sz="1000" b="0" i="0" u="none" strike="noStrike" kern="1200" cap="none" spc="0" normalizeH="0" baseline="0" noProof="0" dirty="0">
              <a:ln>
                <a:noFill/>
              </a:ln>
              <a:effectLst/>
              <a:uLnTx/>
              <a:uFillTx/>
              <a:latin typeface="Calibri Light"/>
              <a:ea typeface="Verdana" panose="020B0604030504040204" pitchFamily="34" charset="0"/>
              <a:cs typeface="Times"/>
            </a:endParaRPr>
          </a:p>
          <a:p>
            <a:pPr marL="112713" lvl="0" indent="-112713" defTabSz="1219170">
              <a:buFont typeface="Wingdings" panose="05000000000000000000" pitchFamily="2" charset="2"/>
              <a:buChar char="§"/>
              <a:defRPr/>
            </a:pPr>
            <a:endParaRPr lang="en-US" sz="1000" dirty="0">
              <a:latin typeface="Calibri Light"/>
              <a:ea typeface="Verdana" panose="020B0604030504040204" pitchFamily="34" charset="0"/>
              <a:cs typeface="Times"/>
            </a:endParaRPr>
          </a:p>
          <a:p>
            <a:pPr marL="112713" lvl="0" indent="-112713" defTabSz="1219170">
              <a:buFont typeface="Wingdings" panose="05000000000000000000" pitchFamily="2" charset="2"/>
              <a:buChar char="§"/>
              <a:defRPr/>
            </a:pPr>
            <a:endParaRPr kumimoji="0" lang="en-US" sz="1000" b="0" i="0" u="none" strike="noStrike" kern="1200" cap="none" spc="0" normalizeH="0" baseline="0" noProof="0" dirty="0">
              <a:ln>
                <a:noFill/>
              </a:ln>
              <a:effectLst/>
              <a:uLnTx/>
              <a:uFillTx/>
              <a:latin typeface="Calibri Light"/>
              <a:ea typeface="Verdana" panose="020B0604030504040204" pitchFamily="34" charset="0"/>
              <a:cs typeface="Verdana" panose="020B0604030504040204" pitchFamily="34" charset="0"/>
            </a:endParaRPr>
          </a:p>
        </p:txBody>
      </p:sp>
      <p:sp>
        <p:nvSpPr>
          <p:cNvPr id="15" name="Freeform 723">
            <a:extLst>
              <a:ext uri="{FF2B5EF4-FFF2-40B4-BE49-F238E27FC236}">
                <a16:creationId xmlns:a16="http://schemas.microsoft.com/office/drawing/2014/main" id="{FD841A56-D41F-4A3D-87A6-431A87C0A863}"/>
              </a:ext>
            </a:extLst>
          </p:cNvPr>
          <p:cNvSpPr>
            <a:spLocks noChangeAspect="1" noEditPoints="1"/>
          </p:cNvSpPr>
          <p:nvPr/>
        </p:nvSpPr>
        <p:spPr bwMode="auto">
          <a:xfrm>
            <a:off x="2813720" y="1878923"/>
            <a:ext cx="487829" cy="487829"/>
          </a:xfrm>
          <a:custGeom>
            <a:avLst/>
            <a:gdLst>
              <a:gd name="T0" fmla="*/ 248 w 512"/>
              <a:gd name="T1" fmla="*/ 263 h 512"/>
              <a:gd name="T2" fmla="*/ 263 w 512"/>
              <a:gd name="T3" fmla="*/ 263 h 512"/>
              <a:gd name="T4" fmla="*/ 288 w 512"/>
              <a:gd name="T5" fmla="*/ 256 h 512"/>
              <a:gd name="T6" fmla="*/ 224 w 512"/>
              <a:gd name="T7" fmla="*/ 256 h 512"/>
              <a:gd name="T8" fmla="*/ 269 w 512"/>
              <a:gd name="T9" fmla="*/ 227 h 512"/>
              <a:gd name="T10" fmla="*/ 331 w 512"/>
              <a:gd name="T11" fmla="*/ 196 h 512"/>
              <a:gd name="T12" fmla="*/ 256 w 512"/>
              <a:gd name="T13" fmla="*/ 352 h 512"/>
              <a:gd name="T14" fmla="*/ 256 w 512"/>
              <a:gd name="T15" fmla="*/ 160 h 512"/>
              <a:gd name="T16" fmla="*/ 331 w 512"/>
              <a:gd name="T17" fmla="*/ 166 h 512"/>
              <a:gd name="T18" fmla="*/ 138 w 512"/>
              <a:gd name="T19" fmla="*/ 256 h 512"/>
              <a:gd name="T20" fmla="*/ 373 w 512"/>
              <a:gd name="T21" fmla="*/ 256 h 512"/>
              <a:gd name="T22" fmla="*/ 331 w 512"/>
              <a:gd name="T23" fmla="*/ 196 h 512"/>
              <a:gd name="T24" fmla="*/ 181 w 512"/>
              <a:gd name="T25" fmla="*/ 256 h 512"/>
              <a:gd name="T26" fmla="*/ 330 w 512"/>
              <a:gd name="T27" fmla="*/ 256 h 512"/>
              <a:gd name="T28" fmla="*/ 300 w 512"/>
              <a:gd name="T29" fmla="*/ 226 h 512"/>
              <a:gd name="T30" fmla="*/ 256 w 512"/>
              <a:gd name="T31" fmla="*/ 309 h 512"/>
              <a:gd name="T32" fmla="*/ 256 w 512"/>
              <a:gd name="T33" fmla="*/ 202 h 512"/>
              <a:gd name="T34" fmla="*/ 300 w 512"/>
              <a:gd name="T35" fmla="*/ 196 h 512"/>
              <a:gd name="T36" fmla="*/ 512 w 512"/>
              <a:gd name="T37" fmla="*/ 256 h 512"/>
              <a:gd name="T38" fmla="*/ 0 w 512"/>
              <a:gd name="T39" fmla="*/ 256 h 512"/>
              <a:gd name="T40" fmla="*/ 512 w 512"/>
              <a:gd name="T41" fmla="*/ 256 h 512"/>
              <a:gd name="T42" fmla="*/ 394 w 512"/>
              <a:gd name="T43" fmla="*/ 138 h 512"/>
              <a:gd name="T44" fmla="*/ 373 w 512"/>
              <a:gd name="T45" fmla="*/ 117 h 512"/>
              <a:gd name="T46" fmla="*/ 352 w 512"/>
              <a:gd name="T47" fmla="*/ 117 h 512"/>
              <a:gd name="T48" fmla="*/ 346 w 512"/>
              <a:gd name="T49" fmla="*/ 150 h 512"/>
              <a:gd name="T50" fmla="*/ 117 w 512"/>
              <a:gd name="T51" fmla="*/ 256 h 512"/>
              <a:gd name="T52" fmla="*/ 141 w 512"/>
              <a:gd name="T53" fmla="*/ 376 h 512"/>
              <a:gd name="T54" fmla="*/ 149 w 512"/>
              <a:gd name="T55" fmla="*/ 394 h 512"/>
              <a:gd name="T56" fmla="*/ 178 w 512"/>
              <a:gd name="T57" fmla="*/ 370 h 512"/>
              <a:gd name="T58" fmla="*/ 334 w 512"/>
              <a:gd name="T59" fmla="*/ 370 h 512"/>
              <a:gd name="T60" fmla="*/ 362 w 512"/>
              <a:gd name="T61" fmla="*/ 394 h 512"/>
              <a:gd name="T62" fmla="*/ 370 w 512"/>
              <a:gd name="T63" fmla="*/ 376 h 512"/>
              <a:gd name="T64" fmla="*/ 394 w 512"/>
              <a:gd name="T65" fmla="*/ 256 h 512"/>
              <a:gd name="T66" fmla="*/ 367 w 512"/>
              <a:gd name="T67" fmla="*/ 160 h 512"/>
              <a:gd name="T68" fmla="*/ 405 w 512"/>
              <a:gd name="T69" fmla="*/ 149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248" y="248"/>
                </a:moveTo>
                <a:cubicBezTo>
                  <a:pt x="244" y="252"/>
                  <a:pt x="244" y="259"/>
                  <a:pt x="248" y="263"/>
                </a:cubicBezTo>
                <a:cubicBezTo>
                  <a:pt x="250" y="265"/>
                  <a:pt x="253" y="266"/>
                  <a:pt x="256" y="266"/>
                </a:cubicBezTo>
                <a:cubicBezTo>
                  <a:pt x="258" y="266"/>
                  <a:pt x="261" y="265"/>
                  <a:pt x="263" y="263"/>
                </a:cubicBezTo>
                <a:cubicBezTo>
                  <a:pt x="284" y="242"/>
                  <a:pt x="284" y="242"/>
                  <a:pt x="284" y="242"/>
                </a:cubicBezTo>
                <a:cubicBezTo>
                  <a:pt x="286" y="246"/>
                  <a:pt x="288" y="251"/>
                  <a:pt x="288" y="256"/>
                </a:cubicBezTo>
                <a:cubicBezTo>
                  <a:pt x="288" y="273"/>
                  <a:pt x="273" y="288"/>
                  <a:pt x="256" y="288"/>
                </a:cubicBezTo>
                <a:cubicBezTo>
                  <a:pt x="238" y="288"/>
                  <a:pt x="224" y="273"/>
                  <a:pt x="224" y="256"/>
                </a:cubicBezTo>
                <a:cubicBezTo>
                  <a:pt x="224" y="238"/>
                  <a:pt x="238" y="224"/>
                  <a:pt x="256" y="224"/>
                </a:cubicBezTo>
                <a:cubicBezTo>
                  <a:pt x="261" y="224"/>
                  <a:pt x="265" y="225"/>
                  <a:pt x="269" y="227"/>
                </a:cubicBezTo>
                <a:lnTo>
                  <a:pt x="248" y="248"/>
                </a:lnTo>
                <a:close/>
                <a:moveTo>
                  <a:pt x="331" y="196"/>
                </a:moveTo>
                <a:cubicBezTo>
                  <a:pt x="344" y="212"/>
                  <a:pt x="352" y="233"/>
                  <a:pt x="352" y="256"/>
                </a:cubicBezTo>
                <a:cubicBezTo>
                  <a:pt x="352" y="309"/>
                  <a:pt x="309" y="352"/>
                  <a:pt x="256" y="352"/>
                </a:cubicBezTo>
                <a:cubicBezTo>
                  <a:pt x="203" y="352"/>
                  <a:pt x="160" y="309"/>
                  <a:pt x="160" y="256"/>
                </a:cubicBezTo>
                <a:cubicBezTo>
                  <a:pt x="160" y="203"/>
                  <a:pt x="203" y="160"/>
                  <a:pt x="256" y="160"/>
                </a:cubicBezTo>
                <a:cubicBezTo>
                  <a:pt x="278" y="160"/>
                  <a:pt x="299" y="168"/>
                  <a:pt x="316" y="181"/>
                </a:cubicBezTo>
                <a:cubicBezTo>
                  <a:pt x="331" y="166"/>
                  <a:pt x="331" y="166"/>
                  <a:pt x="331" y="166"/>
                </a:cubicBezTo>
                <a:cubicBezTo>
                  <a:pt x="310" y="149"/>
                  <a:pt x="284" y="138"/>
                  <a:pt x="256" y="138"/>
                </a:cubicBezTo>
                <a:cubicBezTo>
                  <a:pt x="191" y="138"/>
                  <a:pt x="138" y="191"/>
                  <a:pt x="138" y="256"/>
                </a:cubicBezTo>
                <a:cubicBezTo>
                  <a:pt x="138" y="320"/>
                  <a:pt x="191" y="373"/>
                  <a:pt x="256" y="373"/>
                </a:cubicBezTo>
                <a:cubicBezTo>
                  <a:pt x="320" y="373"/>
                  <a:pt x="373" y="320"/>
                  <a:pt x="373" y="256"/>
                </a:cubicBezTo>
                <a:cubicBezTo>
                  <a:pt x="373" y="227"/>
                  <a:pt x="363" y="201"/>
                  <a:pt x="346" y="181"/>
                </a:cubicBezTo>
                <a:lnTo>
                  <a:pt x="331" y="196"/>
                </a:lnTo>
                <a:close/>
                <a:moveTo>
                  <a:pt x="256" y="181"/>
                </a:moveTo>
                <a:cubicBezTo>
                  <a:pt x="214" y="181"/>
                  <a:pt x="181" y="214"/>
                  <a:pt x="181" y="256"/>
                </a:cubicBezTo>
                <a:cubicBezTo>
                  <a:pt x="181" y="297"/>
                  <a:pt x="214" y="330"/>
                  <a:pt x="256" y="330"/>
                </a:cubicBezTo>
                <a:cubicBezTo>
                  <a:pt x="297" y="330"/>
                  <a:pt x="330" y="297"/>
                  <a:pt x="330" y="256"/>
                </a:cubicBezTo>
                <a:cubicBezTo>
                  <a:pt x="330" y="239"/>
                  <a:pt x="325" y="224"/>
                  <a:pt x="315" y="211"/>
                </a:cubicBezTo>
                <a:cubicBezTo>
                  <a:pt x="300" y="226"/>
                  <a:pt x="300" y="226"/>
                  <a:pt x="300" y="226"/>
                </a:cubicBezTo>
                <a:cubicBezTo>
                  <a:pt x="306" y="235"/>
                  <a:pt x="309" y="245"/>
                  <a:pt x="309" y="256"/>
                </a:cubicBezTo>
                <a:cubicBezTo>
                  <a:pt x="309" y="285"/>
                  <a:pt x="285" y="309"/>
                  <a:pt x="256" y="309"/>
                </a:cubicBezTo>
                <a:cubicBezTo>
                  <a:pt x="226" y="309"/>
                  <a:pt x="202" y="285"/>
                  <a:pt x="202" y="256"/>
                </a:cubicBezTo>
                <a:cubicBezTo>
                  <a:pt x="202" y="226"/>
                  <a:pt x="226" y="202"/>
                  <a:pt x="256" y="202"/>
                </a:cubicBezTo>
                <a:cubicBezTo>
                  <a:pt x="267" y="202"/>
                  <a:pt x="277" y="206"/>
                  <a:pt x="285" y="211"/>
                </a:cubicBezTo>
                <a:cubicBezTo>
                  <a:pt x="300" y="196"/>
                  <a:pt x="300" y="196"/>
                  <a:pt x="300" y="196"/>
                </a:cubicBezTo>
                <a:cubicBezTo>
                  <a:pt x="288" y="187"/>
                  <a:pt x="272" y="181"/>
                  <a:pt x="256" y="181"/>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5" y="149"/>
                </a:moveTo>
                <a:cubicBezTo>
                  <a:pt x="405" y="143"/>
                  <a:pt x="400" y="138"/>
                  <a:pt x="394" y="138"/>
                </a:cubicBezTo>
                <a:cubicBezTo>
                  <a:pt x="373" y="138"/>
                  <a:pt x="373" y="138"/>
                  <a:pt x="373" y="138"/>
                </a:cubicBezTo>
                <a:cubicBezTo>
                  <a:pt x="373" y="117"/>
                  <a:pt x="373" y="117"/>
                  <a:pt x="373" y="117"/>
                </a:cubicBezTo>
                <a:cubicBezTo>
                  <a:pt x="373" y="111"/>
                  <a:pt x="368" y="106"/>
                  <a:pt x="362" y="106"/>
                </a:cubicBezTo>
                <a:cubicBezTo>
                  <a:pt x="356" y="106"/>
                  <a:pt x="352" y="111"/>
                  <a:pt x="352" y="117"/>
                </a:cubicBezTo>
                <a:cubicBezTo>
                  <a:pt x="352" y="145"/>
                  <a:pt x="352" y="145"/>
                  <a:pt x="352" y="145"/>
                </a:cubicBezTo>
                <a:cubicBezTo>
                  <a:pt x="346" y="150"/>
                  <a:pt x="346" y="150"/>
                  <a:pt x="346" y="150"/>
                </a:cubicBezTo>
                <a:cubicBezTo>
                  <a:pt x="322" y="130"/>
                  <a:pt x="290" y="117"/>
                  <a:pt x="256" y="117"/>
                </a:cubicBezTo>
                <a:cubicBezTo>
                  <a:pt x="179" y="117"/>
                  <a:pt x="117" y="179"/>
                  <a:pt x="117" y="256"/>
                </a:cubicBezTo>
                <a:cubicBezTo>
                  <a:pt x="117" y="295"/>
                  <a:pt x="134" y="331"/>
                  <a:pt x="161" y="357"/>
                </a:cubicBezTo>
                <a:cubicBezTo>
                  <a:pt x="141" y="376"/>
                  <a:pt x="141" y="376"/>
                  <a:pt x="141" y="376"/>
                </a:cubicBezTo>
                <a:cubicBezTo>
                  <a:pt x="137" y="380"/>
                  <a:pt x="137" y="387"/>
                  <a:pt x="141" y="391"/>
                </a:cubicBezTo>
                <a:cubicBezTo>
                  <a:pt x="144" y="393"/>
                  <a:pt x="146" y="394"/>
                  <a:pt x="149" y="394"/>
                </a:cubicBezTo>
                <a:cubicBezTo>
                  <a:pt x="152" y="394"/>
                  <a:pt x="154" y="393"/>
                  <a:pt x="157" y="391"/>
                </a:cubicBezTo>
                <a:cubicBezTo>
                  <a:pt x="178" y="370"/>
                  <a:pt x="178" y="370"/>
                  <a:pt x="178" y="370"/>
                </a:cubicBezTo>
                <a:cubicBezTo>
                  <a:pt x="200" y="385"/>
                  <a:pt x="227" y="394"/>
                  <a:pt x="256" y="394"/>
                </a:cubicBezTo>
                <a:cubicBezTo>
                  <a:pt x="285" y="394"/>
                  <a:pt x="311" y="385"/>
                  <a:pt x="334" y="370"/>
                </a:cubicBezTo>
                <a:cubicBezTo>
                  <a:pt x="355" y="391"/>
                  <a:pt x="355" y="391"/>
                  <a:pt x="355" y="391"/>
                </a:cubicBezTo>
                <a:cubicBezTo>
                  <a:pt x="357" y="393"/>
                  <a:pt x="360" y="394"/>
                  <a:pt x="362" y="394"/>
                </a:cubicBezTo>
                <a:cubicBezTo>
                  <a:pt x="365" y="394"/>
                  <a:pt x="368" y="393"/>
                  <a:pt x="370" y="391"/>
                </a:cubicBezTo>
                <a:cubicBezTo>
                  <a:pt x="374" y="387"/>
                  <a:pt x="374" y="380"/>
                  <a:pt x="370" y="376"/>
                </a:cubicBezTo>
                <a:cubicBezTo>
                  <a:pt x="350" y="357"/>
                  <a:pt x="350" y="357"/>
                  <a:pt x="350" y="357"/>
                </a:cubicBezTo>
                <a:cubicBezTo>
                  <a:pt x="377" y="331"/>
                  <a:pt x="394" y="295"/>
                  <a:pt x="394" y="256"/>
                </a:cubicBezTo>
                <a:cubicBezTo>
                  <a:pt x="394" y="221"/>
                  <a:pt x="382" y="190"/>
                  <a:pt x="361" y="166"/>
                </a:cubicBezTo>
                <a:cubicBezTo>
                  <a:pt x="367" y="160"/>
                  <a:pt x="367" y="160"/>
                  <a:pt x="367" y="160"/>
                </a:cubicBezTo>
                <a:cubicBezTo>
                  <a:pt x="394" y="160"/>
                  <a:pt x="394" y="160"/>
                  <a:pt x="394" y="160"/>
                </a:cubicBezTo>
                <a:cubicBezTo>
                  <a:pt x="400" y="160"/>
                  <a:pt x="405" y="155"/>
                  <a:pt x="405" y="14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16" name="Freeform 6">
            <a:extLst>
              <a:ext uri="{FF2B5EF4-FFF2-40B4-BE49-F238E27FC236}">
                <a16:creationId xmlns:a16="http://schemas.microsoft.com/office/drawing/2014/main" id="{F2360618-69E0-4E7E-A203-68E98CD1C64C}"/>
              </a:ext>
            </a:extLst>
          </p:cNvPr>
          <p:cNvSpPr>
            <a:spLocks noChangeAspect="1" noEditPoints="1"/>
          </p:cNvSpPr>
          <p:nvPr/>
        </p:nvSpPr>
        <p:spPr bwMode="auto">
          <a:xfrm>
            <a:off x="3025353" y="3127496"/>
            <a:ext cx="187276" cy="279332"/>
          </a:xfrm>
          <a:custGeom>
            <a:avLst/>
            <a:gdLst>
              <a:gd name="T0" fmla="*/ 37 w 74"/>
              <a:gd name="T1" fmla="*/ 0 h 118"/>
              <a:gd name="T2" fmla="*/ 0 w 74"/>
              <a:gd name="T3" fmla="*/ 37 h 118"/>
              <a:gd name="T4" fmla="*/ 37 w 74"/>
              <a:gd name="T5" fmla="*/ 118 h 118"/>
              <a:gd name="T6" fmla="*/ 74 w 74"/>
              <a:gd name="T7" fmla="*/ 37 h 118"/>
              <a:gd name="T8" fmla="*/ 37 w 74"/>
              <a:gd name="T9" fmla="*/ 0 h 118"/>
              <a:gd name="T10" fmla="*/ 37 w 74"/>
              <a:gd name="T11" fmla="*/ 57 h 118"/>
              <a:gd name="T12" fmla="*/ 17 w 74"/>
              <a:gd name="T13" fmla="*/ 37 h 118"/>
              <a:gd name="T14" fmla="*/ 37 w 74"/>
              <a:gd name="T15" fmla="*/ 17 h 118"/>
              <a:gd name="T16" fmla="*/ 57 w 74"/>
              <a:gd name="T17" fmla="*/ 37 h 118"/>
              <a:gd name="T18" fmla="*/ 37 w 74"/>
              <a:gd name="T19"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18">
                <a:moveTo>
                  <a:pt x="37" y="0"/>
                </a:moveTo>
                <a:cubicBezTo>
                  <a:pt x="16" y="0"/>
                  <a:pt x="0" y="16"/>
                  <a:pt x="0" y="37"/>
                </a:cubicBezTo>
                <a:cubicBezTo>
                  <a:pt x="0" y="72"/>
                  <a:pt x="37" y="118"/>
                  <a:pt x="37" y="118"/>
                </a:cubicBezTo>
                <a:cubicBezTo>
                  <a:pt x="37" y="118"/>
                  <a:pt x="74" y="72"/>
                  <a:pt x="74" y="37"/>
                </a:cubicBezTo>
                <a:cubicBezTo>
                  <a:pt x="74" y="16"/>
                  <a:pt x="57" y="0"/>
                  <a:pt x="37" y="0"/>
                </a:cubicBezTo>
                <a:close/>
                <a:moveTo>
                  <a:pt x="37" y="57"/>
                </a:moveTo>
                <a:cubicBezTo>
                  <a:pt x="26" y="57"/>
                  <a:pt x="17" y="48"/>
                  <a:pt x="17" y="37"/>
                </a:cubicBezTo>
                <a:cubicBezTo>
                  <a:pt x="17" y="26"/>
                  <a:pt x="26" y="17"/>
                  <a:pt x="37" y="17"/>
                </a:cubicBezTo>
                <a:cubicBezTo>
                  <a:pt x="48" y="17"/>
                  <a:pt x="57" y="26"/>
                  <a:pt x="57" y="37"/>
                </a:cubicBezTo>
                <a:cubicBezTo>
                  <a:pt x="57" y="48"/>
                  <a:pt x="48" y="57"/>
                  <a:pt x="37" y="5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Calibri Light"/>
              <a:ea typeface="+mn-ea"/>
              <a:cs typeface="+mn-cs"/>
            </a:endParaRPr>
          </a:p>
        </p:txBody>
      </p:sp>
      <p:cxnSp>
        <p:nvCxnSpPr>
          <p:cNvPr id="17" name="Straight Arrow Connector 16">
            <a:extLst>
              <a:ext uri="{FF2B5EF4-FFF2-40B4-BE49-F238E27FC236}">
                <a16:creationId xmlns:a16="http://schemas.microsoft.com/office/drawing/2014/main" id="{44AF8F74-BBDA-47FD-97DC-A2EFCE61332A}"/>
              </a:ext>
            </a:extLst>
          </p:cNvPr>
          <p:cNvCxnSpPr/>
          <p:nvPr/>
        </p:nvCxnSpPr>
        <p:spPr>
          <a:xfrm flipV="1">
            <a:off x="3225234" y="2676408"/>
            <a:ext cx="363797" cy="48135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94E091F-F96E-41D2-8FB4-66EB0FE17AB8}"/>
              </a:ext>
            </a:extLst>
          </p:cNvPr>
          <p:cNvGrpSpPr/>
          <p:nvPr/>
        </p:nvGrpSpPr>
        <p:grpSpPr>
          <a:xfrm>
            <a:off x="5891681" y="2150377"/>
            <a:ext cx="5179127" cy="1614964"/>
            <a:chOff x="5726462" y="1725048"/>
            <a:chExt cx="5179127" cy="1614964"/>
          </a:xfrm>
        </p:grpSpPr>
        <p:sp>
          <p:nvSpPr>
            <p:cNvPr id="19" name="TextBox 18">
              <a:extLst>
                <a:ext uri="{FF2B5EF4-FFF2-40B4-BE49-F238E27FC236}">
                  <a16:creationId xmlns:a16="http://schemas.microsoft.com/office/drawing/2014/main" id="{273D48C0-8E29-4E0E-93EA-0D9D29445D37}"/>
                </a:ext>
              </a:extLst>
            </p:cNvPr>
            <p:cNvSpPr txBox="1"/>
            <p:nvPr/>
          </p:nvSpPr>
          <p:spPr>
            <a:xfrm>
              <a:off x="6832816" y="1758562"/>
              <a:ext cx="4072773" cy="338554"/>
            </a:xfrm>
            <a:prstGeom prst="rect">
              <a:avLst/>
            </a:prstGeom>
            <a:noFill/>
          </p:spPr>
          <p:txBody>
            <a:bodyPr wrap="square" rtlCol="0">
              <a:spAutoFit/>
            </a:bodyPr>
            <a:lstStyle/>
            <a:p>
              <a:pPr lvl="0" defTabSz="1219170">
                <a:defRPr/>
              </a:pPr>
              <a:r>
                <a:rPr kumimoji="0" lang="en-US" sz="1600" b="1" i="0" u="none" strike="noStrike" kern="1200" cap="none" spc="0" normalizeH="0" baseline="0" noProof="0" dirty="0">
                  <a:ln>
                    <a:noFill/>
                  </a:ln>
                  <a:solidFill>
                    <a:prstClr val="black"/>
                  </a:solidFill>
                  <a:effectLst/>
                  <a:uLnTx/>
                  <a:uFillTx/>
                  <a:latin typeface="Calibri"/>
                  <a:ea typeface="Verdana" panose="020B0604030504040204" pitchFamily="34" charset="0"/>
                  <a:cs typeface="Verdana" panose="020B0604030504040204" pitchFamily="34" charset="0"/>
                </a:rPr>
                <a:t>Step 3:</a:t>
              </a:r>
              <a:endParaRPr kumimoji="0" lang="en-US" sz="1000" b="1" i="0" u="none" strike="noStrike" kern="1200" cap="none" spc="0" normalizeH="0" baseline="0" noProof="0" dirty="0">
                <a:ln>
                  <a:noFill/>
                </a:ln>
                <a:solidFill>
                  <a:prstClr val="black"/>
                </a:solidFill>
                <a:effectLst/>
                <a:uLnTx/>
                <a:uFillTx/>
                <a:latin typeface="Calibri"/>
                <a:ea typeface="Verdana" panose="020B0604030504040204" pitchFamily="34" charset="0"/>
                <a:cs typeface="Verdana" panose="020B0604030504040204" pitchFamily="34" charset="0"/>
              </a:endParaRPr>
            </a:p>
          </p:txBody>
        </p:sp>
        <p:sp>
          <p:nvSpPr>
            <p:cNvPr id="20" name="TextBox 19">
              <a:extLst>
                <a:ext uri="{FF2B5EF4-FFF2-40B4-BE49-F238E27FC236}">
                  <a16:creationId xmlns:a16="http://schemas.microsoft.com/office/drawing/2014/main" id="{AEF9DB8F-FAF2-4065-9F15-23A33734CA36}"/>
                </a:ext>
              </a:extLst>
            </p:cNvPr>
            <p:cNvSpPr txBox="1"/>
            <p:nvPr/>
          </p:nvSpPr>
          <p:spPr>
            <a:xfrm>
              <a:off x="6652970" y="2145317"/>
              <a:ext cx="2416899" cy="461665"/>
            </a:xfrm>
            <a:prstGeom prst="rect">
              <a:avLst/>
            </a:prstGeom>
            <a:noFill/>
          </p:spPr>
          <p:txBody>
            <a:bodyPr wrap="square" rtlCol="0">
              <a:spAutoFit/>
            </a:bodyPr>
            <a:lstStyle/>
            <a:p>
              <a:pPr marL="112713" lvl="0" indent="-112713" algn="just" defTabSz="1219170">
                <a:buFont typeface="Wingdings" panose="05000000000000000000" pitchFamily="2" charset="2"/>
                <a:buChar char="§"/>
                <a:defRPr/>
              </a:pPr>
              <a:r>
                <a:rPr lang="en-US" sz="1200" dirty="0">
                  <a:cs typeface="Times"/>
                </a:rPr>
                <a:t>Perform profiling of the data through </a:t>
              </a:r>
              <a:r>
                <a:rPr lang="en-US" sz="1200" dirty="0" err="1">
                  <a:cs typeface="Times"/>
                </a:rPr>
                <a:t>PySpark</a:t>
              </a:r>
              <a:r>
                <a:rPr lang="en-US" sz="1200" dirty="0">
                  <a:cs typeface="Times"/>
                </a:rPr>
                <a:t>.</a:t>
              </a:r>
              <a:endParaRPr lang="en-US" sz="1200" dirty="0">
                <a:ea typeface="Verdana" panose="020B0604030504040204" pitchFamily="34" charset="0"/>
                <a:cs typeface="Verdana" panose="020B0604030504040204" pitchFamily="34" charset="0"/>
              </a:endParaRPr>
            </a:p>
          </p:txBody>
        </p:sp>
        <p:sp>
          <p:nvSpPr>
            <p:cNvPr id="21" name="Freeform 5">
              <a:extLst>
                <a:ext uri="{FF2B5EF4-FFF2-40B4-BE49-F238E27FC236}">
                  <a16:creationId xmlns:a16="http://schemas.microsoft.com/office/drawing/2014/main" id="{55DA4141-3668-4DAD-AD08-AA6492CE4E34}"/>
                </a:ext>
              </a:extLst>
            </p:cNvPr>
            <p:cNvSpPr>
              <a:spLocks noChangeAspect="1" noEditPoints="1"/>
            </p:cNvSpPr>
            <p:nvPr/>
          </p:nvSpPr>
          <p:spPr bwMode="auto">
            <a:xfrm>
              <a:off x="6227472" y="1725048"/>
              <a:ext cx="487829" cy="487829"/>
            </a:xfrm>
            <a:custGeom>
              <a:avLst/>
              <a:gdLst>
                <a:gd name="T0" fmla="*/ 341 w 512"/>
                <a:gd name="T1" fmla="*/ 232 h 512"/>
                <a:gd name="T2" fmla="*/ 373 w 512"/>
                <a:gd name="T3" fmla="*/ 200 h 512"/>
                <a:gd name="T4" fmla="*/ 364 w 512"/>
                <a:gd name="T5" fmla="*/ 237 h 512"/>
                <a:gd name="T6" fmla="*/ 364 w 512"/>
                <a:gd name="T7" fmla="*/ 237 h 512"/>
                <a:gd name="T8" fmla="*/ 354 w 512"/>
                <a:gd name="T9" fmla="*/ 249 h 512"/>
                <a:gd name="T10" fmla="*/ 288 w 512"/>
                <a:gd name="T11" fmla="*/ 264 h 512"/>
                <a:gd name="T12" fmla="*/ 276 w 512"/>
                <a:gd name="T13" fmla="*/ 267 h 512"/>
                <a:gd name="T14" fmla="*/ 167 w 512"/>
                <a:gd name="T15" fmla="*/ 376 h 512"/>
                <a:gd name="T16" fmla="*/ 137 w 512"/>
                <a:gd name="T17" fmla="*/ 376 h 512"/>
                <a:gd name="T18" fmla="*/ 131 w 512"/>
                <a:gd name="T19" fmla="*/ 361 h 512"/>
                <a:gd name="T20" fmla="*/ 137 w 512"/>
                <a:gd name="T21" fmla="*/ 346 h 512"/>
                <a:gd name="T22" fmla="*/ 246 w 512"/>
                <a:gd name="T23" fmla="*/ 237 h 512"/>
                <a:gd name="T24" fmla="*/ 249 w 512"/>
                <a:gd name="T25" fmla="*/ 225 h 512"/>
                <a:gd name="T26" fmla="*/ 264 w 512"/>
                <a:gd name="T27" fmla="*/ 159 h 512"/>
                <a:gd name="T28" fmla="*/ 276 w 512"/>
                <a:gd name="T29" fmla="*/ 149 h 512"/>
                <a:gd name="T30" fmla="*/ 309 w 512"/>
                <a:gd name="T31" fmla="*/ 140 h 512"/>
                <a:gd name="T32" fmla="*/ 312 w 512"/>
                <a:gd name="T33" fmla="*/ 140 h 512"/>
                <a:gd name="T34" fmla="*/ 281 w 512"/>
                <a:gd name="T35" fmla="*/ 171 h 512"/>
                <a:gd name="T36" fmla="*/ 280 w 512"/>
                <a:gd name="T37" fmla="*/ 185 h 512"/>
                <a:gd name="T38" fmla="*/ 301 w 512"/>
                <a:gd name="T39" fmla="*/ 211 h 512"/>
                <a:gd name="T40" fmla="*/ 328 w 512"/>
                <a:gd name="T41" fmla="*/ 233 h 512"/>
                <a:gd name="T42" fmla="*/ 341 w 512"/>
                <a:gd name="T43" fmla="*/ 232 h 512"/>
                <a:gd name="T44" fmla="*/ 512 w 512"/>
                <a:gd name="T45" fmla="*/ 256 h 512"/>
                <a:gd name="T46" fmla="*/ 256 w 512"/>
                <a:gd name="T47" fmla="*/ 512 h 512"/>
                <a:gd name="T48" fmla="*/ 0 w 512"/>
                <a:gd name="T49" fmla="*/ 256 h 512"/>
                <a:gd name="T50" fmla="*/ 256 w 512"/>
                <a:gd name="T51" fmla="*/ 0 h 512"/>
                <a:gd name="T52" fmla="*/ 512 w 512"/>
                <a:gd name="T53" fmla="*/ 256 h 512"/>
                <a:gd name="T54" fmla="*/ 389 w 512"/>
                <a:gd name="T55" fmla="*/ 175 h 512"/>
                <a:gd name="T56" fmla="*/ 382 w 512"/>
                <a:gd name="T57" fmla="*/ 169 h 512"/>
                <a:gd name="T58" fmla="*/ 372 w 512"/>
                <a:gd name="T59" fmla="*/ 171 h 512"/>
                <a:gd name="T60" fmla="*/ 333 w 512"/>
                <a:gd name="T61" fmla="*/ 210 h 512"/>
                <a:gd name="T62" fmla="*/ 317 w 512"/>
                <a:gd name="T63" fmla="*/ 196 h 512"/>
                <a:gd name="T64" fmla="*/ 303 w 512"/>
                <a:gd name="T65" fmla="*/ 180 h 512"/>
                <a:gd name="T66" fmla="*/ 342 w 512"/>
                <a:gd name="T67" fmla="*/ 141 h 512"/>
                <a:gd name="T68" fmla="*/ 344 w 512"/>
                <a:gd name="T69" fmla="*/ 131 h 512"/>
                <a:gd name="T70" fmla="*/ 338 w 512"/>
                <a:gd name="T71" fmla="*/ 124 h 512"/>
                <a:gd name="T72" fmla="*/ 265 w 512"/>
                <a:gd name="T73" fmla="*/ 131 h 512"/>
                <a:gd name="T74" fmla="*/ 249 w 512"/>
                <a:gd name="T75" fmla="*/ 144 h 512"/>
                <a:gd name="T76" fmla="*/ 227 w 512"/>
                <a:gd name="T77" fmla="*/ 226 h 512"/>
                <a:gd name="T78" fmla="*/ 122 w 512"/>
                <a:gd name="T79" fmla="*/ 331 h 512"/>
                <a:gd name="T80" fmla="*/ 109 w 512"/>
                <a:gd name="T81" fmla="*/ 361 h 512"/>
                <a:gd name="T82" fmla="*/ 122 w 512"/>
                <a:gd name="T83" fmla="*/ 391 h 512"/>
                <a:gd name="T84" fmla="*/ 152 w 512"/>
                <a:gd name="T85" fmla="*/ 404 h 512"/>
                <a:gd name="T86" fmla="*/ 182 w 512"/>
                <a:gd name="T87" fmla="*/ 391 h 512"/>
                <a:gd name="T88" fmla="*/ 287 w 512"/>
                <a:gd name="T89" fmla="*/ 286 h 512"/>
                <a:gd name="T90" fmla="*/ 369 w 512"/>
                <a:gd name="T91" fmla="*/ 264 h 512"/>
                <a:gd name="T92" fmla="*/ 382 w 512"/>
                <a:gd name="T93" fmla="*/ 248 h 512"/>
                <a:gd name="T94" fmla="*/ 389 w 512"/>
                <a:gd name="T95" fmla="*/ 17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2" h="512">
                  <a:moveTo>
                    <a:pt x="341" y="232"/>
                  </a:moveTo>
                  <a:cubicBezTo>
                    <a:pt x="373" y="200"/>
                    <a:pt x="373" y="200"/>
                    <a:pt x="373" y="200"/>
                  </a:cubicBezTo>
                  <a:cubicBezTo>
                    <a:pt x="374" y="213"/>
                    <a:pt x="370" y="226"/>
                    <a:pt x="364" y="237"/>
                  </a:cubicBezTo>
                  <a:cubicBezTo>
                    <a:pt x="364" y="237"/>
                    <a:pt x="364" y="237"/>
                    <a:pt x="364" y="237"/>
                  </a:cubicBezTo>
                  <a:cubicBezTo>
                    <a:pt x="361" y="242"/>
                    <a:pt x="358" y="246"/>
                    <a:pt x="354" y="249"/>
                  </a:cubicBezTo>
                  <a:cubicBezTo>
                    <a:pt x="337" y="267"/>
                    <a:pt x="311" y="272"/>
                    <a:pt x="288" y="264"/>
                  </a:cubicBezTo>
                  <a:cubicBezTo>
                    <a:pt x="284" y="263"/>
                    <a:pt x="279" y="264"/>
                    <a:pt x="276" y="267"/>
                  </a:cubicBezTo>
                  <a:cubicBezTo>
                    <a:pt x="167" y="376"/>
                    <a:pt x="167" y="376"/>
                    <a:pt x="167" y="376"/>
                  </a:cubicBezTo>
                  <a:cubicBezTo>
                    <a:pt x="159" y="384"/>
                    <a:pt x="145" y="384"/>
                    <a:pt x="137" y="376"/>
                  </a:cubicBezTo>
                  <a:cubicBezTo>
                    <a:pt x="133" y="372"/>
                    <a:pt x="131" y="367"/>
                    <a:pt x="131" y="361"/>
                  </a:cubicBezTo>
                  <a:cubicBezTo>
                    <a:pt x="131" y="355"/>
                    <a:pt x="133" y="350"/>
                    <a:pt x="137" y="346"/>
                  </a:cubicBezTo>
                  <a:cubicBezTo>
                    <a:pt x="246" y="237"/>
                    <a:pt x="246" y="237"/>
                    <a:pt x="246" y="237"/>
                  </a:cubicBezTo>
                  <a:cubicBezTo>
                    <a:pt x="249" y="234"/>
                    <a:pt x="250" y="229"/>
                    <a:pt x="249" y="225"/>
                  </a:cubicBezTo>
                  <a:cubicBezTo>
                    <a:pt x="241" y="202"/>
                    <a:pt x="246" y="176"/>
                    <a:pt x="264" y="159"/>
                  </a:cubicBezTo>
                  <a:cubicBezTo>
                    <a:pt x="267" y="155"/>
                    <a:pt x="271" y="152"/>
                    <a:pt x="276" y="149"/>
                  </a:cubicBezTo>
                  <a:cubicBezTo>
                    <a:pt x="286" y="143"/>
                    <a:pt x="297" y="140"/>
                    <a:pt x="309" y="140"/>
                  </a:cubicBezTo>
                  <a:cubicBezTo>
                    <a:pt x="310" y="140"/>
                    <a:pt x="311" y="140"/>
                    <a:pt x="312" y="140"/>
                  </a:cubicBezTo>
                  <a:cubicBezTo>
                    <a:pt x="281" y="171"/>
                    <a:pt x="281" y="171"/>
                    <a:pt x="281" y="171"/>
                  </a:cubicBezTo>
                  <a:cubicBezTo>
                    <a:pt x="277" y="175"/>
                    <a:pt x="277" y="181"/>
                    <a:pt x="280" y="185"/>
                  </a:cubicBezTo>
                  <a:cubicBezTo>
                    <a:pt x="286" y="194"/>
                    <a:pt x="293" y="203"/>
                    <a:pt x="301" y="211"/>
                  </a:cubicBezTo>
                  <a:cubicBezTo>
                    <a:pt x="310" y="220"/>
                    <a:pt x="318" y="227"/>
                    <a:pt x="328" y="233"/>
                  </a:cubicBezTo>
                  <a:cubicBezTo>
                    <a:pt x="332" y="236"/>
                    <a:pt x="338" y="235"/>
                    <a:pt x="341" y="232"/>
                  </a:cubicBezTo>
                  <a:close/>
                  <a:moveTo>
                    <a:pt x="512" y="256"/>
                  </a:moveTo>
                  <a:cubicBezTo>
                    <a:pt x="512" y="397"/>
                    <a:pt x="397" y="512"/>
                    <a:pt x="256" y="512"/>
                  </a:cubicBezTo>
                  <a:cubicBezTo>
                    <a:pt x="115" y="512"/>
                    <a:pt x="0" y="397"/>
                    <a:pt x="0" y="256"/>
                  </a:cubicBezTo>
                  <a:cubicBezTo>
                    <a:pt x="0" y="114"/>
                    <a:pt x="115" y="0"/>
                    <a:pt x="256" y="0"/>
                  </a:cubicBezTo>
                  <a:cubicBezTo>
                    <a:pt x="397" y="0"/>
                    <a:pt x="512" y="114"/>
                    <a:pt x="512" y="256"/>
                  </a:cubicBezTo>
                  <a:close/>
                  <a:moveTo>
                    <a:pt x="389" y="175"/>
                  </a:moveTo>
                  <a:cubicBezTo>
                    <a:pt x="388" y="172"/>
                    <a:pt x="385" y="169"/>
                    <a:pt x="382" y="169"/>
                  </a:cubicBezTo>
                  <a:cubicBezTo>
                    <a:pt x="378" y="168"/>
                    <a:pt x="374" y="169"/>
                    <a:pt x="372" y="171"/>
                  </a:cubicBezTo>
                  <a:cubicBezTo>
                    <a:pt x="333" y="210"/>
                    <a:pt x="333" y="210"/>
                    <a:pt x="333" y="210"/>
                  </a:cubicBezTo>
                  <a:cubicBezTo>
                    <a:pt x="327" y="206"/>
                    <a:pt x="322" y="201"/>
                    <a:pt x="317" y="196"/>
                  </a:cubicBezTo>
                  <a:cubicBezTo>
                    <a:pt x="311" y="191"/>
                    <a:pt x="307" y="186"/>
                    <a:pt x="303" y="180"/>
                  </a:cubicBezTo>
                  <a:cubicBezTo>
                    <a:pt x="342" y="141"/>
                    <a:pt x="342" y="141"/>
                    <a:pt x="342" y="141"/>
                  </a:cubicBezTo>
                  <a:cubicBezTo>
                    <a:pt x="344" y="139"/>
                    <a:pt x="345" y="135"/>
                    <a:pt x="344" y="131"/>
                  </a:cubicBezTo>
                  <a:cubicBezTo>
                    <a:pt x="344" y="128"/>
                    <a:pt x="341" y="125"/>
                    <a:pt x="338" y="124"/>
                  </a:cubicBezTo>
                  <a:cubicBezTo>
                    <a:pt x="313" y="115"/>
                    <a:pt x="287" y="118"/>
                    <a:pt x="265" y="131"/>
                  </a:cubicBezTo>
                  <a:cubicBezTo>
                    <a:pt x="259" y="135"/>
                    <a:pt x="253" y="139"/>
                    <a:pt x="249" y="144"/>
                  </a:cubicBezTo>
                  <a:cubicBezTo>
                    <a:pt x="227" y="165"/>
                    <a:pt x="219" y="197"/>
                    <a:pt x="227" y="226"/>
                  </a:cubicBezTo>
                  <a:cubicBezTo>
                    <a:pt x="122" y="331"/>
                    <a:pt x="122" y="331"/>
                    <a:pt x="122" y="331"/>
                  </a:cubicBezTo>
                  <a:cubicBezTo>
                    <a:pt x="114" y="339"/>
                    <a:pt x="109" y="350"/>
                    <a:pt x="109" y="361"/>
                  </a:cubicBezTo>
                  <a:cubicBezTo>
                    <a:pt x="109" y="372"/>
                    <a:pt x="114" y="383"/>
                    <a:pt x="122" y="391"/>
                  </a:cubicBezTo>
                  <a:cubicBezTo>
                    <a:pt x="130" y="399"/>
                    <a:pt x="140" y="404"/>
                    <a:pt x="152" y="404"/>
                  </a:cubicBezTo>
                  <a:cubicBezTo>
                    <a:pt x="163" y="404"/>
                    <a:pt x="174" y="399"/>
                    <a:pt x="182" y="391"/>
                  </a:cubicBezTo>
                  <a:cubicBezTo>
                    <a:pt x="287" y="286"/>
                    <a:pt x="287" y="286"/>
                    <a:pt x="287" y="286"/>
                  </a:cubicBezTo>
                  <a:cubicBezTo>
                    <a:pt x="316" y="294"/>
                    <a:pt x="348" y="286"/>
                    <a:pt x="369" y="264"/>
                  </a:cubicBezTo>
                  <a:cubicBezTo>
                    <a:pt x="374" y="260"/>
                    <a:pt x="378" y="254"/>
                    <a:pt x="382" y="248"/>
                  </a:cubicBezTo>
                  <a:cubicBezTo>
                    <a:pt x="395" y="226"/>
                    <a:pt x="398" y="200"/>
                    <a:pt x="389" y="17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46A38"/>
                </a:solidFill>
                <a:effectLst/>
                <a:uLnTx/>
                <a:uFillTx/>
                <a:latin typeface="Calibri Light"/>
                <a:ea typeface="+mn-ea"/>
                <a:cs typeface="+mn-cs"/>
              </a:endParaRPr>
            </a:p>
          </p:txBody>
        </p:sp>
        <p:sp>
          <p:nvSpPr>
            <p:cNvPr id="22" name="Freeform 6">
              <a:extLst>
                <a:ext uri="{FF2B5EF4-FFF2-40B4-BE49-F238E27FC236}">
                  <a16:creationId xmlns:a16="http://schemas.microsoft.com/office/drawing/2014/main" id="{6B469242-4D56-467B-9850-B7B609F1C833}"/>
                </a:ext>
              </a:extLst>
            </p:cNvPr>
            <p:cNvSpPr>
              <a:spLocks noChangeAspect="1" noEditPoints="1"/>
            </p:cNvSpPr>
            <p:nvPr/>
          </p:nvSpPr>
          <p:spPr bwMode="auto">
            <a:xfrm>
              <a:off x="5726462" y="3060680"/>
              <a:ext cx="174857" cy="279332"/>
            </a:xfrm>
            <a:custGeom>
              <a:avLst/>
              <a:gdLst>
                <a:gd name="T0" fmla="*/ 37 w 74"/>
                <a:gd name="T1" fmla="*/ 0 h 118"/>
                <a:gd name="T2" fmla="*/ 0 w 74"/>
                <a:gd name="T3" fmla="*/ 37 h 118"/>
                <a:gd name="T4" fmla="*/ 37 w 74"/>
                <a:gd name="T5" fmla="*/ 118 h 118"/>
                <a:gd name="T6" fmla="*/ 74 w 74"/>
                <a:gd name="T7" fmla="*/ 37 h 118"/>
                <a:gd name="T8" fmla="*/ 37 w 74"/>
                <a:gd name="T9" fmla="*/ 0 h 118"/>
                <a:gd name="T10" fmla="*/ 37 w 74"/>
                <a:gd name="T11" fmla="*/ 57 h 118"/>
                <a:gd name="T12" fmla="*/ 17 w 74"/>
                <a:gd name="T13" fmla="*/ 37 h 118"/>
                <a:gd name="T14" fmla="*/ 37 w 74"/>
                <a:gd name="T15" fmla="*/ 17 h 118"/>
                <a:gd name="T16" fmla="*/ 57 w 74"/>
                <a:gd name="T17" fmla="*/ 37 h 118"/>
                <a:gd name="T18" fmla="*/ 37 w 74"/>
                <a:gd name="T19"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18">
                  <a:moveTo>
                    <a:pt x="37" y="0"/>
                  </a:moveTo>
                  <a:cubicBezTo>
                    <a:pt x="16" y="0"/>
                    <a:pt x="0" y="16"/>
                    <a:pt x="0" y="37"/>
                  </a:cubicBezTo>
                  <a:cubicBezTo>
                    <a:pt x="0" y="72"/>
                    <a:pt x="37" y="118"/>
                    <a:pt x="37" y="118"/>
                  </a:cubicBezTo>
                  <a:cubicBezTo>
                    <a:pt x="37" y="118"/>
                    <a:pt x="74" y="72"/>
                    <a:pt x="74" y="37"/>
                  </a:cubicBezTo>
                  <a:cubicBezTo>
                    <a:pt x="74" y="16"/>
                    <a:pt x="57" y="0"/>
                    <a:pt x="37" y="0"/>
                  </a:cubicBezTo>
                  <a:close/>
                  <a:moveTo>
                    <a:pt x="37" y="57"/>
                  </a:moveTo>
                  <a:cubicBezTo>
                    <a:pt x="26" y="57"/>
                    <a:pt x="17" y="48"/>
                    <a:pt x="17" y="37"/>
                  </a:cubicBezTo>
                  <a:cubicBezTo>
                    <a:pt x="17" y="26"/>
                    <a:pt x="26" y="17"/>
                    <a:pt x="37" y="17"/>
                  </a:cubicBezTo>
                  <a:cubicBezTo>
                    <a:pt x="48" y="17"/>
                    <a:pt x="57" y="26"/>
                    <a:pt x="57" y="37"/>
                  </a:cubicBezTo>
                  <a:cubicBezTo>
                    <a:pt x="57" y="48"/>
                    <a:pt x="48" y="57"/>
                    <a:pt x="37" y="5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Calibri Light"/>
                <a:ea typeface="+mn-ea"/>
                <a:cs typeface="+mn-cs"/>
              </a:endParaRPr>
            </a:p>
          </p:txBody>
        </p:sp>
        <p:cxnSp>
          <p:nvCxnSpPr>
            <p:cNvPr id="23" name="Straight Arrow Connector 22">
              <a:extLst>
                <a:ext uri="{FF2B5EF4-FFF2-40B4-BE49-F238E27FC236}">
                  <a16:creationId xmlns:a16="http://schemas.microsoft.com/office/drawing/2014/main" id="{2DB2862E-4A5F-4300-A350-56DF9CE668F5}"/>
                </a:ext>
              </a:extLst>
            </p:cNvPr>
            <p:cNvCxnSpPr/>
            <p:nvPr/>
          </p:nvCxnSpPr>
          <p:spPr>
            <a:xfrm flipV="1">
              <a:off x="5989969" y="2454353"/>
              <a:ext cx="413111" cy="56046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7C2DA7AE-BDF5-4009-8280-03AB3817CC61}"/>
              </a:ext>
            </a:extLst>
          </p:cNvPr>
          <p:cNvSpPr txBox="1"/>
          <p:nvPr/>
        </p:nvSpPr>
        <p:spPr>
          <a:xfrm>
            <a:off x="2060742" y="5288594"/>
            <a:ext cx="3324984" cy="338554"/>
          </a:xfrm>
          <a:prstGeom prst="rect">
            <a:avLst/>
          </a:prstGeom>
          <a:noFill/>
        </p:spPr>
        <p:txBody>
          <a:bodyPr wrap="square" rtlCol="0">
            <a:spAutoFit/>
          </a:bodyPr>
          <a:lstStyle/>
          <a:p>
            <a:pPr lvl="0" defTabSz="1219170">
              <a:defRPr/>
            </a:pP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Step 5:</a:t>
            </a:r>
            <a:endParaRPr kumimoji="0" lang="en-US" sz="10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25" name="Freeform 259">
            <a:extLst>
              <a:ext uri="{FF2B5EF4-FFF2-40B4-BE49-F238E27FC236}">
                <a16:creationId xmlns:a16="http://schemas.microsoft.com/office/drawing/2014/main" id="{26D29D16-614A-4BAA-BF93-7B820A21E2A6}"/>
              </a:ext>
            </a:extLst>
          </p:cNvPr>
          <p:cNvSpPr>
            <a:spLocks noChangeAspect="1" noEditPoints="1"/>
          </p:cNvSpPr>
          <p:nvPr/>
        </p:nvSpPr>
        <p:spPr bwMode="auto">
          <a:xfrm>
            <a:off x="1574343" y="5505667"/>
            <a:ext cx="486399" cy="487829"/>
          </a:xfrm>
          <a:custGeom>
            <a:avLst/>
            <a:gdLst>
              <a:gd name="T0" fmla="*/ 174 w 512"/>
              <a:gd name="T1" fmla="*/ 245 h 512"/>
              <a:gd name="T2" fmla="*/ 373 w 512"/>
              <a:gd name="T3" fmla="*/ 245 h 512"/>
              <a:gd name="T4" fmla="*/ 373 w 512"/>
              <a:gd name="T5" fmla="*/ 288 h 512"/>
              <a:gd name="T6" fmla="*/ 174 w 512"/>
              <a:gd name="T7" fmla="*/ 288 h 512"/>
              <a:gd name="T8" fmla="*/ 145 w 512"/>
              <a:gd name="T9" fmla="*/ 266 h 512"/>
              <a:gd name="T10" fmla="*/ 174 w 512"/>
              <a:gd name="T11" fmla="*/ 245 h 512"/>
              <a:gd name="T12" fmla="*/ 366 w 512"/>
              <a:gd name="T13" fmla="*/ 160 h 512"/>
              <a:gd name="T14" fmla="*/ 337 w 512"/>
              <a:gd name="T15" fmla="*/ 138 h 512"/>
              <a:gd name="T16" fmla="*/ 138 w 512"/>
              <a:gd name="T17" fmla="*/ 138 h 512"/>
              <a:gd name="T18" fmla="*/ 138 w 512"/>
              <a:gd name="T19" fmla="*/ 181 h 512"/>
              <a:gd name="T20" fmla="*/ 337 w 512"/>
              <a:gd name="T21" fmla="*/ 181 h 512"/>
              <a:gd name="T22" fmla="*/ 366 w 512"/>
              <a:gd name="T23" fmla="*/ 160 h 512"/>
              <a:gd name="T24" fmla="*/ 512 w 512"/>
              <a:gd name="T25" fmla="*/ 256 h 512"/>
              <a:gd name="T26" fmla="*/ 256 w 512"/>
              <a:gd name="T27" fmla="*/ 512 h 512"/>
              <a:gd name="T28" fmla="*/ 0 w 512"/>
              <a:gd name="T29" fmla="*/ 256 h 512"/>
              <a:gd name="T30" fmla="*/ 256 w 512"/>
              <a:gd name="T31" fmla="*/ 0 h 512"/>
              <a:gd name="T32" fmla="*/ 512 w 512"/>
              <a:gd name="T33" fmla="*/ 256 h 512"/>
              <a:gd name="T34" fmla="*/ 266 w 512"/>
              <a:gd name="T35" fmla="*/ 224 h 512"/>
              <a:gd name="T36" fmla="*/ 266 w 512"/>
              <a:gd name="T37" fmla="*/ 202 h 512"/>
              <a:gd name="T38" fmla="*/ 341 w 512"/>
              <a:gd name="T39" fmla="*/ 202 h 512"/>
              <a:gd name="T40" fmla="*/ 347 w 512"/>
              <a:gd name="T41" fmla="*/ 200 h 512"/>
              <a:gd name="T42" fmla="*/ 390 w 512"/>
              <a:gd name="T43" fmla="*/ 168 h 512"/>
              <a:gd name="T44" fmla="*/ 394 w 512"/>
              <a:gd name="T45" fmla="*/ 160 h 512"/>
              <a:gd name="T46" fmla="*/ 390 w 512"/>
              <a:gd name="T47" fmla="*/ 151 h 512"/>
              <a:gd name="T48" fmla="*/ 347 w 512"/>
              <a:gd name="T49" fmla="*/ 119 h 512"/>
              <a:gd name="T50" fmla="*/ 341 w 512"/>
              <a:gd name="T51" fmla="*/ 117 h 512"/>
              <a:gd name="T52" fmla="*/ 266 w 512"/>
              <a:gd name="T53" fmla="*/ 117 h 512"/>
              <a:gd name="T54" fmla="*/ 266 w 512"/>
              <a:gd name="T55" fmla="*/ 106 h 512"/>
              <a:gd name="T56" fmla="*/ 256 w 512"/>
              <a:gd name="T57" fmla="*/ 96 h 512"/>
              <a:gd name="T58" fmla="*/ 245 w 512"/>
              <a:gd name="T59" fmla="*/ 106 h 512"/>
              <a:gd name="T60" fmla="*/ 245 w 512"/>
              <a:gd name="T61" fmla="*/ 117 h 512"/>
              <a:gd name="T62" fmla="*/ 128 w 512"/>
              <a:gd name="T63" fmla="*/ 117 h 512"/>
              <a:gd name="T64" fmla="*/ 117 w 512"/>
              <a:gd name="T65" fmla="*/ 128 h 512"/>
              <a:gd name="T66" fmla="*/ 117 w 512"/>
              <a:gd name="T67" fmla="*/ 192 h 512"/>
              <a:gd name="T68" fmla="*/ 128 w 512"/>
              <a:gd name="T69" fmla="*/ 202 h 512"/>
              <a:gd name="T70" fmla="*/ 245 w 512"/>
              <a:gd name="T71" fmla="*/ 202 h 512"/>
              <a:gd name="T72" fmla="*/ 245 w 512"/>
              <a:gd name="T73" fmla="*/ 224 h 512"/>
              <a:gd name="T74" fmla="*/ 170 w 512"/>
              <a:gd name="T75" fmla="*/ 224 h 512"/>
              <a:gd name="T76" fmla="*/ 164 w 512"/>
              <a:gd name="T77" fmla="*/ 226 h 512"/>
              <a:gd name="T78" fmla="*/ 121 w 512"/>
              <a:gd name="T79" fmla="*/ 258 h 512"/>
              <a:gd name="T80" fmla="*/ 117 w 512"/>
              <a:gd name="T81" fmla="*/ 266 h 512"/>
              <a:gd name="T82" fmla="*/ 121 w 512"/>
              <a:gd name="T83" fmla="*/ 275 h 512"/>
              <a:gd name="T84" fmla="*/ 164 w 512"/>
              <a:gd name="T85" fmla="*/ 307 h 512"/>
              <a:gd name="T86" fmla="*/ 170 w 512"/>
              <a:gd name="T87" fmla="*/ 309 h 512"/>
              <a:gd name="T88" fmla="*/ 245 w 512"/>
              <a:gd name="T89" fmla="*/ 309 h 512"/>
              <a:gd name="T90" fmla="*/ 245 w 512"/>
              <a:gd name="T91" fmla="*/ 405 h 512"/>
              <a:gd name="T92" fmla="*/ 256 w 512"/>
              <a:gd name="T93" fmla="*/ 416 h 512"/>
              <a:gd name="T94" fmla="*/ 266 w 512"/>
              <a:gd name="T95" fmla="*/ 405 h 512"/>
              <a:gd name="T96" fmla="*/ 266 w 512"/>
              <a:gd name="T97" fmla="*/ 309 h 512"/>
              <a:gd name="T98" fmla="*/ 384 w 512"/>
              <a:gd name="T99" fmla="*/ 309 h 512"/>
              <a:gd name="T100" fmla="*/ 394 w 512"/>
              <a:gd name="T101" fmla="*/ 298 h 512"/>
              <a:gd name="T102" fmla="*/ 394 w 512"/>
              <a:gd name="T103" fmla="*/ 234 h 512"/>
              <a:gd name="T104" fmla="*/ 384 w 512"/>
              <a:gd name="T105" fmla="*/ 224 h 512"/>
              <a:gd name="T106" fmla="*/ 266 w 512"/>
              <a:gd name="T107" fmla="*/ 22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2" h="512">
                <a:moveTo>
                  <a:pt x="174" y="245"/>
                </a:moveTo>
                <a:cubicBezTo>
                  <a:pt x="373" y="245"/>
                  <a:pt x="373" y="245"/>
                  <a:pt x="373" y="245"/>
                </a:cubicBezTo>
                <a:cubicBezTo>
                  <a:pt x="373" y="288"/>
                  <a:pt x="373" y="288"/>
                  <a:pt x="373" y="288"/>
                </a:cubicBezTo>
                <a:cubicBezTo>
                  <a:pt x="174" y="288"/>
                  <a:pt x="174" y="288"/>
                  <a:pt x="174" y="288"/>
                </a:cubicBezTo>
                <a:cubicBezTo>
                  <a:pt x="145" y="266"/>
                  <a:pt x="145" y="266"/>
                  <a:pt x="145" y="266"/>
                </a:cubicBezTo>
                <a:lnTo>
                  <a:pt x="174" y="245"/>
                </a:lnTo>
                <a:close/>
                <a:moveTo>
                  <a:pt x="366" y="160"/>
                </a:moveTo>
                <a:cubicBezTo>
                  <a:pt x="337" y="138"/>
                  <a:pt x="337" y="138"/>
                  <a:pt x="337" y="138"/>
                </a:cubicBezTo>
                <a:cubicBezTo>
                  <a:pt x="138" y="138"/>
                  <a:pt x="138" y="138"/>
                  <a:pt x="138" y="138"/>
                </a:cubicBezTo>
                <a:cubicBezTo>
                  <a:pt x="138" y="181"/>
                  <a:pt x="138" y="181"/>
                  <a:pt x="138" y="181"/>
                </a:cubicBezTo>
                <a:cubicBezTo>
                  <a:pt x="337" y="181"/>
                  <a:pt x="337" y="181"/>
                  <a:pt x="337" y="181"/>
                </a:cubicBezTo>
                <a:lnTo>
                  <a:pt x="366" y="16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66" y="224"/>
                </a:moveTo>
                <a:cubicBezTo>
                  <a:pt x="266" y="202"/>
                  <a:pt x="266" y="202"/>
                  <a:pt x="266" y="202"/>
                </a:cubicBezTo>
                <a:cubicBezTo>
                  <a:pt x="341" y="202"/>
                  <a:pt x="341" y="202"/>
                  <a:pt x="341" y="202"/>
                </a:cubicBezTo>
                <a:cubicBezTo>
                  <a:pt x="343" y="202"/>
                  <a:pt x="346" y="202"/>
                  <a:pt x="347" y="200"/>
                </a:cubicBezTo>
                <a:cubicBezTo>
                  <a:pt x="390" y="168"/>
                  <a:pt x="390" y="168"/>
                  <a:pt x="390" y="168"/>
                </a:cubicBezTo>
                <a:cubicBezTo>
                  <a:pt x="393" y="166"/>
                  <a:pt x="394" y="163"/>
                  <a:pt x="394" y="160"/>
                </a:cubicBezTo>
                <a:cubicBezTo>
                  <a:pt x="394" y="156"/>
                  <a:pt x="393" y="153"/>
                  <a:pt x="390" y="151"/>
                </a:cubicBezTo>
                <a:cubicBezTo>
                  <a:pt x="347" y="119"/>
                  <a:pt x="347" y="119"/>
                  <a:pt x="347" y="119"/>
                </a:cubicBezTo>
                <a:cubicBezTo>
                  <a:pt x="346" y="118"/>
                  <a:pt x="343" y="117"/>
                  <a:pt x="341" y="117"/>
                </a:cubicBezTo>
                <a:cubicBezTo>
                  <a:pt x="266" y="117"/>
                  <a:pt x="266" y="117"/>
                  <a:pt x="266" y="117"/>
                </a:cubicBezTo>
                <a:cubicBezTo>
                  <a:pt x="266" y="106"/>
                  <a:pt x="266" y="106"/>
                  <a:pt x="266" y="106"/>
                </a:cubicBezTo>
                <a:cubicBezTo>
                  <a:pt x="266" y="100"/>
                  <a:pt x="262" y="96"/>
                  <a:pt x="256" y="96"/>
                </a:cubicBezTo>
                <a:cubicBezTo>
                  <a:pt x="250" y="96"/>
                  <a:pt x="245" y="100"/>
                  <a:pt x="245" y="106"/>
                </a:cubicBezTo>
                <a:cubicBezTo>
                  <a:pt x="245" y="117"/>
                  <a:pt x="245" y="117"/>
                  <a:pt x="245" y="117"/>
                </a:cubicBezTo>
                <a:cubicBezTo>
                  <a:pt x="128" y="117"/>
                  <a:pt x="128" y="117"/>
                  <a:pt x="128" y="117"/>
                </a:cubicBezTo>
                <a:cubicBezTo>
                  <a:pt x="122" y="117"/>
                  <a:pt x="117" y="122"/>
                  <a:pt x="117" y="128"/>
                </a:cubicBezTo>
                <a:cubicBezTo>
                  <a:pt x="117" y="192"/>
                  <a:pt x="117" y="192"/>
                  <a:pt x="117" y="192"/>
                </a:cubicBezTo>
                <a:cubicBezTo>
                  <a:pt x="117" y="198"/>
                  <a:pt x="122" y="202"/>
                  <a:pt x="128" y="202"/>
                </a:cubicBezTo>
                <a:cubicBezTo>
                  <a:pt x="245" y="202"/>
                  <a:pt x="245" y="202"/>
                  <a:pt x="245" y="202"/>
                </a:cubicBezTo>
                <a:cubicBezTo>
                  <a:pt x="245" y="224"/>
                  <a:pt x="245" y="224"/>
                  <a:pt x="245" y="224"/>
                </a:cubicBezTo>
                <a:cubicBezTo>
                  <a:pt x="170" y="224"/>
                  <a:pt x="170" y="224"/>
                  <a:pt x="170" y="224"/>
                </a:cubicBezTo>
                <a:cubicBezTo>
                  <a:pt x="168" y="224"/>
                  <a:pt x="166" y="224"/>
                  <a:pt x="164" y="226"/>
                </a:cubicBezTo>
                <a:cubicBezTo>
                  <a:pt x="121" y="258"/>
                  <a:pt x="121" y="258"/>
                  <a:pt x="121" y="258"/>
                </a:cubicBezTo>
                <a:cubicBezTo>
                  <a:pt x="119" y="260"/>
                  <a:pt x="117" y="263"/>
                  <a:pt x="117" y="266"/>
                </a:cubicBezTo>
                <a:cubicBezTo>
                  <a:pt x="117" y="270"/>
                  <a:pt x="119" y="273"/>
                  <a:pt x="121" y="275"/>
                </a:cubicBezTo>
                <a:cubicBezTo>
                  <a:pt x="164" y="307"/>
                  <a:pt x="164" y="307"/>
                  <a:pt x="164" y="307"/>
                </a:cubicBezTo>
                <a:cubicBezTo>
                  <a:pt x="166" y="308"/>
                  <a:pt x="168" y="309"/>
                  <a:pt x="170" y="309"/>
                </a:cubicBezTo>
                <a:cubicBezTo>
                  <a:pt x="245" y="309"/>
                  <a:pt x="245" y="309"/>
                  <a:pt x="245" y="309"/>
                </a:cubicBezTo>
                <a:cubicBezTo>
                  <a:pt x="245" y="405"/>
                  <a:pt x="245" y="405"/>
                  <a:pt x="245" y="405"/>
                </a:cubicBezTo>
                <a:cubicBezTo>
                  <a:pt x="245" y="411"/>
                  <a:pt x="250" y="416"/>
                  <a:pt x="256" y="416"/>
                </a:cubicBezTo>
                <a:cubicBezTo>
                  <a:pt x="262" y="416"/>
                  <a:pt x="266" y="411"/>
                  <a:pt x="266" y="405"/>
                </a:cubicBezTo>
                <a:cubicBezTo>
                  <a:pt x="266" y="309"/>
                  <a:pt x="266" y="309"/>
                  <a:pt x="266" y="309"/>
                </a:cubicBezTo>
                <a:cubicBezTo>
                  <a:pt x="384" y="309"/>
                  <a:pt x="384" y="309"/>
                  <a:pt x="384" y="309"/>
                </a:cubicBezTo>
                <a:cubicBezTo>
                  <a:pt x="390" y="309"/>
                  <a:pt x="394" y="304"/>
                  <a:pt x="394" y="298"/>
                </a:cubicBezTo>
                <a:cubicBezTo>
                  <a:pt x="394" y="234"/>
                  <a:pt x="394" y="234"/>
                  <a:pt x="394" y="234"/>
                </a:cubicBezTo>
                <a:cubicBezTo>
                  <a:pt x="394" y="228"/>
                  <a:pt x="390" y="224"/>
                  <a:pt x="384" y="224"/>
                </a:cubicBezTo>
                <a:lnTo>
                  <a:pt x="266" y="2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26" name="Freeform 6">
            <a:extLst>
              <a:ext uri="{FF2B5EF4-FFF2-40B4-BE49-F238E27FC236}">
                <a16:creationId xmlns:a16="http://schemas.microsoft.com/office/drawing/2014/main" id="{5DA0D959-849D-440F-8C6D-3741E90DAEF2}"/>
              </a:ext>
            </a:extLst>
          </p:cNvPr>
          <p:cNvSpPr>
            <a:spLocks noChangeAspect="1" noEditPoints="1"/>
          </p:cNvSpPr>
          <p:nvPr/>
        </p:nvSpPr>
        <p:spPr bwMode="auto">
          <a:xfrm>
            <a:off x="5127387" y="5056445"/>
            <a:ext cx="174857" cy="279333"/>
          </a:xfrm>
          <a:custGeom>
            <a:avLst/>
            <a:gdLst>
              <a:gd name="T0" fmla="*/ 37 w 74"/>
              <a:gd name="T1" fmla="*/ 0 h 118"/>
              <a:gd name="T2" fmla="*/ 0 w 74"/>
              <a:gd name="T3" fmla="*/ 37 h 118"/>
              <a:gd name="T4" fmla="*/ 37 w 74"/>
              <a:gd name="T5" fmla="*/ 118 h 118"/>
              <a:gd name="T6" fmla="*/ 74 w 74"/>
              <a:gd name="T7" fmla="*/ 37 h 118"/>
              <a:gd name="T8" fmla="*/ 37 w 74"/>
              <a:gd name="T9" fmla="*/ 0 h 118"/>
              <a:gd name="T10" fmla="*/ 37 w 74"/>
              <a:gd name="T11" fmla="*/ 57 h 118"/>
              <a:gd name="T12" fmla="*/ 17 w 74"/>
              <a:gd name="T13" fmla="*/ 37 h 118"/>
              <a:gd name="T14" fmla="*/ 37 w 74"/>
              <a:gd name="T15" fmla="*/ 17 h 118"/>
              <a:gd name="T16" fmla="*/ 57 w 74"/>
              <a:gd name="T17" fmla="*/ 37 h 118"/>
              <a:gd name="T18" fmla="*/ 37 w 74"/>
              <a:gd name="T19"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18">
                <a:moveTo>
                  <a:pt x="37" y="0"/>
                </a:moveTo>
                <a:cubicBezTo>
                  <a:pt x="16" y="0"/>
                  <a:pt x="0" y="16"/>
                  <a:pt x="0" y="37"/>
                </a:cubicBezTo>
                <a:cubicBezTo>
                  <a:pt x="0" y="72"/>
                  <a:pt x="37" y="118"/>
                  <a:pt x="37" y="118"/>
                </a:cubicBezTo>
                <a:cubicBezTo>
                  <a:pt x="37" y="118"/>
                  <a:pt x="74" y="72"/>
                  <a:pt x="74" y="37"/>
                </a:cubicBezTo>
                <a:cubicBezTo>
                  <a:pt x="74" y="16"/>
                  <a:pt x="57" y="0"/>
                  <a:pt x="37" y="0"/>
                </a:cubicBezTo>
                <a:close/>
                <a:moveTo>
                  <a:pt x="37" y="57"/>
                </a:moveTo>
                <a:cubicBezTo>
                  <a:pt x="26" y="57"/>
                  <a:pt x="17" y="48"/>
                  <a:pt x="17" y="37"/>
                </a:cubicBezTo>
                <a:cubicBezTo>
                  <a:pt x="17" y="26"/>
                  <a:pt x="26" y="17"/>
                  <a:pt x="37" y="17"/>
                </a:cubicBezTo>
                <a:cubicBezTo>
                  <a:pt x="48" y="17"/>
                  <a:pt x="57" y="26"/>
                  <a:pt x="57" y="37"/>
                </a:cubicBezTo>
                <a:cubicBezTo>
                  <a:pt x="57" y="48"/>
                  <a:pt x="48" y="57"/>
                  <a:pt x="37" y="5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27" name="TextBox 26">
            <a:extLst>
              <a:ext uri="{FF2B5EF4-FFF2-40B4-BE49-F238E27FC236}">
                <a16:creationId xmlns:a16="http://schemas.microsoft.com/office/drawing/2014/main" id="{22229B4A-7EA5-4807-B501-A5F72497E579}"/>
              </a:ext>
            </a:extLst>
          </p:cNvPr>
          <p:cNvSpPr txBox="1"/>
          <p:nvPr/>
        </p:nvSpPr>
        <p:spPr>
          <a:xfrm>
            <a:off x="2171138" y="5577967"/>
            <a:ext cx="2311428" cy="830997"/>
          </a:xfrm>
          <a:prstGeom prst="rect">
            <a:avLst/>
          </a:prstGeom>
          <a:noFill/>
        </p:spPr>
        <p:txBody>
          <a:bodyPr wrap="square" rtlCol="0">
            <a:spAutoFit/>
          </a:bodyPr>
          <a:lstStyle>
            <a:defPPr>
              <a:defRPr lang="en-US"/>
            </a:defPPr>
            <a:lvl1pPr marL="115888" marR="0" lvl="0" indent="-115888" fontAlgn="auto">
              <a:lnSpc>
                <a:spcPct val="100000"/>
              </a:lnSpc>
              <a:spcBef>
                <a:spcPts val="0"/>
              </a:spcBef>
              <a:spcAft>
                <a:spcPts val="0"/>
              </a:spcAft>
              <a:buClrTx/>
              <a:buSzTx/>
              <a:buFont typeface="Arial" panose="020B0604020202020204" pitchFamily="34" charset="0"/>
              <a:buChar char="•"/>
              <a:tabLst/>
              <a:defRPr kumimoji="0" sz="800" b="0" i="0" u="none" strike="noStrike" cap="none" spc="0" normalizeH="0" baseline="0">
                <a:ln>
                  <a:noFill/>
                </a:ln>
                <a:solidFill>
                  <a:prstClr val="white">
                    <a:lumMod val="75000"/>
                  </a:prstClr>
                </a:solidFill>
                <a:effectLst/>
                <a:uLnTx/>
                <a:uFillTx/>
                <a:latin typeface="Verdana" panose="020B0604030504040204" pitchFamily="34" charset="0"/>
                <a:ea typeface="Verdana" panose="020B0604030504040204" pitchFamily="34" charset="0"/>
                <a:cs typeface="Verdana" panose="020B0604030504040204" pitchFamily="34" charset="0"/>
              </a:defRPr>
            </a:lvl1pPr>
          </a:lstStyle>
          <a:p>
            <a:pPr marL="112713" indent="-112713" algn="just" defTabSz="1219170">
              <a:buFont typeface="Wingdings" panose="05000000000000000000" pitchFamily="2" charset="2"/>
              <a:buChar char="§"/>
              <a:defRPr/>
            </a:pPr>
            <a:r>
              <a:rPr lang="en-US" sz="1200" dirty="0" err="1">
                <a:solidFill>
                  <a:schemeClr val="tx1"/>
                </a:solidFill>
                <a:latin typeface="+mn-lt"/>
                <a:cs typeface="Times"/>
              </a:rPr>
              <a:t>PySpark</a:t>
            </a:r>
            <a:r>
              <a:rPr lang="en-US" sz="1200" dirty="0">
                <a:solidFill>
                  <a:schemeClr val="tx1"/>
                </a:solidFill>
                <a:latin typeface="+mn-lt"/>
                <a:cs typeface="Times"/>
              </a:rPr>
              <a:t> routines to cleanse the data, replace the missing values, and the data transformations using RDD.</a:t>
            </a:r>
            <a:endParaRPr lang="en-US" sz="1200" dirty="0">
              <a:solidFill>
                <a:schemeClr val="tx1"/>
              </a:solidFill>
              <a:latin typeface="+mn-lt"/>
            </a:endParaRPr>
          </a:p>
        </p:txBody>
      </p:sp>
      <p:cxnSp>
        <p:nvCxnSpPr>
          <p:cNvPr id="28" name="Straight Arrow Connector 27">
            <a:extLst>
              <a:ext uri="{FF2B5EF4-FFF2-40B4-BE49-F238E27FC236}">
                <a16:creationId xmlns:a16="http://schemas.microsoft.com/office/drawing/2014/main" id="{29156276-96AC-4629-9254-1D7F3AE633D1}"/>
              </a:ext>
            </a:extLst>
          </p:cNvPr>
          <p:cNvCxnSpPr>
            <a:cxnSpLocks/>
          </p:cNvCxnSpPr>
          <p:nvPr/>
        </p:nvCxnSpPr>
        <p:spPr>
          <a:xfrm flipH="1">
            <a:off x="4530066" y="5453607"/>
            <a:ext cx="465168" cy="40908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1C58E1D-A755-46B3-BC40-E50762572542}"/>
              </a:ext>
            </a:extLst>
          </p:cNvPr>
          <p:cNvSpPr txBox="1"/>
          <p:nvPr/>
        </p:nvSpPr>
        <p:spPr>
          <a:xfrm>
            <a:off x="7408350" y="3620740"/>
            <a:ext cx="1826738" cy="338554"/>
          </a:xfrm>
          <a:prstGeom prst="rect">
            <a:avLst/>
          </a:prstGeom>
          <a:noFill/>
        </p:spPr>
        <p:txBody>
          <a:bodyPr wrap="square" rtlCol="0">
            <a:spAutoFit/>
          </a:bodyPr>
          <a:lstStyle/>
          <a:p>
            <a:pPr lvl="0" defTabSz="1219170">
              <a:defRPr/>
            </a:pP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Step 6:</a:t>
            </a:r>
            <a:endParaRPr kumimoji="0" lang="en-US" sz="10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5A8E5F49-C560-4D79-91D2-AB8BBF13F80A}"/>
              </a:ext>
            </a:extLst>
          </p:cNvPr>
          <p:cNvSpPr txBox="1"/>
          <p:nvPr/>
        </p:nvSpPr>
        <p:spPr>
          <a:xfrm>
            <a:off x="10192524" y="3357681"/>
            <a:ext cx="1964583" cy="1723549"/>
          </a:xfrm>
          <a:prstGeom prst="rect">
            <a:avLst/>
          </a:prstGeom>
          <a:noFill/>
        </p:spPr>
        <p:txBody>
          <a:bodyPr wrap="square" rtlCol="0">
            <a:spAutoFit/>
          </a:bodyPr>
          <a:lstStyle>
            <a:defPPr>
              <a:defRPr lang="en-US"/>
            </a:defPPr>
            <a:lvl1pPr marL="115888" marR="0" lvl="0" indent="-115888" fontAlgn="auto">
              <a:lnSpc>
                <a:spcPct val="100000"/>
              </a:lnSpc>
              <a:spcBef>
                <a:spcPts val="0"/>
              </a:spcBef>
              <a:spcAft>
                <a:spcPts val="0"/>
              </a:spcAft>
              <a:buClrTx/>
              <a:buSzTx/>
              <a:buFont typeface="Arial" panose="020B0604020202020204" pitchFamily="34" charset="0"/>
              <a:buChar char="•"/>
              <a:tabLst/>
              <a:defRPr kumimoji="0" sz="800" b="0" i="0" u="none" strike="noStrike" cap="none" spc="0" normalizeH="0" baseline="0">
                <a:ln>
                  <a:noFill/>
                </a:ln>
                <a:solidFill>
                  <a:prstClr val="white">
                    <a:lumMod val="75000"/>
                  </a:prstClr>
                </a:solidFill>
                <a:effectLst/>
                <a:uLnTx/>
                <a:uFillTx/>
                <a:latin typeface="Verdana" panose="020B0604030504040204" pitchFamily="34" charset="0"/>
                <a:ea typeface="Verdana" panose="020B0604030504040204" pitchFamily="34" charset="0"/>
                <a:cs typeface="Verdana" panose="020B0604030504040204" pitchFamily="34" charset="0"/>
              </a:defRPr>
            </a:lvl1pPr>
          </a:lstStyle>
          <a:p>
            <a:pPr marL="112713" indent="-112713" algn="just" defTabSz="1219170">
              <a:buFont typeface="Wingdings" panose="05000000000000000000" pitchFamily="2" charset="2"/>
              <a:buChar char="§"/>
              <a:defRPr/>
            </a:pPr>
            <a:r>
              <a:rPr lang="en-US" sz="1200" dirty="0">
                <a:solidFill>
                  <a:schemeClr val="tx1"/>
                </a:solidFill>
                <a:latin typeface="+mn-lt"/>
                <a:cs typeface="Times"/>
              </a:rPr>
              <a:t>Logistic Regression model gave the accuracy of nearly 77% with RMSE as 0.474. Therefore, we suggest Logistic Regression as the best model that can be used for our dataset.</a:t>
            </a:r>
          </a:p>
          <a:p>
            <a:pPr marL="0" indent="0" defTabSz="1219170">
              <a:buNone/>
              <a:defRPr/>
            </a:pPr>
            <a:endParaRPr lang="en-US" sz="1000" dirty="0">
              <a:solidFill>
                <a:schemeClr val="tx1"/>
              </a:solidFill>
              <a:latin typeface="+mn-lt"/>
            </a:endParaRPr>
          </a:p>
        </p:txBody>
      </p:sp>
      <p:grpSp>
        <p:nvGrpSpPr>
          <p:cNvPr id="31" name="Group 30">
            <a:extLst>
              <a:ext uri="{FF2B5EF4-FFF2-40B4-BE49-F238E27FC236}">
                <a16:creationId xmlns:a16="http://schemas.microsoft.com/office/drawing/2014/main" id="{51ACCA6C-F099-4489-88FF-0848432AD5B8}"/>
              </a:ext>
            </a:extLst>
          </p:cNvPr>
          <p:cNvGrpSpPr>
            <a:grpSpLocks noChangeAspect="1"/>
          </p:cNvGrpSpPr>
          <p:nvPr/>
        </p:nvGrpSpPr>
        <p:grpSpPr bwMode="auto">
          <a:xfrm>
            <a:off x="7010207" y="3875970"/>
            <a:ext cx="472649" cy="703045"/>
            <a:chOff x="880" y="3146"/>
            <a:chExt cx="340" cy="490"/>
          </a:xfrm>
          <a:solidFill>
            <a:schemeClr val="accent3"/>
          </a:solidFill>
        </p:grpSpPr>
        <p:sp>
          <p:nvSpPr>
            <p:cNvPr id="32" name="Oval 899">
              <a:extLst>
                <a:ext uri="{FF2B5EF4-FFF2-40B4-BE49-F238E27FC236}">
                  <a16:creationId xmlns:a16="http://schemas.microsoft.com/office/drawing/2014/main" id="{C0FAC72D-11F5-4860-BE23-8988C977B8B1}"/>
                </a:ext>
              </a:extLst>
            </p:cNvPr>
            <p:cNvSpPr>
              <a:spLocks noChangeArrowheads="1"/>
            </p:cNvSpPr>
            <p:nvPr/>
          </p:nvSpPr>
          <p:spPr bwMode="auto">
            <a:xfrm>
              <a:off x="950" y="3146"/>
              <a:ext cx="14" cy="14"/>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33" name="Freeform 900">
              <a:extLst>
                <a:ext uri="{FF2B5EF4-FFF2-40B4-BE49-F238E27FC236}">
                  <a16:creationId xmlns:a16="http://schemas.microsoft.com/office/drawing/2014/main" id="{A47B735C-FDDB-40F1-A0DE-FDB3C7247B83}"/>
                </a:ext>
              </a:extLst>
            </p:cNvPr>
            <p:cNvSpPr>
              <a:spLocks noEditPoints="1"/>
            </p:cNvSpPr>
            <p:nvPr/>
          </p:nvSpPr>
          <p:spPr bwMode="auto">
            <a:xfrm>
              <a:off x="880" y="3296"/>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96 h 512"/>
                <a:gd name="T12" fmla="*/ 288 w 512"/>
                <a:gd name="T13" fmla="*/ 128 h 512"/>
                <a:gd name="T14" fmla="*/ 256 w 512"/>
                <a:gd name="T15" fmla="*/ 160 h 512"/>
                <a:gd name="T16" fmla="*/ 224 w 512"/>
                <a:gd name="T17" fmla="*/ 128 h 512"/>
                <a:gd name="T18" fmla="*/ 256 w 512"/>
                <a:gd name="T19" fmla="*/ 96 h 512"/>
                <a:gd name="T20" fmla="*/ 254 w 512"/>
                <a:gd name="T21" fmla="*/ 337 h 512"/>
                <a:gd name="T22" fmla="*/ 200 w 512"/>
                <a:gd name="T23" fmla="*/ 411 h 512"/>
                <a:gd name="T24" fmla="*/ 192 w 512"/>
                <a:gd name="T25" fmla="*/ 416 h 512"/>
                <a:gd name="T26" fmla="*/ 185 w 512"/>
                <a:gd name="T27" fmla="*/ 414 h 512"/>
                <a:gd name="T28" fmla="*/ 183 w 512"/>
                <a:gd name="T29" fmla="*/ 399 h 512"/>
                <a:gd name="T30" fmla="*/ 236 w 512"/>
                <a:gd name="T31" fmla="*/ 324 h 512"/>
                <a:gd name="T32" fmla="*/ 251 w 512"/>
                <a:gd name="T33" fmla="*/ 322 h 512"/>
                <a:gd name="T34" fmla="*/ 254 w 512"/>
                <a:gd name="T35" fmla="*/ 337 h 512"/>
                <a:gd name="T36" fmla="*/ 311 w 512"/>
                <a:gd name="T37" fmla="*/ 416 h 512"/>
                <a:gd name="T38" fmla="*/ 309 w 512"/>
                <a:gd name="T39" fmla="*/ 416 h 512"/>
                <a:gd name="T40" fmla="*/ 298 w 512"/>
                <a:gd name="T41" fmla="*/ 407 h 512"/>
                <a:gd name="T42" fmla="*/ 288 w 512"/>
                <a:gd name="T43" fmla="*/ 335 h 512"/>
                <a:gd name="T44" fmla="*/ 247 w 512"/>
                <a:gd name="T45" fmla="*/ 284 h 512"/>
                <a:gd name="T46" fmla="*/ 245 w 512"/>
                <a:gd name="T47" fmla="*/ 277 h 512"/>
                <a:gd name="T48" fmla="*/ 245 w 512"/>
                <a:gd name="T49" fmla="*/ 202 h 512"/>
                <a:gd name="T50" fmla="*/ 224 w 512"/>
                <a:gd name="T51" fmla="*/ 218 h 512"/>
                <a:gd name="T52" fmla="*/ 224 w 512"/>
                <a:gd name="T53" fmla="*/ 288 h 512"/>
                <a:gd name="T54" fmla="*/ 213 w 512"/>
                <a:gd name="T55" fmla="*/ 298 h 512"/>
                <a:gd name="T56" fmla="*/ 202 w 512"/>
                <a:gd name="T57" fmla="*/ 288 h 512"/>
                <a:gd name="T58" fmla="*/ 202 w 512"/>
                <a:gd name="T59" fmla="*/ 213 h 512"/>
                <a:gd name="T60" fmla="*/ 207 w 512"/>
                <a:gd name="T61" fmla="*/ 204 h 512"/>
                <a:gd name="T62" fmla="*/ 249 w 512"/>
                <a:gd name="T63" fmla="*/ 172 h 512"/>
                <a:gd name="T64" fmla="*/ 260 w 512"/>
                <a:gd name="T65" fmla="*/ 171 h 512"/>
                <a:gd name="T66" fmla="*/ 266 w 512"/>
                <a:gd name="T67" fmla="*/ 181 h 512"/>
                <a:gd name="T68" fmla="*/ 266 w 512"/>
                <a:gd name="T69" fmla="*/ 273 h 512"/>
                <a:gd name="T70" fmla="*/ 307 w 512"/>
                <a:gd name="T71" fmla="*/ 324 h 512"/>
                <a:gd name="T72" fmla="*/ 309 w 512"/>
                <a:gd name="T73" fmla="*/ 329 h 512"/>
                <a:gd name="T74" fmla="*/ 320 w 512"/>
                <a:gd name="T75" fmla="*/ 403 h 512"/>
                <a:gd name="T76" fmla="*/ 311 w 512"/>
                <a:gd name="T77" fmla="*/ 416 h 512"/>
                <a:gd name="T78" fmla="*/ 317 w 512"/>
                <a:gd name="T79" fmla="*/ 274 h 512"/>
                <a:gd name="T80" fmla="*/ 309 w 512"/>
                <a:gd name="T81" fmla="*/ 277 h 512"/>
                <a:gd name="T82" fmla="*/ 301 w 512"/>
                <a:gd name="T83" fmla="*/ 274 h 512"/>
                <a:gd name="T84" fmla="*/ 291 w 512"/>
                <a:gd name="T85" fmla="*/ 263 h 512"/>
                <a:gd name="T86" fmla="*/ 291 w 512"/>
                <a:gd name="T87" fmla="*/ 248 h 512"/>
                <a:gd name="T88" fmla="*/ 306 w 512"/>
                <a:gd name="T89" fmla="*/ 248 h 512"/>
                <a:gd name="T90" fmla="*/ 317 w 512"/>
                <a:gd name="T91" fmla="*/ 259 h 512"/>
                <a:gd name="T92" fmla="*/ 317 w 512"/>
                <a:gd name="T93" fmla="*/ 27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96"/>
                  </a:moveTo>
                  <a:cubicBezTo>
                    <a:pt x="273" y="96"/>
                    <a:pt x="288" y="110"/>
                    <a:pt x="288" y="128"/>
                  </a:cubicBezTo>
                  <a:cubicBezTo>
                    <a:pt x="288" y="145"/>
                    <a:pt x="273" y="160"/>
                    <a:pt x="256" y="160"/>
                  </a:cubicBezTo>
                  <a:cubicBezTo>
                    <a:pt x="238" y="160"/>
                    <a:pt x="224" y="145"/>
                    <a:pt x="224" y="128"/>
                  </a:cubicBezTo>
                  <a:cubicBezTo>
                    <a:pt x="224" y="110"/>
                    <a:pt x="238" y="96"/>
                    <a:pt x="256" y="96"/>
                  </a:cubicBezTo>
                  <a:close/>
                  <a:moveTo>
                    <a:pt x="254" y="337"/>
                  </a:moveTo>
                  <a:cubicBezTo>
                    <a:pt x="200" y="411"/>
                    <a:pt x="200" y="411"/>
                    <a:pt x="200" y="411"/>
                  </a:cubicBezTo>
                  <a:cubicBezTo>
                    <a:pt x="198" y="414"/>
                    <a:pt x="195" y="416"/>
                    <a:pt x="192" y="416"/>
                  </a:cubicBezTo>
                  <a:cubicBezTo>
                    <a:pt x="190" y="416"/>
                    <a:pt x="187" y="415"/>
                    <a:pt x="185" y="414"/>
                  </a:cubicBezTo>
                  <a:cubicBezTo>
                    <a:pt x="181" y="410"/>
                    <a:pt x="180" y="404"/>
                    <a:pt x="183" y="399"/>
                  </a:cubicBezTo>
                  <a:cubicBezTo>
                    <a:pt x="236" y="324"/>
                    <a:pt x="236" y="324"/>
                    <a:pt x="236" y="324"/>
                  </a:cubicBezTo>
                  <a:cubicBezTo>
                    <a:pt x="240" y="319"/>
                    <a:pt x="246" y="318"/>
                    <a:pt x="251" y="322"/>
                  </a:cubicBezTo>
                  <a:cubicBezTo>
                    <a:pt x="256" y="325"/>
                    <a:pt x="257" y="332"/>
                    <a:pt x="254" y="337"/>
                  </a:cubicBezTo>
                  <a:close/>
                  <a:moveTo>
                    <a:pt x="311" y="416"/>
                  </a:moveTo>
                  <a:cubicBezTo>
                    <a:pt x="310" y="416"/>
                    <a:pt x="309" y="416"/>
                    <a:pt x="309" y="416"/>
                  </a:cubicBezTo>
                  <a:cubicBezTo>
                    <a:pt x="304" y="416"/>
                    <a:pt x="299" y="412"/>
                    <a:pt x="298" y="407"/>
                  </a:cubicBezTo>
                  <a:cubicBezTo>
                    <a:pt x="288" y="335"/>
                    <a:pt x="288" y="335"/>
                    <a:pt x="288" y="335"/>
                  </a:cubicBezTo>
                  <a:cubicBezTo>
                    <a:pt x="247" y="284"/>
                    <a:pt x="247" y="284"/>
                    <a:pt x="247" y="284"/>
                  </a:cubicBezTo>
                  <a:cubicBezTo>
                    <a:pt x="246" y="282"/>
                    <a:pt x="245" y="279"/>
                    <a:pt x="245" y="277"/>
                  </a:cubicBezTo>
                  <a:cubicBezTo>
                    <a:pt x="245" y="202"/>
                    <a:pt x="245" y="202"/>
                    <a:pt x="245" y="202"/>
                  </a:cubicBezTo>
                  <a:cubicBezTo>
                    <a:pt x="224" y="218"/>
                    <a:pt x="224" y="218"/>
                    <a:pt x="224" y="218"/>
                  </a:cubicBezTo>
                  <a:cubicBezTo>
                    <a:pt x="224" y="288"/>
                    <a:pt x="224" y="288"/>
                    <a:pt x="224" y="288"/>
                  </a:cubicBezTo>
                  <a:cubicBezTo>
                    <a:pt x="224" y="294"/>
                    <a:pt x="219" y="298"/>
                    <a:pt x="213" y="298"/>
                  </a:cubicBezTo>
                  <a:cubicBezTo>
                    <a:pt x="207" y="298"/>
                    <a:pt x="202" y="294"/>
                    <a:pt x="202" y="288"/>
                  </a:cubicBezTo>
                  <a:cubicBezTo>
                    <a:pt x="202" y="213"/>
                    <a:pt x="202" y="213"/>
                    <a:pt x="202" y="213"/>
                  </a:cubicBezTo>
                  <a:cubicBezTo>
                    <a:pt x="202" y="210"/>
                    <a:pt x="204" y="206"/>
                    <a:pt x="207" y="204"/>
                  </a:cubicBezTo>
                  <a:cubicBezTo>
                    <a:pt x="249" y="172"/>
                    <a:pt x="249" y="172"/>
                    <a:pt x="249" y="172"/>
                  </a:cubicBezTo>
                  <a:cubicBezTo>
                    <a:pt x="253" y="170"/>
                    <a:pt x="257" y="170"/>
                    <a:pt x="260" y="171"/>
                  </a:cubicBezTo>
                  <a:cubicBezTo>
                    <a:pt x="264" y="173"/>
                    <a:pt x="266" y="177"/>
                    <a:pt x="266" y="181"/>
                  </a:cubicBezTo>
                  <a:cubicBezTo>
                    <a:pt x="266" y="273"/>
                    <a:pt x="266" y="273"/>
                    <a:pt x="266" y="273"/>
                  </a:cubicBezTo>
                  <a:cubicBezTo>
                    <a:pt x="307" y="324"/>
                    <a:pt x="307" y="324"/>
                    <a:pt x="307" y="324"/>
                  </a:cubicBezTo>
                  <a:cubicBezTo>
                    <a:pt x="308" y="325"/>
                    <a:pt x="309" y="327"/>
                    <a:pt x="309" y="329"/>
                  </a:cubicBezTo>
                  <a:cubicBezTo>
                    <a:pt x="320" y="403"/>
                    <a:pt x="320" y="403"/>
                    <a:pt x="320" y="403"/>
                  </a:cubicBezTo>
                  <a:cubicBezTo>
                    <a:pt x="320" y="409"/>
                    <a:pt x="316" y="415"/>
                    <a:pt x="311" y="416"/>
                  </a:cubicBezTo>
                  <a:close/>
                  <a:moveTo>
                    <a:pt x="317" y="274"/>
                  </a:moveTo>
                  <a:cubicBezTo>
                    <a:pt x="314" y="276"/>
                    <a:pt x="312" y="277"/>
                    <a:pt x="309" y="277"/>
                  </a:cubicBezTo>
                  <a:cubicBezTo>
                    <a:pt x="306" y="277"/>
                    <a:pt x="304" y="276"/>
                    <a:pt x="301" y="274"/>
                  </a:cubicBezTo>
                  <a:cubicBezTo>
                    <a:pt x="291" y="263"/>
                    <a:pt x="291" y="263"/>
                    <a:pt x="291" y="263"/>
                  </a:cubicBezTo>
                  <a:cubicBezTo>
                    <a:pt x="287" y="259"/>
                    <a:pt x="287" y="252"/>
                    <a:pt x="291" y="248"/>
                  </a:cubicBezTo>
                  <a:cubicBezTo>
                    <a:pt x="295" y="244"/>
                    <a:pt x="302" y="244"/>
                    <a:pt x="306" y="248"/>
                  </a:cubicBezTo>
                  <a:cubicBezTo>
                    <a:pt x="317" y="259"/>
                    <a:pt x="317" y="259"/>
                    <a:pt x="317" y="259"/>
                  </a:cubicBezTo>
                  <a:cubicBezTo>
                    <a:pt x="321" y="263"/>
                    <a:pt x="321" y="270"/>
                    <a:pt x="317" y="27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Calibri Light"/>
                <a:ea typeface="+mn-ea"/>
                <a:cs typeface="+mn-cs"/>
              </a:endParaRPr>
            </a:p>
          </p:txBody>
        </p:sp>
      </p:grpSp>
      <p:sp>
        <p:nvSpPr>
          <p:cNvPr id="34" name="Freeform 38">
            <a:extLst>
              <a:ext uri="{FF2B5EF4-FFF2-40B4-BE49-F238E27FC236}">
                <a16:creationId xmlns:a16="http://schemas.microsoft.com/office/drawing/2014/main" id="{40B944B3-E077-4D14-B223-7F3A3FA7D3BC}"/>
              </a:ext>
            </a:extLst>
          </p:cNvPr>
          <p:cNvSpPr>
            <a:spLocks noChangeAspect="1" noEditPoints="1"/>
          </p:cNvSpPr>
          <p:nvPr/>
        </p:nvSpPr>
        <p:spPr bwMode="auto">
          <a:xfrm>
            <a:off x="7293405" y="5378818"/>
            <a:ext cx="181444" cy="279333"/>
          </a:xfrm>
          <a:custGeom>
            <a:avLst/>
            <a:gdLst>
              <a:gd name="T0" fmla="*/ 37 w 74"/>
              <a:gd name="T1" fmla="*/ 0 h 118"/>
              <a:gd name="T2" fmla="*/ 0 w 74"/>
              <a:gd name="T3" fmla="*/ 37 h 118"/>
              <a:gd name="T4" fmla="*/ 37 w 74"/>
              <a:gd name="T5" fmla="*/ 118 h 118"/>
              <a:gd name="T6" fmla="*/ 74 w 74"/>
              <a:gd name="T7" fmla="*/ 37 h 118"/>
              <a:gd name="T8" fmla="*/ 37 w 74"/>
              <a:gd name="T9" fmla="*/ 0 h 118"/>
              <a:gd name="T10" fmla="*/ 37 w 74"/>
              <a:gd name="T11" fmla="*/ 57 h 118"/>
              <a:gd name="T12" fmla="*/ 17 w 74"/>
              <a:gd name="T13" fmla="*/ 37 h 118"/>
              <a:gd name="T14" fmla="*/ 37 w 74"/>
              <a:gd name="T15" fmla="*/ 17 h 118"/>
              <a:gd name="T16" fmla="*/ 57 w 74"/>
              <a:gd name="T17" fmla="*/ 37 h 118"/>
              <a:gd name="T18" fmla="*/ 37 w 74"/>
              <a:gd name="T19"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18">
                <a:moveTo>
                  <a:pt x="37" y="0"/>
                </a:moveTo>
                <a:cubicBezTo>
                  <a:pt x="16" y="0"/>
                  <a:pt x="0" y="16"/>
                  <a:pt x="0" y="37"/>
                </a:cubicBezTo>
                <a:cubicBezTo>
                  <a:pt x="0" y="72"/>
                  <a:pt x="37" y="118"/>
                  <a:pt x="37" y="118"/>
                </a:cubicBezTo>
                <a:cubicBezTo>
                  <a:pt x="37" y="118"/>
                  <a:pt x="74" y="72"/>
                  <a:pt x="74" y="37"/>
                </a:cubicBezTo>
                <a:cubicBezTo>
                  <a:pt x="74" y="16"/>
                  <a:pt x="57" y="0"/>
                  <a:pt x="37" y="0"/>
                </a:cubicBezTo>
                <a:close/>
                <a:moveTo>
                  <a:pt x="37" y="57"/>
                </a:moveTo>
                <a:cubicBezTo>
                  <a:pt x="26" y="57"/>
                  <a:pt x="17" y="48"/>
                  <a:pt x="17" y="37"/>
                </a:cubicBezTo>
                <a:cubicBezTo>
                  <a:pt x="17" y="26"/>
                  <a:pt x="26" y="17"/>
                  <a:pt x="37" y="17"/>
                </a:cubicBezTo>
                <a:cubicBezTo>
                  <a:pt x="48" y="17"/>
                  <a:pt x="57" y="26"/>
                  <a:pt x="57" y="37"/>
                </a:cubicBezTo>
                <a:cubicBezTo>
                  <a:pt x="57" y="48"/>
                  <a:pt x="48" y="57"/>
                  <a:pt x="37" y="5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Calibri Light"/>
              <a:ea typeface="+mn-ea"/>
              <a:cs typeface="+mn-cs"/>
            </a:endParaRPr>
          </a:p>
        </p:txBody>
      </p:sp>
      <p:cxnSp>
        <p:nvCxnSpPr>
          <p:cNvPr id="35" name="Straight Arrow Connector 34">
            <a:extLst>
              <a:ext uri="{FF2B5EF4-FFF2-40B4-BE49-F238E27FC236}">
                <a16:creationId xmlns:a16="http://schemas.microsoft.com/office/drawing/2014/main" id="{61D92788-1127-4283-9548-79863FD79C34}"/>
              </a:ext>
            </a:extLst>
          </p:cNvPr>
          <p:cNvCxnSpPr>
            <a:cxnSpLocks/>
          </p:cNvCxnSpPr>
          <p:nvPr/>
        </p:nvCxnSpPr>
        <p:spPr>
          <a:xfrm flipV="1">
            <a:off x="7522170" y="4819495"/>
            <a:ext cx="233949" cy="48536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9" name="Freeform 6">
            <a:extLst>
              <a:ext uri="{FF2B5EF4-FFF2-40B4-BE49-F238E27FC236}">
                <a16:creationId xmlns:a16="http://schemas.microsoft.com/office/drawing/2014/main" id="{009DEDC8-7864-44B4-ACC5-EE14143F4323}"/>
              </a:ext>
            </a:extLst>
          </p:cNvPr>
          <p:cNvSpPr>
            <a:spLocks noChangeAspect="1" noEditPoints="1"/>
          </p:cNvSpPr>
          <p:nvPr/>
        </p:nvSpPr>
        <p:spPr bwMode="auto">
          <a:xfrm>
            <a:off x="5344615" y="4227493"/>
            <a:ext cx="202807" cy="323981"/>
          </a:xfrm>
          <a:custGeom>
            <a:avLst/>
            <a:gdLst>
              <a:gd name="T0" fmla="*/ 37 w 74"/>
              <a:gd name="T1" fmla="*/ 0 h 118"/>
              <a:gd name="T2" fmla="*/ 0 w 74"/>
              <a:gd name="T3" fmla="*/ 37 h 118"/>
              <a:gd name="T4" fmla="*/ 37 w 74"/>
              <a:gd name="T5" fmla="*/ 118 h 118"/>
              <a:gd name="T6" fmla="*/ 74 w 74"/>
              <a:gd name="T7" fmla="*/ 37 h 118"/>
              <a:gd name="T8" fmla="*/ 37 w 74"/>
              <a:gd name="T9" fmla="*/ 0 h 118"/>
              <a:gd name="T10" fmla="*/ 37 w 74"/>
              <a:gd name="T11" fmla="*/ 57 h 118"/>
              <a:gd name="T12" fmla="*/ 17 w 74"/>
              <a:gd name="T13" fmla="*/ 37 h 118"/>
              <a:gd name="T14" fmla="*/ 37 w 74"/>
              <a:gd name="T15" fmla="*/ 17 h 118"/>
              <a:gd name="T16" fmla="*/ 57 w 74"/>
              <a:gd name="T17" fmla="*/ 37 h 118"/>
              <a:gd name="T18" fmla="*/ 37 w 74"/>
              <a:gd name="T19"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18">
                <a:moveTo>
                  <a:pt x="37" y="0"/>
                </a:moveTo>
                <a:cubicBezTo>
                  <a:pt x="16" y="0"/>
                  <a:pt x="0" y="16"/>
                  <a:pt x="0" y="37"/>
                </a:cubicBezTo>
                <a:cubicBezTo>
                  <a:pt x="0" y="72"/>
                  <a:pt x="37" y="118"/>
                  <a:pt x="37" y="118"/>
                </a:cubicBezTo>
                <a:cubicBezTo>
                  <a:pt x="37" y="118"/>
                  <a:pt x="74" y="72"/>
                  <a:pt x="74" y="37"/>
                </a:cubicBezTo>
                <a:cubicBezTo>
                  <a:pt x="74" y="16"/>
                  <a:pt x="57" y="0"/>
                  <a:pt x="37" y="0"/>
                </a:cubicBezTo>
                <a:close/>
                <a:moveTo>
                  <a:pt x="37" y="57"/>
                </a:moveTo>
                <a:cubicBezTo>
                  <a:pt x="26" y="57"/>
                  <a:pt x="17" y="48"/>
                  <a:pt x="17" y="37"/>
                </a:cubicBezTo>
                <a:cubicBezTo>
                  <a:pt x="17" y="26"/>
                  <a:pt x="26" y="17"/>
                  <a:pt x="37" y="17"/>
                </a:cubicBezTo>
                <a:cubicBezTo>
                  <a:pt x="48" y="17"/>
                  <a:pt x="57" y="26"/>
                  <a:pt x="57" y="37"/>
                </a:cubicBezTo>
                <a:cubicBezTo>
                  <a:pt x="57" y="48"/>
                  <a:pt x="48" y="57"/>
                  <a:pt x="37" y="5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40" name="Freeform 364">
            <a:extLst>
              <a:ext uri="{FF2B5EF4-FFF2-40B4-BE49-F238E27FC236}">
                <a16:creationId xmlns:a16="http://schemas.microsoft.com/office/drawing/2014/main" id="{51E61409-27BD-4643-B627-94C8CDAF2656}"/>
              </a:ext>
            </a:extLst>
          </p:cNvPr>
          <p:cNvSpPr>
            <a:spLocks noChangeAspect="1" noEditPoints="1"/>
          </p:cNvSpPr>
          <p:nvPr/>
        </p:nvSpPr>
        <p:spPr bwMode="auto">
          <a:xfrm>
            <a:off x="1384580" y="3668665"/>
            <a:ext cx="487829" cy="486399"/>
          </a:xfrm>
          <a:custGeom>
            <a:avLst/>
            <a:gdLst>
              <a:gd name="T0" fmla="*/ 0 w 512"/>
              <a:gd name="T1" fmla="*/ 256 h 512"/>
              <a:gd name="T2" fmla="*/ 512 w 512"/>
              <a:gd name="T3" fmla="*/ 256 h 512"/>
              <a:gd name="T4" fmla="*/ 117 w 512"/>
              <a:gd name="T5" fmla="*/ 362 h 512"/>
              <a:gd name="T6" fmla="*/ 96 w 512"/>
              <a:gd name="T7" fmla="*/ 362 h 512"/>
              <a:gd name="T8" fmla="*/ 106 w 512"/>
              <a:gd name="T9" fmla="*/ 330 h 512"/>
              <a:gd name="T10" fmla="*/ 117 w 512"/>
              <a:gd name="T11" fmla="*/ 362 h 512"/>
              <a:gd name="T12" fmla="*/ 149 w 512"/>
              <a:gd name="T13" fmla="*/ 373 h 512"/>
              <a:gd name="T14" fmla="*/ 138 w 512"/>
              <a:gd name="T15" fmla="*/ 320 h 512"/>
              <a:gd name="T16" fmla="*/ 160 w 512"/>
              <a:gd name="T17" fmla="*/ 320 h 512"/>
              <a:gd name="T18" fmla="*/ 202 w 512"/>
              <a:gd name="T19" fmla="*/ 362 h 512"/>
              <a:gd name="T20" fmla="*/ 181 w 512"/>
              <a:gd name="T21" fmla="*/ 362 h 512"/>
              <a:gd name="T22" fmla="*/ 192 w 512"/>
              <a:gd name="T23" fmla="*/ 277 h 512"/>
              <a:gd name="T24" fmla="*/ 202 w 512"/>
              <a:gd name="T25" fmla="*/ 362 h 512"/>
              <a:gd name="T26" fmla="*/ 234 w 512"/>
              <a:gd name="T27" fmla="*/ 373 h 512"/>
              <a:gd name="T28" fmla="*/ 224 w 512"/>
              <a:gd name="T29" fmla="*/ 277 h 512"/>
              <a:gd name="T30" fmla="*/ 245 w 512"/>
              <a:gd name="T31" fmla="*/ 277 h 512"/>
              <a:gd name="T32" fmla="*/ 288 w 512"/>
              <a:gd name="T33" fmla="*/ 362 h 512"/>
              <a:gd name="T34" fmla="*/ 266 w 512"/>
              <a:gd name="T35" fmla="*/ 362 h 512"/>
              <a:gd name="T36" fmla="*/ 277 w 512"/>
              <a:gd name="T37" fmla="*/ 266 h 512"/>
              <a:gd name="T38" fmla="*/ 288 w 512"/>
              <a:gd name="T39" fmla="*/ 362 h 512"/>
              <a:gd name="T40" fmla="*/ 320 w 512"/>
              <a:gd name="T41" fmla="*/ 373 h 512"/>
              <a:gd name="T42" fmla="*/ 309 w 512"/>
              <a:gd name="T43" fmla="*/ 245 h 512"/>
              <a:gd name="T44" fmla="*/ 330 w 512"/>
              <a:gd name="T45" fmla="*/ 245 h 512"/>
              <a:gd name="T46" fmla="*/ 373 w 512"/>
              <a:gd name="T47" fmla="*/ 362 h 512"/>
              <a:gd name="T48" fmla="*/ 352 w 512"/>
              <a:gd name="T49" fmla="*/ 362 h 512"/>
              <a:gd name="T50" fmla="*/ 362 w 512"/>
              <a:gd name="T51" fmla="*/ 202 h 512"/>
              <a:gd name="T52" fmla="*/ 373 w 512"/>
              <a:gd name="T53" fmla="*/ 362 h 512"/>
              <a:gd name="T54" fmla="*/ 384 w 512"/>
              <a:gd name="T55" fmla="*/ 181 h 512"/>
              <a:gd name="T56" fmla="*/ 373 w 512"/>
              <a:gd name="T57" fmla="*/ 153 h 512"/>
              <a:gd name="T58" fmla="*/ 277 w 512"/>
              <a:gd name="T59" fmla="*/ 245 h 512"/>
              <a:gd name="T60" fmla="*/ 113 w 512"/>
              <a:gd name="T61" fmla="*/ 307 h 512"/>
              <a:gd name="T62" fmla="*/ 98 w 512"/>
              <a:gd name="T63" fmla="*/ 305 h 512"/>
              <a:gd name="T64" fmla="*/ 185 w 512"/>
              <a:gd name="T65" fmla="*/ 226 h 512"/>
              <a:gd name="T66" fmla="*/ 273 w 512"/>
              <a:gd name="T67" fmla="*/ 224 h 512"/>
              <a:gd name="T68" fmla="*/ 341 w 512"/>
              <a:gd name="T69" fmla="*/ 138 h 512"/>
              <a:gd name="T70" fmla="*/ 341 w 512"/>
              <a:gd name="T71" fmla="*/ 117 h 512"/>
              <a:gd name="T72" fmla="*/ 388 w 512"/>
              <a:gd name="T73" fmla="*/ 118 h 512"/>
              <a:gd name="T74" fmla="*/ 394 w 512"/>
              <a:gd name="T75"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17" y="362"/>
                </a:moveTo>
                <a:cubicBezTo>
                  <a:pt x="117" y="368"/>
                  <a:pt x="112" y="373"/>
                  <a:pt x="106" y="373"/>
                </a:cubicBezTo>
                <a:cubicBezTo>
                  <a:pt x="100" y="373"/>
                  <a:pt x="96" y="368"/>
                  <a:pt x="96" y="362"/>
                </a:cubicBezTo>
                <a:cubicBezTo>
                  <a:pt x="96" y="341"/>
                  <a:pt x="96" y="341"/>
                  <a:pt x="96" y="341"/>
                </a:cubicBezTo>
                <a:cubicBezTo>
                  <a:pt x="96" y="335"/>
                  <a:pt x="100" y="330"/>
                  <a:pt x="106" y="330"/>
                </a:cubicBezTo>
                <a:cubicBezTo>
                  <a:pt x="112" y="330"/>
                  <a:pt x="117" y="335"/>
                  <a:pt x="117" y="341"/>
                </a:cubicBezTo>
                <a:lnTo>
                  <a:pt x="117" y="362"/>
                </a:lnTo>
                <a:close/>
                <a:moveTo>
                  <a:pt x="160" y="362"/>
                </a:moveTo>
                <a:cubicBezTo>
                  <a:pt x="160" y="368"/>
                  <a:pt x="155" y="373"/>
                  <a:pt x="149" y="373"/>
                </a:cubicBezTo>
                <a:cubicBezTo>
                  <a:pt x="143" y="373"/>
                  <a:pt x="138" y="368"/>
                  <a:pt x="138" y="362"/>
                </a:cubicBezTo>
                <a:cubicBezTo>
                  <a:pt x="138" y="320"/>
                  <a:pt x="138" y="320"/>
                  <a:pt x="138" y="320"/>
                </a:cubicBezTo>
                <a:cubicBezTo>
                  <a:pt x="138" y="314"/>
                  <a:pt x="143" y="309"/>
                  <a:pt x="149" y="309"/>
                </a:cubicBezTo>
                <a:cubicBezTo>
                  <a:pt x="155" y="309"/>
                  <a:pt x="160" y="314"/>
                  <a:pt x="160" y="320"/>
                </a:cubicBezTo>
                <a:lnTo>
                  <a:pt x="160" y="362"/>
                </a:lnTo>
                <a:close/>
                <a:moveTo>
                  <a:pt x="202" y="362"/>
                </a:moveTo>
                <a:cubicBezTo>
                  <a:pt x="202" y="368"/>
                  <a:pt x="198" y="373"/>
                  <a:pt x="192" y="373"/>
                </a:cubicBezTo>
                <a:cubicBezTo>
                  <a:pt x="186" y="373"/>
                  <a:pt x="181" y="368"/>
                  <a:pt x="181" y="362"/>
                </a:cubicBezTo>
                <a:cubicBezTo>
                  <a:pt x="181" y="288"/>
                  <a:pt x="181" y="288"/>
                  <a:pt x="181" y="288"/>
                </a:cubicBezTo>
                <a:cubicBezTo>
                  <a:pt x="181" y="282"/>
                  <a:pt x="186" y="277"/>
                  <a:pt x="192" y="277"/>
                </a:cubicBezTo>
                <a:cubicBezTo>
                  <a:pt x="198" y="277"/>
                  <a:pt x="202" y="282"/>
                  <a:pt x="202" y="288"/>
                </a:cubicBezTo>
                <a:lnTo>
                  <a:pt x="202" y="362"/>
                </a:lnTo>
                <a:close/>
                <a:moveTo>
                  <a:pt x="245" y="362"/>
                </a:moveTo>
                <a:cubicBezTo>
                  <a:pt x="245" y="368"/>
                  <a:pt x="240" y="373"/>
                  <a:pt x="234" y="373"/>
                </a:cubicBezTo>
                <a:cubicBezTo>
                  <a:pt x="228" y="373"/>
                  <a:pt x="224" y="368"/>
                  <a:pt x="224" y="362"/>
                </a:cubicBezTo>
                <a:cubicBezTo>
                  <a:pt x="224" y="277"/>
                  <a:pt x="224" y="277"/>
                  <a:pt x="224" y="277"/>
                </a:cubicBezTo>
                <a:cubicBezTo>
                  <a:pt x="224" y="271"/>
                  <a:pt x="228" y="266"/>
                  <a:pt x="234" y="266"/>
                </a:cubicBezTo>
                <a:cubicBezTo>
                  <a:pt x="240" y="266"/>
                  <a:pt x="245" y="271"/>
                  <a:pt x="245" y="277"/>
                </a:cubicBezTo>
                <a:lnTo>
                  <a:pt x="245" y="362"/>
                </a:lnTo>
                <a:close/>
                <a:moveTo>
                  <a:pt x="288" y="362"/>
                </a:moveTo>
                <a:cubicBezTo>
                  <a:pt x="288" y="368"/>
                  <a:pt x="283" y="373"/>
                  <a:pt x="277" y="373"/>
                </a:cubicBezTo>
                <a:cubicBezTo>
                  <a:pt x="271" y="373"/>
                  <a:pt x="266" y="368"/>
                  <a:pt x="266" y="362"/>
                </a:cubicBezTo>
                <a:cubicBezTo>
                  <a:pt x="266" y="277"/>
                  <a:pt x="266" y="277"/>
                  <a:pt x="266" y="277"/>
                </a:cubicBezTo>
                <a:cubicBezTo>
                  <a:pt x="266" y="271"/>
                  <a:pt x="271" y="266"/>
                  <a:pt x="277" y="266"/>
                </a:cubicBezTo>
                <a:cubicBezTo>
                  <a:pt x="283" y="266"/>
                  <a:pt x="288" y="271"/>
                  <a:pt x="288" y="277"/>
                </a:cubicBezTo>
                <a:lnTo>
                  <a:pt x="288" y="362"/>
                </a:lnTo>
                <a:close/>
                <a:moveTo>
                  <a:pt x="330" y="362"/>
                </a:moveTo>
                <a:cubicBezTo>
                  <a:pt x="330" y="368"/>
                  <a:pt x="326" y="373"/>
                  <a:pt x="320" y="373"/>
                </a:cubicBezTo>
                <a:cubicBezTo>
                  <a:pt x="314" y="373"/>
                  <a:pt x="309" y="368"/>
                  <a:pt x="309" y="362"/>
                </a:cubicBezTo>
                <a:cubicBezTo>
                  <a:pt x="309" y="245"/>
                  <a:pt x="309" y="245"/>
                  <a:pt x="309" y="245"/>
                </a:cubicBezTo>
                <a:cubicBezTo>
                  <a:pt x="309" y="239"/>
                  <a:pt x="314" y="234"/>
                  <a:pt x="320" y="234"/>
                </a:cubicBezTo>
                <a:cubicBezTo>
                  <a:pt x="326" y="234"/>
                  <a:pt x="330" y="239"/>
                  <a:pt x="330" y="245"/>
                </a:cubicBezTo>
                <a:lnTo>
                  <a:pt x="330" y="362"/>
                </a:lnTo>
                <a:close/>
                <a:moveTo>
                  <a:pt x="373" y="362"/>
                </a:moveTo>
                <a:cubicBezTo>
                  <a:pt x="373" y="368"/>
                  <a:pt x="368" y="373"/>
                  <a:pt x="362" y="373"/>
                </a:cubicBezTo>
                <a:cubicBezTo>
                  <a:pt x="356" y="373"/>
                  <a:pt x="352" y="368"/>
                  <a:pt x="352" y="362"/>
                </a:cubicBezTo>
                <a:cubicBezTo>
                  <a:pt x="352" y="213"/>
                  <a:pt x="352" y="213"/>
                  <a:pt x="352" y="213"/>
                </a:cubicBezTo>
                <a:cubicBezTo>
                  <a:pt x="352" y="207"/>
                  <a:pt x="356" y="202"/>
                  <a:pt x="362" y="202"/>
                </a:cubicBezTo>
                <a:cubicBezTo>
                  <a:pt x="368" y="202"/>
                  <a:pt x="373" y="207"/>
                  <a:pt x="373" y="213"/>
                </a:cubicBezTo>
                <a:lnTo>
                  <a:pt x="373" y="362"/>
                </a:lnTo>
                <a:close/>
                <a:moveTo>
                  <a:pt x="394" y="170"/>
                </a:moveTo>
                <a:cubicBezTo>
                  <a:pt x="394" y="176"/>
                  <a:pt x="390" y="181"/>
                  <a:pt x="384" y="181"/>
                </a:cubicBezTo>
                <a:cubicBezTo>
                  <a:pt x="378" y="181"/>
                  <a:pt x="373" y="176"/>
                  <a:pt x="373" y="170"/>
                </a:cubicBezTo>
                <a:cubicBezTo>
                  <a:pt x="373" y="153"/>
                  <a:pt x="373" y="153"/>
                  <a:pt x="373" y="153"/>
                </a:cubicBezTo>
                <a:cubicBezTo>
                  <a:pt x="285" y="242"/>
                  <a:pt x="285" y="242"/>
                  <a:pt x="285" y="242"/>
                </a:cubicBezTo>
                <a:cubicBezTo>
                  <a:pt x="283" y="244"/>
                  <a:pt x="280" y="245"/>
                  <a:pt x="277" y="245"/>
                </a:cubicBezTo>
                <a:cubicBezTo>
                  <a:pt x="195" y="245"/>
                  <a:pt x="195" y="245"/>
                  <a:pt x="195" y="245"/>
                </a:cubicBezTo>
                <a:cubicBezTo>
                  <a:pt x="113" y="307"/>
                  <a:pt x="113" y="307"/>
                  <a:pt x="113" y="307"/>
                </a:cubicBezTo>
                <a:cubicBezTo>
                  <a:pt x="111" y="308"/>
                  <a:pt x="109" y="309"/>
                  <a:pt x="106" y="309"/>
                </a:cubicBezTo>
                <a:cubicBezTo>
                  <a:pt x="103" y="309"/>
                  <a:pt x="100" y="308"/>
                  <a:pt x="98" y="305"/>
                </a:cubicBezTo>
                <a:cubicBezTo>
                  <a:pt x="94" y="300"/>
                  <a:pt x="95" y="293"/>
                  <a:pt x="100" y="290"/>
                </a:cubicBezTo>
                <a:cubicBezTo>
                  <a:pt x="185" y="226"/>
                  <a:pt x="185" y="226"/>
                  <a:pt x="185" y="226"/>
                </a:cubicBezTo>
                <a:cubicBezTo>
                  <a:pt x="187" y="224"/>
                  <a:pt x="189" y="224"/>
                  <a:pt x="192" y="224"/>
                </a:cubicBezTo>
                <a:cubicBezTo>
                  <a:pt x="273" y="224"/>
                  <a:pt x="273" y="224"/>
                  <a:pt x="273" y="224"/>
                </a:cubicBezTo>
                <a:cubicBezTo>
                  <a:pt x="358" y="138"/>
                  <a:pt x="358" y="138"/>
                  <a:pt x="358" y="138"/>
                </a:cubicBezTo>
                <a:cubicBezTo>
                  <a:pt x="341" y="138"/>
                  <a:pt x="341" y="138"/>
                  <a:pt x="341" y="138"/>
                </a:cubicBezTo>
                <a:cubicBezTo>
                  <a:pt x="335" y="138"/>
                  <a:pt x="330" y="134"/>
                  <a:pt x="330" y="128"/>
                </a:cubicBezTo>
                <a:cubicBezTo>
                  <a:pt x="330" y="122"/>
                  <a:pt x="335" y="117"/>
                  <a:pt x="341" y="117"/>
                </a:cubicBezTo>
                <a:cubicBezTo>
                  <a:pt x="384" y="117"/>
                  <a:pt x="384" y="117"/>
                  <a:pt x="384" y="117"/>
                </a:cubicBezTo>
                <a:cubicBezTo>
                  <a:pt x="385" y="117"/>
                  <a:pt x="386" y="117"/>
                  <a:pt x="388" y="118"/>
                </a:cubicBezTo>
                <a:cubicBezTo>
                  <a:pt x="390" y="119"/>
                  <a:pt x="392" y="121"/>
                  <a:pt x="394" y="124"/>
                </a:cubicBezTo>
                <a:cubicBezTo>
                  <a:pt x="394" y="125"/>
                  <a:pt x="394" y="126"/>
                  <a:pt x="394" y="128"/>
                </a:cubicBezTo>
                <a:lnTo>
                  <a:pt x="394" y="17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cxnSp>
        <p:nvCxnSpPr>
          <p:cNvPr id="41" name="Straight Arrow Connector 40">
            <a:extLst>
              <a:ext uri="{FF2B5EF4-FFF2-40B4-BE49-F238E27FC236}">
                <a16:creationId xmlns:a16="http://schemas.microsoft.com/office/drawing/2014/main" id="{972ACA7C-3306-4AA5-8208-788D010D7D9E}"/>
              </a:ext>
            </a:extLst>
          </p:cNvPr>
          <p:cNvCxnSpPr/>
          <p:nvPr/>
        </p:nvCxnSpPr>
        <p:spPr>
          <a:xfrm flipH="1" flipV="1">
            <a:off x="4364720" y="4010354"/>
            <a:ext cx="787211" cy="2171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D769A30-7F17-41C4-BAD2-676FC7415093}"/>
              </a:ext>
            </a:extLst>
          </p:cNvPr>
          <p:cNvSpPr txBox="1"/>
          <p:nvPr/>
        </p:nvSpPr>
        <p:spPr>
          <a:xfrm>
            <a:off x="1916426" y="3828519"/>
            <a:ext cx="2351952" cy="830997"/>
          </a:xfrm>
          <a:prstGeom prst="rect">
            <a:avLst/>
          </a:prstGeom>
          <a:noFill/>
        </p:spPr>
        <p:txBody>
          <a:bodyPr wrap="square" rtlCol="0">
            <a:spAutoFit/>
          </a:bodyPr>
          <a:lstStyle/>
          <a:p>
            <a:pPr algn="just"/>
            <a:r>
              <a:rPr lang="en-US" sz="1200" dirty="0">
                <a:cs typeface="Times"/>
              </a:rPr>
              <a:t>Ensure that the profiled data through </a:t>
            </a:r>
            <a:r>
              <a:rPr lang="en-US" sz="1200" dirty="0" err="1">
                <a:cs typeface="Times"/>
              </a:rPr>
              <a:t>Pyspark</a:t>
            </a:r>
            <a:r>
              <a:rPr lang="en-US" sz="1200" dirty="0">
                <a:cs typeface="Times"/>
              </a:rPr>
              <a:t> is migrated correctly wherever the source is an RDBMS.</a:t>
            </a:r>
          </a:p>
        </p:txBody>
      </p:sp>
      <p:sp>
        <p:nvSpPr>
          <p:cNvPr id="43" name="TextBox 42">
            <a:extLst>
              <a:ext uri="{FF2B5EF4-FFF2-40B4-BE49-F238E27FC236}">
                <a16:creationId xmlns:a16="http://schemas.microsoft.com/office/drawing/2014/main" id="{AFCF09BA-6D5D-4431-8F78-68DB7CF05349}"/>
              </a:ext>
            </a:extLst>
          </p:cNvPr>
          <p:cNvSpPr txBox="1"/>
          <p:nvPr/>
        </p:nvSpPr>
        <p:spPr>
          <a:xfrm>
            <a:off x="1827544" y="3487135"/>
            <a:ext cx="2795380" cy="338554"/>
          </a:xfrm>
          <a:prstGeom prst="rect">
            <a:avLst/>
          </a:prstGeom>
          <a:noFill/>
        </p:spPr>
        <p:txBody>
          <a:bodyPr wrap="square" rtlCol="0">
            <a:spAutoFit/>
          </a:bodyPr>
          <a:lstStyle/>
          <a:p>
            <a:pPr lvl="0" defTabSz="1219170">
              <a:defRPr/>
            </a:pP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Step 4:</a:t>
            </a:r>
            <a:endParaRPr kumimoji="0" lang="en-US" sz="10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grpSp>
        <p:nvGrpSpPr>
          <p:cNvPr id="64" name="Group 63">
            <a:extLst>
              <a:ext uri="{FF2B5EF4-FFF2-40B4-BE49-F238E27FC236}">
                <a16:creationId xmlns:a16="http://schemas.microsoft.com/office/drawing/2014/main" id="{77865DA7-2489-46DB-9981-DEC3FF66F179}"/>
              </a:ext>
            </a:extLst>
          </p:cNvPr>
          <p:cNvGrpSpPr/>
          <p:nvPr/>
        </p:nvGrpSpPr>
        <p:grpSpPr>
          <a:xfrm>
            <a:off x="7763437" y="4010355"/>
            <a:ext cx="2633802" cy="2236511"/>
            <a:chOff x="9094897" y="4742460"/>
            <a:chExt cx="2009795" cy="1106396"/>
          </a:xfrm>
        </p:grpSpPr>
        <p:grpSp>
          <p:nvGrpSpPr>
            <p:cNvPr id="65" name="Group 64">
              <a:extLst>
                <a:ext uri="{FF2B5EF4-FFF2-40B4-BE49-F238E27FC236}">
                  <a16:creationId xmlns:a16="http://schemas.microsoft.com/office/drawing/2014/main" id="{2426E64D-A2BE-4F5B-8165-92B31EC91C80}"/>
                </a:ext>
              </a:extLst>
            </p:cNvPr>
            <p:cNvGrpSpPr/>
            <p:nvPr/>
          </p:nvGrpSpPr>
          <p:grpSpPr>
            <a:xfrm>
              <a:off x="10910723" y="5135120"/>
              <a:ext cx="193969" cy="484385"/>
              <a:chOff x="6423442" y="3830425"/>
              <a:chExt cx="193969" cy="484385"/>
            </a:xfrm>
          </p:grpSpPr>
          <p:cxnSp>
            <p:nvCxnSpPr>
              <p:cNvPr id="67" name="Straight Connector 66">
                <a:extLst>
                  <a:ext uri="{FF2B5EF4-FFF2-40B4-BE49-F238E27FC236}">
                    <a16:creationId xmlns:a16="http://schemas.microsoft.com/office/drawing/2014/main" id="{9D1CEFA2-C773-4150-B671-16FFBA33E693}"/>
                  </a:ext>
                </a:extLst>
              </p:cNvPr>
              <p:cNvCxnSpPr>
                <a:cxnSpLocks/>
              </p:cNvCxnSpPr>
              <p:nvPr/>
            </p:nvCxnSpPr>
            <p:spPr>
              <a:xfrm flipH="1">
                <a:off x="6423442" y="3830425"/>
                <a:ext cx="14963" cy="484385"/>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Isosceles Triangle 67">
                <a:extLst>
                  <a:ext uri="{FF2B5EF4-FFF2-40B4-BE49-F238E27FC236}">
                    <a16:creationId xmlns:a16="http://schemas.microsoft.com/office/drawing/2014/main" id="{24137F3E-CA73-43B6-B8DF-D91B35FE42B1}"/>
                  </a:ext>
                </a:extLst>
              </p:cNvPr>
              <p:cNvSpPr/>
              <p:nvPr/>
            </p:nvSpPr>
            <p:spPr bwMode="gray">
              <a:xfrm rot="5400000">
                <a:off x="6399825" y="3877035"/>
                <a:ext cx="263309" cy="171862"/>
              </a:xfrm>
              <a:prstGeom prst="triangle">
                <a:avLst/>
              </a:prstGeom>
              <a:solidFill>
                <a:schemeClr val="accent6">
                  <a:lumMod val="20000"/>
                  <a:lumOff val="80000"/>
                </a:schemeClr>
              </a:solidFill>
              <a:ln w="19050" algn="ctr">
                <a:solidFill>
                  <a:schemeClr val="tx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Light"/>
                  <a:ea typeface="+mn-ea"/>
                  <a:cs typeface="+mn-cs"/>
                </a:endParaRPr>
              </a:p>
            </p:txBody>
          </p:sp>
        </p:grpSp>
        <p:sp>
          <p:nvSpPr>
            <p:cNvPr id="66" name="TextBox 65">
              <a:extLst>
                <a:ext uri="{FF2B5EF4-FFF2-40B4-BE49-F238E27FC236}">
                  <a16:creationId xmlns:a16="http://schemas.microsoft.com/office/drawing/2014/main" id="{400C3824-E85E-4EC9-BFF9-1D69391ECC69}"/>
                </a:ext>
              </a:extLst>
            </p:cNvPr>
            <p:cNvSpPr txBox="1"/>
            <p:nvPr/>
          </p:nvSpPr>
          <p:spPr>
            <a:xfrm>
              <a:off x="9094897" y="4742460"/>
              <a:ext cx="1665304" cy="1106396"/>
            </a:xfrm>
            <a:prstGeom prst="rect">
              <a:avLst/>
            </a:prstGeom>
            <a:noFill/>
          </p:spPr>
          <p:txBody>
            <a:bodyPr vert="horz" wrap="square" lIns="0" tIns="0" rIns="0" bIns="0" rtlCol="0">
              <a:spAutoFit/>
            </a:bodyPr>
            <a:lstStyle/>
            <a:p>
              <a:pPr marL="171450" lvl="0" indent="-171450" algn="just">
                <a:spcBef>
                  <a:spcPts val="200"/>
                </a:spcBef>
                <a:buSzPct val="100000"/>
                <a:buFont typeface="Wingdings" panose="05000000000000000000" pitchFamily="2" charset="2"/>
                <a:buChar char="§"/>
                <a:defRPr/>
              </a:pPr>
              <a:r>
                <a:rPr lang="en-US" sz="1200" dirty="0"/>
                <a:t>Logistic Regression, Linear Regression, Decision Tree and Random Forest Tree models were implemented and the accuracy for each was found.</a:t>
              </a:r>
            </a:p>
            <a:p>
              <a:pPr lvl="0">
                <a:spcBef>
                  <a:spcPts val="200"/>
                </a:spcBef>
                <a:buSzPct val="100000"/>
                <a:defRPr/>
              </a:pPr>
              <a:endParaRPr lang="en-US" sz="900" dirty="0"/>
            </a:p>
            <a:p>
              <a:pPr lvl="0">
                <a:spcBef>
                  <a:spcPts val="200"/>
                </a:spcBef>
                <a:buSzPct val="100000"/>
                <a:defRPr/>
              </a:pPr>
              <a:endParaRPr lang="en-US" sz="900" dirty="0"/>
            </a:p>
            <a:p>
              <a:pPr lvl="0">
                <a:spcBef>
                  <a:spcPts val="200"/>
                </a:spcBef>
                <a:buSzPct val="100000"/>
                <a:defRPr/>
              </a:pPr>
              <a:endParaRPr lang="en-US" sz="900" dirty="0"/>
            </a:p>
            <a:p>
              <a:pPr lvl="0">
                <a:spcBef>
                  <a:spcPts val="200"/>
                </a:spcBef>
                <a:buSzPct val="100000"/>
                <a:defRPr/>
              </a:pPr>
              <a:endParaRPr lang="en-US" sz="900" dirty="0"/>
            </a:p>
            <a:p>
              <a:pPr lvl="0">
                <a:spcBef>
                  <a:spcPts val="200"/>
                </a:spcBef>
                <a:buSzPct val="100000"/>
                <a:defRPr/>
              </a:pPr>
              <a:endParaRPr lang="en-US" sz="900" dirty="0"/>
            </a:p>
            <a:p>
              <a:pPr lvl="0">
                <a:spcBef>
                  <a:spcPts val="200"/>
                </a:spcBef>
                <a:buSzPct val="100000"/>
                <a:defRPr/>
              </a:pPr>
              <a:endParaRPr lang="en-US" sz="900" dirty="0"/>
            </a:p>
            <a:p>
              <a:pPr lvl="0">
                <a:spcBef>
                  <a:spcPts val="200"/>
                </a:spcBef>
                <a:buSzPct val="100000"/>
                <a:defRPr/>
              </a:pPr>
              <a:endParaRPr lang="en-US" sz="900" dirty="0"/>
            </a:p>
            <a:p>
              <a:pPr lvl="0">
                <a:spcBef>
                  <a:spcPts val="200"/>
                </a:spcBef>
                <a:buSzPct val="100000"/>
                <a:defRPr/>
              </a:pPr>
              <a:r>
                <a:rPr lang="en-US" sz="900" dirty="0"/>
                <a:t> </a:t>
              </a:r>
            </a:p>
          </p:txBody>
        </p:sp>
      </p:grpSp>
      <p:sp>
        <p:nvSpPr>
          <p:cNvPr id="2" name="TextBox 1">
            <a:extLst>
              <a:ext uri="{FF2B5EF4-FFF2-40B4-BE49-F238E27FC236}">
                <a16:creationId xmlns:a16="http://schemas.microsoft.com/office/drawing/2014/main" id="{A7F3865E-B50D-470F-BE20-7C811B20D99D}"/>
              </a:ext>
            </a:extLst>
          </p:cNvPr>
          <p:cNvSpPr txBox="1"/>
          <p:nvPr/>
        </p:nvSpPr>
        <p:spPr>
          <a:xfrm>
            <a:off x="339047" y="6339155"/>
            <a:ext cx="2650733" cy="486399"/>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4" name="TextBox 3">
            <a:extLst>
              <a:ext uri="{FF2B5EF4-FFF2-40B4-BE49-F238E27FC236}">
                <a16:creationId xmlns:a16="http://schemas.microsoft.com/office/drawing/2014/main" id="{C1B05C33-03DC-474B-94FD-FC90E235A86C}"/>
              </a:ext>
            </a:extLst>
          </p:cNvPr>
          <p:cNvSpPr txBox="1"/>
          <p:nvPr/>
        </p:nvSpPr>
        <p:spPr>
          <a:xfrm>
            <a:off x="8686800" y="6486086"/>
            <a:ext cx="3003549" cy="297739"/>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42413827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1650" y="317500"/>
            <a:ext cx="11188700" cy="334099"/>
          </a:xfrm>
        </p:spPr>
        <p:txBody>
          <a:bodyPr/>
          <a:lstStyle/>
          <a:p>
            <a:pPr algn="ctr"/>
            <a:r>
              <a:rPr lang="en-GB" sz="3600" b="1" dirty="0">
                <a:latin typeface="calibri light"/>
                <a:cs typeface="Calibri Light"/>
              </a:rPr>
              <a:t>INDEX</a:t>
            </a:r>
            <a:endParaRPr lang="en-GB" sz="3600" b="1" dirty="0">
              <a:latin typeface="calibri light"/>
            </a:endParaRPr>
          </a:p>
        </p:txBody>
      </p:sp>
      <p:sp>
        <p:nvSpPr>
          <p:cNvPr id="50" name="TextBox 49"/>
          <p:cNvSpPr txBox="1"/>
          <p:nvPr/>
        </p:nvSpPr>
        <p:spPr>
          <a:xfrm>
            <a:off x="1718316" y="1713186"/>
            <a:ext cx="2051428" cy="1077218"/>
          </a:xfrm>
          <a:prstGeom prst="rect">
            <a:avLst/>
          </a:prstGeom>
          <a:noFill/>
        </p:spPr>
        <p:txBody>
          <a:bodyPr wrap="square" lIns="0" tIns="0" rIns="0" bIns="0" rtlCol="0" anchor="t">
            <a:noAutofit/>
          </a:bodyPr>
          <a:lstStyle/>
          <a:p>
            <a:r>
              <a:rPr lang="en-IN" sz="2200" dirty="0">
                <a:ea typeface="+mn-lt"/>
                <a:cs typeface="+mn-lt"/>
              </a:rPr>
              <a:t>Data manipulation using Python</a:t>
            </a:r>
            <a:r>
              <a:rPr lang="en-IN" sz="2400" dirty="0">
                <a:ea typeface="+mn-lt"/>
                <a:cs typeface="+mn-lt"/>
              </a:rPr>
              <a:t> </a:t>
            </a:r>
            <a:endParaRPr lang="en-US" sz="2400" dirty="0">
              <a:cs typeface="Calibri"/>
            </a:endParaRPr>
          </a:p>
        </p:txBody>
      </p:sp>
      <p:sp>
        <p:nvSpPr>
          <p:cNvPr id="52" name="TextBox 51"/>
          <p:cNvSpPr txBox="1"/>
          <p:nvPr/>
        </p:nvSpPr>
        <p:spPr>
          <a:xfrm>
            <a:off x="-204585" y="2920621"/>
            <a:ext cx="2153518" cy="1354217"/>
          </a:xfrm>
          <a:prstGeom prst="rect">
            <a:avLst/>
          </a:prstGeom>
          <a:noFill/>
        </p:spPr>
        <p:txBody>
          <a:bodyPr wrap="square" lIns="0" tIns="0" rIns="0" bIns="0" rtlCol="0">
            <a:spAutoFit/>
          </a:bodyPr>
          <a:lstStyle/>
          <a:p>
            <a:pPr algn="ctr">
              <a:spcBef>
                <a:spcPts val="600"/>
              </a:spcBef>
              <a:buSzPct val="100000"/>
            </a:pPr>
            <a:r>
              <a:rPr lang="en-GB" sz="8800" dirty="0">
                <a:solidFill>
                  <a:schemeClr val="accent2"/>
                </a:solidFill>
              </a:rPr>
              <a:t>02</a:t>
            </a:r>
          </a:p>
        </p:txBody>
      </p:sp>
      <p:sp>
        <p:nvSpPr>
          <p:cNvPr id="53" name="TextBox 52"/>
          <p:cNvSpPr txBox="1"/>
          <p:nvPr/>
        </p:nvSpPr>
        <p:spPr>
          <a:xfrm>
            <a:off x="-204585" y="1482610"/>
            <a:ext cx="2153518" cy="1354217"/>
          </a:xfrm>
          <a:prstGeom prst="rect">
            <a:avLst/>
          </a:prstGeom>
          <a:noFill/>
        </p:spPr>
        <p:txBody>
          <a:bodyPr wrap="square" lIns="0" tIns="0" rIns="0" bIns="0" rtlCol="0">
            <a:spAutoFit/>
          </a:bodyPr>
          <a:lstStyle/>
          <a:p>
            <a:pPr algn="ctr">
              <a:spcBef>
                <a:spcPts val="600"/>
              </a:spcBef>
              <a:buSzPct val="100000"/>
            </a:pPr>
            <a:r>
              <a:rPr lang="en-GB" sz="8800" dirty="0">
                <a:solidFill>
                  <a:schemeClr val="accent3"/>
                </a:solidFill>
              </a:rPr>
              <a:t>01</a:t>
            </a:r>
          </a:p>
        </p:txBody>
      </p:sp>
      <p:sp>
        <p:nvSpPr>
          <p:cNvPr id="55" name="TextBox 54"/>
          <p:cNvSpPr txBox="1"/>
          <p:nvPr/>
        </p:nvSpPr>
        <p:spPr>
          <a:xfrm>
            <a:off x="5936512" y="1767775"/>
            <a:ext cx="2256571" cy="1077218"/>
          </a:xfrm>
          <a:prstGeom prst="rect">
            <a:avLst/>
          </a:prstGeom>
          <a:noFill/>
        </p:spPr>
        <p:txBody>
          <a:bodyPr wrap="square" lIns="0" tIns="0" rIns="0" bIns="0" rtlCol="0" anchor="t">
            <a:noAutofit/>
          </a:bodyPr>
          <a:lstStyle/>
          <a:p>
            <a:r>
              <a:rPr lang="en-IN" sz="2200" dirty="0"/>
              <a:t>Exploratory Data Analysis</a:t>
            </a:r>
            <a:endParaRPr lang="en-IN" sz="2200" dirty="0">
              <a:cs typeface="Calibri"/>
            </a:endParaRPr>
          </a:p>
        </p:txBody>
      </p:sp>
      <p:sp>
        <p:nvSpPr>
          <p:cNvPr id="56" name="TextBox 55"/>
          <p:cNvSpPr txBox="1"/>
          <p:nvPr/>
        </p:nvSpPr>
        <p:spPr>
          <a:xfrm>
            <a:off x="3869507" y="1482610"/>
            <a:ext cx="2153518" cy="1354217"/>
          </a:xfrm>
          <a:prstGeom prst="rect">
            <a:avLst/>
          </a:prstGeom>
          <a:noFill/>
        </p:spPr>
        <p:txBody>
          <a:bodyPr wrap="square" lIns="0" tIns="0" rIns="0" bIns="0" rtlCol="0">
            <a:spAutoFit/>
          </a:bodyPr>
          <a:lstStyle/>
          <a:p>
            <a:pPr algn="ctr">
              <a:spcBef>
                <a:spcPts val="600"/>
              </a:spcBef>
              <a:buSzPct val="100000"/>
            </a:pPr>
            <a:r>
              <a:rPr lang="en-GB" sz="8800" dirty="0">
                <a:solidFill>
                  <a:schemeClr val="tx2">
                    <a:lumMod val="75000"/>
                  </a:schemeClr>
                </a:solidFill>
              </a:rPr>
              <a:t>04</a:t>
            </a:r>
          </a:p>
        </p:txBody>
      </p:sp>
      <p:sp>
        <p:nvSpPr>
          <p:cNvPr id="58" name="TextBox 57"/>
          <p:cNvSpPr txBox="1"/>
          <p:nvPr/>
        </p:nvSpPr>
        <p:spPr>
          <a:xfrm>
            <a:off x="-204585" y="4423935"/>
            <a:ext cx="2153518" cy="1354217"/>
          </a:xfrm>
          <a:prstGeom prst="rect">
            <a:avLst/>
          </a:prstGeom>
          <a:noFill/>
        </p:spPr>
        <p:txBody>
          <a:bodyPr wrap="square" lIns="0" tIns="0" rIns="0" bIns="0" rtlCol="0">
            <a:spAutoFit/>
          </a:bodyPr>
          <a:lstStyle/>
          <a:p>
            <a:pPr algn="ctr">
              <a:spcBef>
                <a:spcPts val="600"/>
              </a:spcBef>
              <a:buSzPct val="100000"/>
            </a:pPr>
            <a:r>
              <a:rPr lang="en-GB" sz="8800" dirty="0">
                <a:solidFill>
                  <a:schemeClr val="accent1"/>
                </a:solidFill>
              </a:rPr>
              <a:t>03</a:t>
            </a:r>
          </a:p>
        </p:txBody>
      </p:sp>
      <p:sp>
        <p:nvSpPr>
          <p:cNvPr id="59" name="TextBox 58"/>
          <p:cNvSpPr txBox="1"/>
          <p:nvPr/>
        </p:nvSpPr>
        <p:spPr>
          <a:xfrm>
            <a:off x="3883884" y="2908266"/>
            <a:ext cx="2153518" cy="1354217"/>
          </a:xfrm>
          <a:prstGeom prst="rect">
            <a:avLst/>
          </a:prstGeom>
          <a:noFill/>
        </p:spPr>
        <p:txBody>
          <a:bodyPr wrap="square" lIns="0" tIns="0" rIns="0" bIns="0" rtlCol="0">
            <a:spAutoFit/>
          </a:bodyPr>
          <a:lstStyle/>
          <a:p>
            <a:pPr algn="ctr">
              <a:spcBef>
                <a:spcPts val="600"/>
              </a:spcBef>
              <a:buSzPct val="100000"/>
            </a:pPr>
            <a:r>
              <a:rPr lang="en-GB" sz="8800" dirty="0">
                <a:solidFill>
                  <a:schemeClr val="accent5"/>
                </a:solidFill>
              </a:rPr>
              <a:t>05</a:t>
            </a:r>
          </a:p>
        </p:txBody>
      </p:sp>
      <p:sp>
        <p:nvSpPr>
          <p:cNvPr id="61" name="TextBox 60"/>
          <p:cNvSpPr txBox="1"/>
          <p:nvPr/>
        </p:nvSpPr>
        <p:spPr>
          <a:xfrm>
            <a:off x="3883884" y="4426406"/>
            <a:ext cx="2153518" cy="1354217"/>
          </a:xfrm>
          <a:prstGeom prst="rect">
            <a:avLst/>
          </a:prstGeom>
          <a:noFill/>
        </p:spPr>
        <p:txBody>
          <a:bodyPr wrap="square" lIns="0" tIns="0" rIns="0" bIns="0" rtlCol="0">
            <a:spAutoFit/>
          </a:bodyPr>
          <a:lstStyle/>
          <a:p>
            <a:pPr algn="ctr">
              <a:spcBef>
                <a:spcPts val="600"/>
              </a:spcBef>
              <a:buSzPct val="100000"/>
            </a:pPr>
            <a:r>
              <a:rPr lang="en-GB" sz="8800" dirty="0">
                <a:solidFill>
                  <a:schemeClr val="accent3"/>
                </a:solidFill>
              </a:rPr>
              <a:t>06</a:t>
            </a:r>
          </a:p>
        </p:txBody>
      </p:sp>
      <p:sp>
        <p:nvSpPr>
          <p:cNvPr id="65" name="TextBox 64"/>
          <p:cNvSpPr txBox="1"/>
          <p:nvPr/>
        </p:nvSpPr>
        <p:spPr>
          <a:xfrm>
            <a:off x="1670691" y="3127857"/>
            <a:ext cx="2896770" cy="1101030"/>
          </a:xfrm>
          <a:prstGeom prst="rect">
            <a:avLst/>
          </a:prstGeom>
          <a:noFill/>
        </p:spPr>
        <p:txBody>
          <a:bodyPr wrap="square" lIns="0" tIns="0" rIns="0" bIns="0" rtlCol="0" anchor="t">
            <a:noAutofit/>
          </a:bodyPr>
          <a:lstStyle/>
          <a:p>
            <a:r>
              <a:rPr lang="en-IN" sz="2200" dirty="0">
                <a:ea typeface="+mn-lt"/>
                <a:cs typeface="+mn-lt"/>
              </a:rPr>
              <a:t>Analysis using  SQL Queries</a:t>
            </a:r>
            <a:endParaRPr lang="en-GB" sz="2200" dirty="0">
              <a:cs typeface="Calibri"/>
            </a:endParaRPr>
          </a:p>
        </p:txBody>
      </p:sp>
      <p:sp>
        <p:nvSpPr>
          <p:cNvPr id="67" name="TextBox 66"/>
          <p:cNvSpPr txBox="1"/>
          <p:nvPr/>
        </p:nvSpPr>
        <p:spPr>
          <a:xfrm>
            <a:off x="5850247" y="3228048"/>
            <a:ext cx="2544118" cy="1077218"/>
          </a:xfrm>
          <a:prstGeom prst="rect">
            <a:avLst/>
          </a:prstGeom>
          <a:noFill/>
        </p:spPr>
        <p:txBody>
          <a:bodyPr wrap="square" lIns="0" tIns="0" rIns="0" bIns="0" rtlCol="0" anchor="t">
            <a:noAutofit/>
          </a:bodyPr>
          <a:lstStyle/>
          <a:p>
            <a:r>
              <a:rPr lang="en-IN" sz="2200" dirty="0">
                <a:ea typeface="+mn-lt"/>
                <a:cs typeface="+mn-lt"/>
              </a:rPr>
              <a:t>Visualization using Power-BI</a:t>
            </a:r>
            <a:endParaRPr lang="en-IN" sz="2200" dirty="0">
              <a:cs typeface="Calibri"/>
            </a:endParaRPr>
          </a:p>
        </p:txBody>
      </p:sp>
      <p:sp>
        <p:nvSpPr>
          <p:cNvPr id="69" name="TextBox 68"/>
          <p:cNvSpPr txBox="1"/>
          <p:nvPr/>
        </p:nvSpPr>
        <p:spPr>
          <a:xfrm>
            <a:off x="1713823" y="4700013"/>
            <a:ext cx="2152069" cy="1077218"/>
          </a:xfrm>
          <a:prstGeom prst="rect">
            <a:avLst/>
          </a:prstGeom>
          <a:noFill/>
        </p:spPr>
        <p:txBody>
          <a:bodyPr wrap="square" lIns="0" tIns="0" rIns="0" bIns="0" rtlCol="0" anchor="t">
            <a:noAutofit/>
          </a:bodyPr>
          <a:lstStyle/>
          <a:p>
            <a:r>
              <a:rPr lang="en-IN" sz="2200" dirty="0"/>
              <a:t>Statistical Analysis using Python</a:t>
            </a:r>
            <a:endParaRPr lang="en-IN" sz="2200" dirty="0">
              <a:ea typeface="+mn-lt"/>
              <a:cs typeface="+mn-lt"/>
            </a:endParaRPr>
          </a:p>
          <a:p>
            <a:endParaRPr lang="en-GB" sz="2200" b="1" dirty="0">
              <a:solidFill>
                <a:schemeClr val="accent1"/>
              </a:solidFill>
              <a:cs typeface="Calibri"/>
            </a:endParaRPr>
          </a:p>
        </p:txBody>
      </p:sp>
      <p:sp>
        <p:nvSpPr>
          <p:cNvPr id="71" name="TextBox 70"/>
          <p:cNvSpPr txBox="1"/>
          <p:nvPr/>
        </p:nvSpPr>
        <p:spPr>
          <a:xfrm>
            <a:off x="5936512" y="4815031"/>
            <a:ext cx="2371589" cy="1077218"/>
          </a:xfrm>
          <a:prstGeom prst="rect">
            <a:avLst/>
          </a:prstGeom>
          <a:noFill/>
        </p:spPr>
        <p:txBody>
          <a:bodyPr wrap="square" lIns="0" tIns="0" rIns="0" bIns="0" rtlCol="0" anchor="t">
            <a:noAutofit/>
          </a:bodyPr>
          <a:lstStyle/>
          <a:p>
            <a:r>
              <a:rPr lang="en-IN" sz="2200" dirty="0">
                <a:ea typeface="+mn-lt"/>
                <a:cs typeface="+mn-lt"/>
              </a:rPr>
              <a:t>Model Building using ML algorithms</a:t>
            </a:r>
            <a:endParaRPr lang="en-IN" sz="2200" dirty="0">
              <a:cs typeface="Calibri"/>
            </a:endParaRPr>
          </a:p>
        </p:txBody>
      </p:sp>
      <p:sp>
        <p:nvSpPr>
          <p:cNvPr id="20" name="TextBox 19">
            <a:extLst>
              <a:ext uri="{FF2B5EF4-FFF2-40B4-BE49-F238E27FC236}">
                <a16:creationId xmlns:a16="http://schemas.microsoft.com/office/drawing/2014/main" id="{2CFA43DA-D2E4-4B32-AB2B-CB4AF9BC9102}"/>
              </a:ext>
            </a:extLst>
          </p:cNvPr>
          <p:cNvSpPr txBox="1"/>
          <p:nvPr/>
        </p:nvSpPr>
        <p:spPr>
          <a:xfrm>
            <a:off x="9939033" y="1713185"/>
            <a:ext cx="2256571" cy="1077218"/>
          </a:xfrm>
          <a:prstGeom prst="rect">
            <a:avLst/>
          </a:prstGeom>
          <a:noFill/>
        </p:spPr>
        <p:txBody>
          <a:bodyPr wrap="square" lIns="0" tIns="0" rIns="0" bIns="0" rtlCol="0" anchor="t">
            <a:noAutofit/>
          </a:bodyPr>
          <a:lstStyle/>
          <a:p>
            <a:r>
              <a:rPr lang="en-IN" sz="2200" dirty="0">
                <a:ea typeface="+mn-lt"/>
                <a:cs typeface="+mn-lt"/>
              </a:rPr>
              <a:t>Data Analysis using Big Data Tools</a:t>
            </a:r>
            <a:endParaRPr lang="en-GB" sz="2200" dirty="0">
              <a:cs typeface="Calibri"/>
            </a:endParaRPr>
          </a:p>
        </p:txBody>
      </p:sp>
      <p:sp>
        <p:nvSpPr>
          <p:cNvPr id="21" name="TextBox 20">
            <a:extLst>
              <a:ext uri="{FF2B5EF4-FFF2-40B4-BE49-F238E27FC236}">
                <a16:creationId xmlns:a16="http://schemas.microsoft.com/office/drawing/2014/main" id="{8E4B8E58-0AD6-4F93-AED4-13611D094A4D}"/>
              </a:ext>
            </a:extLst>
          </p:cNvPr>
          <p:cNvSpPr txBox="1"/>
          <p:nvPr/>
        </p:nvSpPr>
        <p:spPr>
          <a:xfrm>
            <a:off x="8058933" y="1428020"/>
            <a:ext cx="2153518" cy="1354217"/>
          </a:xfrm>
          <a:prstGeom prst="rect">
            <a:avLst/>
          </a:prstGeom>
          <a:noFill/>
        </p:spPr>
        <p:txBody>
          <a:bodyPr wrap="square" lIns="0" tIns="0" rIns="0" bIns="0" rtlCol="0" anchor="t">
            <a:spAutoFit/>
          </a:bodyPr>
          <a:lstStyle/>
          <a:p>
            <a:pPr algn="ctr">
              <a:spcBef>
                <a:spcPts val="600"/>
              </a:spcBef>
              <a:buSzPct val="100000"/>
            </a:pPr>
            <a:r>
              <a:rPr lang="en-GB" sz="8800" dirty="0">
                <a:solidFill>
                  <a:schemeClr val="tx2">
                    <a:lumMod val="75000"/>
                  </a:schemeClr>
                </a:solidFill>
              </a:rPr>
              <a:t>07</a:t>
            </a:r>
          </a:p>
        </p:txBody>
      </p:sp>
      <p:sp>
        <p:nvSpPr>
          <p:cNvPr id="22" name="TextBox 21">
            <a:extLst>
              <a:ext uri="{FF2B5EF4-FFF2-40B4-BE49-F238E27FC236}">
                <a16:creationId xmlns:a16="http://schemas.microsoft.com/office/drawing/2014/main" id="{B855BD87-E956-4A18-B8DD-2C50C097E844}"/>
              </a:ext>
            </a:extLst>
          </p:cNvPr>
          <p:cNvSpPr txBox="1"/>
          <p:nvPr/>
        </p:nvSpPr>
        <p:spPr>
          <a:xfrm>
            <a:off x="8058933" y="2839299"/>
            <a:ext cx="2153518" cy="1354217"/>
          </a:xfrm>
          <a:prstGeom prst="rect">
            <a:avLst/>
          </a:prstGeom>
          <a:noFill/>
        </p:spPr>
        <p:txBody>
          <a:bodyPr wrap="square" lIns="0" tIns="0" rIns="0" bIns="0" rtlCol="0" anchor="t">
            <a:spAutoFit/>
          </a:bodyPr>
          <a:lstStyle/>
          <a:p>
            <a:pPr algn="ctr">
              <a:spcBef>
                <a:spcPts val="600"/>
              </a:spcBef>
              <a:buSzPct val="100000"/>
            </a:pPr>
            <a:r>
              <a:rPr lang="en-GB" sz="8800" dirty="0">
                <a:solidFill>
                  <a:schemeClr val="accent5"/>
                </a:solidFill>
              </a:rPr>
              <a:t>08</a:t>
            </a:r>
          </a:p>
        </p:txBody>
      </p:sp>
      <p:sp>
        <p:nvSpPr>
          <p:cNvPr id="23" name="TextBox 22">
            <a:extLst>
              <a:ext uri="{FF2B5EF4-FFF2-40B4-BE49-F238E27FC236}">
                <a16:creationId xmlns:a16="http://schemas.microsoft.com/office/drawing/2014/main" id="{1E82A0A7-F17E-4DF8-82D9-89520DBBC45B}"/>
              </a:ext>
            </a:extLst>
          </p:cNvPr>
          <p:cNvSpPr txBox="1"/>
          <p:nvPr/>
        </p:nvSpPr>
        <p:spPr>
          <a:xfrm>
            <a:off x="8058933" y="4285554"/>
            <a:ext cx="2153518" cy="1354217"/>
          </a:xfrm>
          <a:prstGeom prst="rect">
            <a:avLst/>
          </a:prstGeom>
          <a:noFill/>
        </p:spPr>
        <p:txBody>
          <a:bodyPr wrap="square" lIns="0" tIns="0" rIns="0" bIns="0" rtlCol="0" anchor="t">
            <a:spAutoFit/>
          </a:bodyPr>
          <a:lstStyle/>
          <a:p>
            <a:pPr algn="ctr">
              <a:spcBef>
                <a:spcPts val="600"/>
              </a:spcBef>
              <a:buSzPct val="100000"/>
            </a:pPr>
            <a:r>
              <a:rPr lang="en-GB" sz="8800" dirty="0">
                <a:solidFill>
                  <a:schemeClr val="accent3"/>
                </a:solidFill>
              </a:rPr>
              <a:t>09</a:t>
            </a:r>
          </a:p>
        </p:txBody>
      </p:sp>
      <p:sp>
        <p:nvSpPr>
          <p:cNvPr id="24" name="TextBox 23">
            <a:extLst>
              <a:ext uri="{FF2B5EF4-FFF2-40B4-BE49-F238E27FC236}">
                <a16:creationId xmlns:a16="http://schemas.microsoft.com/office/drawing/2014/main" id="{243793D4-6A6B-489E-8B83-214A36344EB0}"/>
              </a:ext>
            </a:extLst>
          </p:cNvPr>
          <p:cNvSpPr txBox="1"/>
          <p:nvPr/>
        </p:nvSpPr>
        <p:spPr>
          <a:xfrm>
            <a:off x="9996543" y="3058440"/>
            <a:ext cx="2256571" cy="1077218"/>
          </a:xfrm>
          <a:prstGeom prst="rect">
            <a:avLst/>
          </a:prstGeom>
          <a:noFill/>
        </p:spPr>
        <p:txBody>
          <a:bodyPr wrap="square" lIns="0" tIns="0" rIns="0" bIns="0" rtlCol="0" anchor="t">
            <a:noAutofit/>
          </a:bodyPr>
          <a:lstStyle/>
          <a:p>
            <a:r>
              <a:rPr lang="en-IN" sz="2200" dirty="0">
                <a:cs typeface="Calibri"/>
              </a:rPr>
              <a:t>Data Analysis on Cloud</a:t>
            </a:r>
            <a:endParaRPr lang="en-GB" sz="2200" dirty="0">
              <a:cs typeface="Calibri"/>
            </a:endParaRPr>
          </a:p>
        </p:txBody>
      </p:sp>
      <p:sp>
        <p:nvSpPr>
          <p:cNvPr id="25" name="TextBox 24">
            <a:extLst>
              <a:ext uri="{FF2B5EF4-FFF2-40B4-BE49-F238E27FC236}">
                <a16:creationId xmlns:a16="http://schemas.microsoft.com/office/drawing/2014/main" id="{4B8A024D-7D85-4387-A31E-E8D623C71825}"/>
              </a:ext>
            </a:extLst>
          </p:cNvPr>
          <p:cNvSpPr txBox="1"/>
          <p:nvPr/>
        </p:nvSpPr>
        <p:spPr>
          <a:xfrm>
            <a:off x="9996543" y="4616667"/>
            <a:ext cx="2256571" cy="1077218"/>
          </a:xfrm>
          <a:prstGeom prst="rect">
            <a:avLst/>
          </a:prstGeom>
          <a:noFill/>
        </p:spPr>
        <p:txBody>
          <a:bodyPr wrap="square" lIns="0" tIns="0" rIns="0" bIns="0" rtlCol="0" anchor="t">
            <a:noAutofit/>
          </a:bodyPr>
          <a:lstStyle/>
          <a:p>
            <a:r>
              <a:rPr lang="en-IN" sz="2200" dirty="0">
                <a:ea typeface="+mn-lt"/>
                <a:cs typeface="+mn-lt"/>
              </a:rPr>
              <a:t>Deployment of ML model using Flask </a:t>
            </a:r>
            <a:endParaRPr lang="en-GB" sz="2200">
              <a:cs typeface="Calibri"/>
            </a:endParaRP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A997C43D-1B3B-4D7E-B6B7-EB20194DD8A1}"/>
                  </a:ext>
                </a:extLst>
              </p14:cNvPr>
              <p14:cNvContentPartPr/>
              <p14:nvPr/>
            </p14:nvContentPartPr>
            <p14:xfrm>
              <a:off x="0" y="6344987"/>
              <a:ext cx="3695700" cy="499554"/>
            </p14:xfrm>
          </p:contentPart>
        </mc:Choice>
        <mc:Fallback xmlns="">
          <p:pic>
            <p:nvPicPr>
              <p:cNvPr id="9" name="Ink 8">
                <a:extLst>
                  <a:ext uri="{FF2B5EF4-FFF2-40B4-BE49-F238E27FC236}">
                    <a16:creationId xmlns:a16="http://schemas.microsoft.com/office/drawing/2014/main" id="{A997C43D-1B3B-4D7E-B6B7-EB20194DD8A1}"/>
                  </a:ext>
                </a:extLst>
              </p:cNvPr>
              <p:cNvPicPr/>
              <p:nvPr/>
            </p:nvPicPr>
            <p:blipFill>
              <a:blip r:embed="rId5"/>
              <a:stretch>
                <a:fillRect/>
              </a:stretch>
            </p:blipFill>
            <p:spPr>
              <a:xfrm>
                <a:off x="-17986" y="6326887"/>
                <a:ext cx="3731312" cy="535392"/>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8D71105D-3570-4936-B8AD-614DCAEEF8B0}"/>
                  </a:ext>
                </a:extLst>
              </p14:cNvPr>
              <p14:cNvContentPartPr/>
              <p14:nvPr/>
            </p14:nvContentPartPr>
            <p14:xfrm>
              <a:off x="-2363390" y="3887390"/>
              <a:ext cx="19050" cy="19050"/>
            </p14:xfrm>
          </p:contentPart>
        </mc:Choice>
        <mc:Fallback xmlns="">
          <p:pic>
            <p:nvPicPr>
              <p:cNvPr id="10" name="Ink 9">
                <a:extLst>
                  <a:ext uri="{FF2B5EF4-FFF2-40B4-BE49-F238E27FC236}">
                    <a16:creationId xmlns:a16="http://schemas.microsoft.com/office/drawing/2014/main" id="{8D71105D-3570-4936-B8AD-614DCAEEF8B0}"/>
                  </a:ext>
                </a:extLst>
              </p:cNvPr>
              <p:cNvPicPr/>
              <p:nvPr/>
            </p:nvPicPr>
            <p:blipFill>
              <a:blip r:embed="rId7"/>
              <a:stretch>
                <a:fillRect/>
              </a:stretch>
            </p:blipFill>
            <p:spPr>
              <a:xfrm>
                <a:off x="-3315890" y="2934890"/>
                <a:ext cx="1905000" cy="1905000"/>
              </a:xfrm>
              <a:prstGeom prst="rect">
                <a:avLst/>
              </a:prstGeom>
            </p:spPr>
          </p:pic>
        </mc:Fallback>
      </mc:AlternateContent>
      <p:sp>
        <p:nvSpPr>
          <p:cNvPr id="5" name="Rectangle 4">
            <a:extLst>
              <a:ext uri="{FF2B5EF4-FFF2-40B4-BE49-F238E27FC236}">
                <a16:creationId xmlns:a16="http://schemas.microsoft.com/office/drawing/2014/main" id="{D3AAB3F9-175B-417D-A8A1-E6956630687E}"/>
              </a:ext>
            </a:extLst>
          </p:cNvPr>
          <p:cNvSpPr/>
          <p:nvPr/>
        </p:nvSpPr>
        <p:spPr bwMode="gray">
          <a:xfrm>
            <a:off x="400051" y="5870906"/>
            <a:ext cx="11391897" cy="914399"/>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37673647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F2534-53C2-41CB-92F9-D269BF6EA1CA}"/>
              </a:ext>
            </a:extLst>
          </p:cNvPr>
          <p:cNvSpPr>
            <a:spLocks noGrp="1"/>
          </p:cNvSpPr>
          <p:nvPr>
            <p:ph type="title"/>
          </p:nvPr>
        </p:nvSpPr>
        <p:spPr>
          <a:xfrm>
            <a:off x="501651" y="317500"/>
            <a:ext cx="5868328" cy="2199669"/>
          </a:xfrm>
        </p:spPr>
        <p:txBody>
          <a:bodyPr/>
          <a:lstStyle/>
          <a:p>
            <a:r>
              <a:rPr lang="en-US" sz="1800" dirty="0">
                <a:cs typeface="Times"/>
              </a:rPr>
              <a:t>The optimized format for data storing on a Hadoop cluster is parquet format which is a compressed columnar data format developed for use in any Hadoop based system.</a:t>
            </a:r>
            <a:br>
              <a:rPr lang="en-US" sz="1800" dirty="0">
                <a:cs typeface="Times"/>
              </a:rPr>
            </a:br>
            <a:br>
              <a:rPr lang="en-US" sz="1800" dirty="0">
                <a:cs typeface="Times"/>
              </a:rPr>
            </a:br>
            <a:br>
              <a:rPr lang="en-US" sz="1800" dirty="0">
                <a:cs typeface="Times"/>
              </a:rPr>
            </a:br>
            <a:br>
              <a:rPr lang="en-US" sz="1800" dirty="0">
                <a:cs typeface="Times"/>
              </a:rPr>
            </a:br>
            <a:br>
              <a:rPr lang="en-US" sz="1800" dirty="0">
                <a:cs typeface="Times"/>
              </a:rPr>
            </a:br>
            <a:br>
              <a:rPr lang="en-US" sz="1800" dirty="0">
                <a:cs typeface="Times"/>
              </a:rPr>
            </a:br>
            <a:br>
              <a:rPr lang="en-US" sz="1800" dirty="0">
                <a:cs typeface="Times"/>
              </a:rPr>
            </a:br>
            <a:br>
              <a:rPr lang="en-US" sz="1800" dirty="0">
                <a:cs typeface="Times"/>
              </a:rPr>
            </a:br>
            <a:br>
              <a:rPr lang="en-US" sz="1800" dirty="0">
                <a:cs typeface="Times"/>
              </a:rPr>
            </a:br>
            <a:r>
              <a:rPr lang="en-US" sz="1800" dirty="0">
                <a:cs typeface="Times"/>
              </a:rPr>
              <a:t>Profiled </a:t>
            </a:r>
            <a:r>
              <a:rPr lang="en-US" sz="1800" dirty="0" err="1">
                <a:cs typeface="Times"/>
              </a:rPr>
              <a:t>Dataframe</a:t>
            </a:r>
            <a:endParaRPr lang="en-US" sz="1800" dirty="0"/>
          </a:p>
        </p:txBody>
      </p:sp>
      <p:pic>
        <p:nvPicPr>
          <p:cNvPr id="3" name="Picture 19" descr="Graphical user interface, text, application, table, email&#10;&#10;Description automatically generated">
            <a:extLst>
              <a:ext uri="{FF2B5EF4-FFF2-40B4-BE49-F238E27FC236}">
                <a16:creationId xmlns:a16="http://schemas.microsoft.com/office/drawing/2014/main" id="{32AB15F7-0E79-4723-8796-087AAA312AF2}"/>
              </a:ext>
            </a:extLst>
          </p:cNvPr>
          <p:cNvPicPr>
            <a:picLocks noChangeAspect="1"/>
          </p:cNvPicPr>
          <p:nvPr/>
        </p:nvPicPr>
        <p:blipFill>
          <a:blip r:embed="rId2"/>
          <a:stretch>
            <a:fillRect/>
          </a:stretch>
        </p:blipFill>
        <p:spPr>
          <a:xfrm>
            <a:off x="511923" y="1255593"/>
            <a:ext cx="5771517" cy="1890944"/>
          </a:xfrm>
          <a:prstGeom prst="rect">
            <a:avLst/>
          </a:prstGeom>
          <a:ln>
            <a:solidFill>
              <a:schemeClr val="tx2"/>
            </a:solidFill>
          </a:ln>
        </p:spPr>
      </p:pic>
      <p:pic>
        <p:nvPicPr>
          <p:cNvPr id="5" name="Picture 4">
            <a:extLst>
              <a:ext uri="{FF2B5EF4-FFF2-40B4-BE49-F238E27FC236}">
                <a16:creationId xmlns:a16="http://schemas.microsoft.com/office/drawing/2014/main" id="{CD1B5404-97CC-4484-9CF7-2AB680608CC0}"/>
              </a:ext>
            </a:extLst>
          </p:cNvPr>
          <p:cNvPicPr>
            <a:picLocks noChangeAspect="1"/>
          </p:cNvPicPr>
          <p:nvPr/>
        </p:nvPicPr>
        <p:blipFill>
          <a:blip r:embed="rId3"/>
          <a:stretch>
            <a:fillRect/>
          </a:stretch>
        </p:blipFill>
        <p:spPr>
          <a:xfrm>
            <a:off x="501650" y="3796453"/>
            <a:ext cx="5463215" cy="2984492"/>
          </a:xfrm>
          <a:prstGeom prst="rect">
            <a:avLst/>
          </a:prstGeom>
        </p:spPr>
      </p:pic>
      <p:pic>
        <p:nvPicPr>
          <p:cNvPr id="6" name="Picture 4" descr="A picture containing chart&#10;&#10;Description automatically generated">
            <a:extLst>
              <a:ext uri="{FF2B5EF4-FFF2-40B4-BE49-F238E27FC236}">
                <a16:creationId xmlns:a16="http://schemas.microsoft.com/office/drawing/2014/main" id="{80D47DA0-2A5F-4B5B-9C67-0484CC7A1D69}"/>
              </a:ext>
            </a:extLst>
          </p:cNvPr>
          <p:cNvPicPr>
            <a:picLocks noChangeAspect="1"/>
          </p:cNvPicPr>
          <p:nvPr/>
        </p:nvPicPr>
        <p:blipFill>
          <a:blip r:embed="rId4"/>
          <a:stretch>
            <a:fillRect/>
          </a:stretch>
        </p:blipFill>
        <p:spPr>
          <a:xfrm>
            <a:off x="6523096" y="730423"/>
            <a:ext cx="5396637" cy="2314193"/>
          </a:xfrm>
          <a:prstGeom prst="rect">
            <a:avLst/>
          </a:prstGeom>
          <a:ln>
            <a:solidFill>
              <a:schemeClr val="tx2"/>
            </a:solidFill>
          </a:ln>
        </p:spPr>
      </p:pic>
      <p:sp>
        <p:nvSpPr>
          <p:cNvPr id="8" name="TextBox 7">
            <a:extLst>
              <a:ext uri="{FF2B5EF4-FFF2-40B4-BE49-F238E27FC236}">
                <a16:creationId xmlns:a16="http://schemas.microsoft.com/office/drawing/2014/main" id="{2668C324-6DD5-4B57-8ADD-65D7FF8E70F0}"/>
              </a:ext>
            </a:extLst>
          </p:cNvPr>
          <p:cNvSpPr txBox="1"/>
          <p:nvPr/>
        </p:nvSpPr>
        <p:spPr>
          <a:xfrm>
            <a:off x="6369979" y="317500"/>
            <a:ext cx="6097712" cy="369332"/>
          </a:xfrm>
          <a:prstGeom prst="rect">
            <a:avLst/>
          </a:prstGeom>
          <a:noFill/>
        </p:spPr>
        <p:txBody>
          <a:bodyPr wrap="square">
            <a:spAutoFit/>
          </a:bodyPr>
          <a:lstStyle/>
          <a:p>
            <a:r>
              <a:rPr lang="en-US" dirty="0">
                <a:cs typeface="Times"/>
              </a:rPr>
              <a:t>Identifying the m</a:t>
            </a:r>
            <a:r>
              <a:rPr lang="en-US" sz="1800" dirty="0">
                <a:cs typeface="Times"/>
              </a:rPr>
              <a:t>issing values</a:t>
            </a:r>
            <a:endParaRPr lang="en-US" dirty="0"/>
          </a:p>
        </p:txBody>
      </p:sp>
      <p:sp>
        <p:nvSpPr>
          <p:cNvPr id="9" name="TextBox 8">
            <a:extLst>
              <a:ext uri="{FF2B5EF4-FFF2-40B4-BE49-F238E27FC236}">
                <a16:creationId xmlns:a16="http://schemas.microsoft.com/office/drawing/2014/main" id="{A7D1BD7C-DFEB-4B96-94B7-CB7A7194640B}"/>
              </a:ext>
            </a:extLst>
          </p:cNvPr>
          <p:cNvSpPr txBox="1"/>
          <p:nvPr/>
        </p:nvSpPr>
        <p:spPr>
          <a:xfrm>
            <a:off x="6566773" y="3469149"/>
            <a:ext cx="5305809" cy="369332"/>
          </a:xfrm>
          <a:prstGeom prst="rect">
            <a:avLst/>
          </a:prstGeom>
          <a:noFill/>
          <a:ln>
            <a:noFill/>
          </a:ln>
        </p:spPr>
        <p:txBody>
          <a:bodyPr wrap="square">
            <a:spAutoFit/>
          </a:bodyPr>
          <a:lstStyle/>
          <a:p>
            <a:pPr algn="l"/>
            <a:r>
              <a:rPr lang="en-US" sz="1800" dirty="0">
                <a:cs typeface="Times"/>
              </a:rPr>
              <a:t>Logistic Regression model</a:t>
            </a:r>
          </a:p>
        </p:txBody>
      </p:sp>
      <p:pic>
        <p:nvPicPr>
          <p:cNvPr id="10" name="Picture 6" descr="Graphical user interface, text, application, email&#10;&#10;Description automatically generated">
            <a:extLst>
              <a:ext uri="{FF2B5EF4-FFF2-40B4-BE49-F238E27FC236}">
                <a16:creationId xmlns:a16="http://schemas.microsoft.com/office/drawing/2014/main" id="{930FD334-8DD3-4E92-B318-40A9D6EAAF78}"/>
              </a:ext>
            </a:extLst>
          </p:cNvPr>
          <p:cNvPicPr>
            <a:picLocks noChangeAspect="1"/>
          </p:cNvPicPr>
          <p:nvPr/>
        </p:nvPicPr>
        <p:blipFill>
          <a:blip r:embed="rId5"/>
          <a:stretch>
            <a:fillRect/>
          </a:stretch>
        </p:blipFill>
        <p:spPr>
          <a:xfrm>
            <a:off x="6566773" y="3846885"/>
            <a:ext cx="3066115" cy="1591390"/>
          </a:xfrm>
          <a:prstGeom prst="rect">
            <a:avLst/>
          </a:prstGeom>
          <a:ln>
            <a:noFill/>
          </a:ln>
        </p:spPr>
      </p:pic>
      <p:pic>
        <p:nvPicPr>
          <p:cNvPr id="11" name="Picture 8" descr="Text&#10;&#10;Description automatically generated">
            <a:extLst>
              <a:ext uri="{FF2B5EF4-FFF2-40B4-BE49-F238E27FC236}">
                <a16:creationId xmlns:a16="http://schemas.microsoft.com/office/drawing/2014/main" id="{0651430C-AD1A-42F3-BFB8-18FBA29B07F5}"/>
              </a:ext>
            </a:extLst>
          </p:cNvPr>
          <p:cNvPicPr>
            <a:picLocks noChangeAspect="1"/>
          </p:cNvPicPr>
          <p:nvPr/>
        </p:nvPicPr>
        <p:blipFill>
          <a:blip r:embed="rId6"/>
          <a:stretch>
            <a:fillRect/>
          </a:stretch>
        </p:blipFill>
        <p:spPr>
          <a:xfrm>
            <a:off x="6987531" y="5701516"/>
            <a:ext cx="4862608" cy="1051313"/>
          </a:xfrm>
          <a:prstGeom prst="rect">
            <a:avLst/>
          </a:prstGeom>
          <a:ln>
            <a:noFill/>
          </a:ln>
        </p:spPr>
      </p:pic>
      <p:pic>
        <p:nvPicPr>
          <p:cNvPr id="13" name="Picture 12">
            <a:extLst>
              <a:ext uri="{FF2B5EF4-FFF2-40B4-BE49-F238E27FC236}">
                <a16:creationId xmlns:a16="http://schemas.microsoft.com/office/drawing/2014/main" id="{8E842D88-D83F-4D70-AAA2-B7D2DBB091E5}"/>
              </a:ext>
            </a:extLst>
          </p:cNvPr>
          <p:cNvPicPr>
            <a:picLocks noChangeAspect="1"/>
          </p:cNvPicPr>
          <p:nvPr/>
        </p:nvPicPr>
        <p:blipFill>
          <a:blip r:embed="rId7"/>
          <a:stretch>
            <a:fillRect/>
          </a:stretch>
        </p:blipFill>
        <p:spPr>
          <a:xfrm>
            <a:off x="9902530" y="4101722"/>
            <a:ext cx="2114659" cy="838243"/>
          </a:xfrm>
          <a:prstGeom prst="rect">
            <a:avLst/>
          </a:prstGeom>
        </p:spPr>
      </p:pic>
      <p:sp>
        <p:nvSpPr>
          <p:cNvPr id="14" name="TextBox 13">
            <a:extLst>
              <a:ext uri="{FF2B5EF4-FFF2-40B4-BE49-F238E27FC236}">
                <a16:creationId xmlns:a16="http://schemas.microsoft.com/office/drawing/2014/main" id="{85C2D75E-8504-4263-ABF7-70456B7F4064}"/>
              </a:ext>
            </a:extLst>
          </p:cNvPr>
          <p:cNvSpPr txBox="1"/>
          <p:nvPr/>
        </p:nvSpPr>
        <p:spPr>
          <a:xfrm>
            <a:off x="246989" y="317499"/>
            <a:ext cx="6092112" cy="2917587"/>
          </a:xfrm>
          <a:prstGeom prst="rect">
            <a:avLst/>
          </a:prstGeom>
          <a:noFill/>
          <a:ln>
            <a:solidFill>
              <a:schemeClr val="accent1"/>
            </a:solidFill>
          </a:ln>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15" name="TextBox 14">
            <a:extLst>
              <a:ext uri="{FF2B5EF4-FFF2-40B4-BE49-F238E27FC236}">
                <a16:creationId xmlns:a16="http://schemas.microsoft.com/office/drawing/2014/main" id="{77261A23-CC13-4C0B-B09F-92A5EB958A74}"/>
              </a:ext>
            </a:extLst>
          </p:cNvPr>
          <p:cNvSpPr txBox="1"/>
          <p:nvPr/>
        </p:nvSpPr>
        <p:spPr>
          <a:xfrm>
            <a:off x="246989" y="3346807"/>
            <a:ext cx="6054748" cy="3462486"/>
          </a:xfrm>
          <a:prstGeom prst="rect">
            <a:avLst/>
          </a:prstGeom>
          <a:noFill/>
          <a:ln>
            <a:solidFill>
              <a:schemeClr val="accent1"/>
            </a:solidFill>
          </a:ln>
        </p:spPr>
        <p:txBody>
          <a:bodyPr wrap="square" lIns="0" tIns="0" rIns="0" bIns="0" rtlCol="0" anchor="t">
            <a:spAutoFit/>
          </a:bodyPr>
          <a:lstStyle/>
          <a:p>
            <a:pPr marL="203200" indent="-203200">
              <a:spcBef>
                <a:spcPts val="600"/>
              </a:spcBef>
              <a:buSzPct val="100000"/>
              <a:buFont typeface="Arial"/>
              <a:buChar char="•"/>
            </a:pPr>
            <a:endParaRPr lang="en-US" dirty="0">
              <a:solidFill>
                <a:srgbClr val="313131"/>
              </a:solidFill>
            </a:endParaRPr>
          </a:p>
          <a:p>
            <a:pPr marL="203200" indent="-203200">
              <a:spcBef>
                <a:spcPts val="600"/>
              </a:spcBef>
              <a:buSzPct val="100000"/>
              <a:buFont typeface="Arial"/>
              <a:buChar char="•"/>
            </a:pPr>
            <a:endParaRPr lang="en-US" dirty="0">
              <a:solidFill>
                <a:srgbClr val="313131"/>
              </a:solidFill>
              <a:cs typeface="Calibri"/>
            </a:endParaRPr>
          </a:p>
          <a:p>
            <a:pPr marL="203200" indent="-203200">
              <a:spcBef>
                <a:spcPts val="600"/>
              </a:spcBef>
              <a:buSzPct val="100000"/>
              <a:buFont typeface="Arial"/>
              <a:buChar char="•"/>
            </a:pPr>
            <a:endParaRPr lang="en-US" dirty="0">
              <a:solidFill>
                <a:srgbClr val="313131"/>
              </a:solidFill>
              <a:cs typeface="Calibri"/>
            </a:endParaRPr>
          </a:p>
          <a:p>
            <a:pPr marL="203200" indent="-203200">
              <a:spcBef>
                <a:spcPts val="600"/>
              </a:spcBef>
              <a:buSzPct val="100000"/>
              <a:buFont typeface="Arial"/>
              <a:buChar char="•"/>
            </a:pPr>
            <a:endParaRPr lang="en-US" dirty="0">
              <a:solidFill>
                <a:srgbClr val="313131"/>
              </a:solidFill>
              <a:cs typeface="Calibri"/>
            </a:endParaRPr>
          </a:p>
          <a:p>
            <a:pPr marL="203200" indent="-203200">
              <a:spcBef>
                <a:spcPts val="600"/>
              </a:spcBef>
              <a:buSzPct val="100000"/>
              <a:buFont typeface="Arial"/>
              <a:buChar char="•"/>
            </a:pPr>
            <a:endParaRPr lang="en-US" dirty="0">
              <a:solidFill>
                <a:srgbClr val="313131"/>
              </a:solidFill>
              <a:cs typeface="Calibri"/>
            </a:endParaRPr>
          </a:p>
          <a:p>
            <a:pPr marL="203200" indent="-203200">
              <a:spcBef>
                <a:spcPts val="600"/>
              </a:spcBef>
              <a:buSzPct val="100000"/>
              <a:buFont typeface="Arial"/>
              <a:buChar char="•"/>
            </a:pPr>
            <a:endParaRPr lang="en-US" dirty="0">
              <a:solidFill>
                <a:srgbClr val="313131"/>
              </a:solidFill>
              <a:cs typeface="Calibri"/>
            </a:endParaRPr>
          </a:p>
          <a:p>
            <a:pPr marL="203200" indent="-203200">
              <a:spcBef>
                <a:spcPts val="600"/>
              </a:spcBef>
              <a:buSzPct val="100000"/>
              <a:buFont typeface="Arial"/>
              <a:buChar char="•"/>
            </a:pPr>
            <a:endParaRPr lang="en-US" dirty="0">
              <a:solidFill>
                <a:srgbClr val="313131"/>
              </a:solidFill>
              <a:cs typeface="Calibri"/>
            </a:endParaRPr>
          </a:p>
          <a:p>
            <a:pPr marL="203200" indent="-203200">
              <a:spcBef>
                <a:spcPts val="600"/>
              </a:spcBef>
              <a:buSzPct val="100000"/>
              <a:buFont typeface="Arial"/>
              <a:buChar char="•"/>
            </a:pPr>
            <a:endParaRPr lang="en-US" dirty="0">
              <a:solidFill>
                <a:srgbClr val="313131"/>
              </a:solidFill>
              <a:cs typeface="Calibri"/>
            </a:endParaRPr>
          </a:p>
          <a:p>
            <a:pPr marL="203200" indent="-203200">
              <a:spcBef>
                <a:spcPts val="600"/>
              </a:spcBef>
              <a:buSzPct val="100000"/>
              <a:buFont typeface="Arial"/>
              <a:buChar char="•"/>
            </a:pPr>
            <a:endParaRPr lang="en-US" dirty="0">
              <a:solidFill>
                <a:srgbClr val="313131"/>
              </a:solidFill>
              <a:cs typeface="Calibri"/>
            </a:endParaRPr>
          </a:p>
          <a:p>
            <a:pPr marL="203200" indent="-203200">
              <a:spcBef>
                <a:spcPts val="600"/>
              </a:spcBef>
              <a:buSzPct val="100000"/>
              <a:buFont typeface="Arial"/>
              <a:buChar char="•"/>
            </a:pPr>
            <a:endParaRPr lang="en-US" dirty="0">
              <a:solidFill>
                <a:srgbClr val="313131"/>
              </a:solidFill>
              <a:cs typeface="Calibri"/>
            </a:endParaRPr>
          </a:p>
        </p:txBody>
      </p:sp>
      <p:sp>
        <p:nvSpPr>
          <p:cNvPr id="16" name="TextBox 15">
            <a:extLst>
              <a:ext uri="{FF2B5EF4-FFF2-40B4-BE49-F238E27FC236}">
                <a16:creationId xmlns:a16="http://schemas.microsoft.com/office/drawing/2014/main" id="{F6599964-4D18-4280-9551-4D70822B4B06}"/>
              </a:ext>
            </a:extLst>
          </p:cNvPr>
          <p:cNvSpPr txBox="1"/>
          <p:nvPr/>
        </p:nvSpPr>
        <p:spPr>
          <a:xfrm>
            <a:off x="6436557" y="317500"/>
            <a:ext cx="5580632" cy="2917587"/>
          </a:xfrm>
          <a:prstGeom prst="rect">
            <a:avLst/>
          </a:prstGeom>
          <a:noFill/>
          <a:ln>
            <a:solidFill>
              <a:schemeClr val="accent1"/>
            </a:solidFill>
          </a:ln>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18" name="TextBox 17">
            <a:extLst>
              <a:ext uri="{FF2B5EF4-FFF2-40B4-BE49-F238E27FC236}">
                <a16:creationId xmlns:a16="http://schemas.microsoft.com/office/drawing/2014/main" id="{F05B9A42-45CE-44F1-A14C-751F25B593EF}"/>
              </a:ext>
            </a:extLst>
          </p:cNvPr>
          <p:cNvSpPr txBox="1"/>
          <p:nvPr/>
        </p:nvSpPr>
        <p:spPr>
          <a:xfrm>
            <a:off x="6436557" y="3346807"/>
            <a:ext cx="5580632" cy="3462486"/>
          </a:xfrm>
          <a:prstGeom prst="rect">
            <a:avLst/>
          </a:prstGeom>
          <a:noFill/>
          <a:ln>
            <a:solidFill>
              <a:schemeClr val="accent1"/>
            </a:solidFill>
          </a:ln>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a:p>
            <a:pPr marL="203200" indent="-203200">
              <a:spcBef>
                <a:spcPts val="600"/>
              </a:spcBef>
              <a:buSzPct val="100000"/>
              <a:buFont typeface="Arial"/>
              <a:buChar char="•"/>
            </a:pPr>
            <a:endParaRPr lang="en-US" dirty="0">
              <a:solidFill>
                <a:srgbClr val="313131"/>
              </a:solidFill>
            </a:endParaRPr>
          </a:p>
          <a:p>
            <a:pPr marL="203200" indent="-203200">
              <a:spcBef>
                <a:spcPts val="600"/>
              </a:spcBef>
              <a:buSzPct val="100000"/>
              <a:buFont typeface="Arial"/>
              <a:buChar char="•"/>
            </a:pPr>
            <a:endParaRPr lang="en-US" dirty="0">
              <a:solidFill>
                <a:srgbClr val="313131"/>
              </a:solidFill>
            </a:endParaRPr>
          </a:p>
          <a:p>
            <a:pPr marL="203200" indent="-203200">
              <a:spcBef>
                <a:spcPts val="600"/>
              </a:spcBef>
              <a:buSzPct val="100000"/>
              <a:buFont typeface="Arial"/>
              <a:buChar char="•"/>
            </a:pPr>
            <a:endParaRPr lang="en-US" dirty="0">
              <a:solidFill>
                <a:srgbClr val="313131"/>
              </a:solidFill>
            </a:endParaRPr>
          </a:p>
          <a:p>
            <a:pPr marL="203200" indent="-203200">
              <a:spcBef>
                <a:spcPts val="600"/>
              </a:spcBef>
              <a:buSzPct val="100000"/>
              <a:buFont typeface="Arial"/>
              <a:buChar char="•"/>
            </a:pPr>
            <a:endParaRPr lang="en-US" dirty="0">
              <a:solidFill>
                <a:srgbClr val="313131"/>
              </a:solidFill>
            </a:endParaRPr>
          </a:p>
          <a:p>
            <a:pPr marL="203200" indent="-203200">
              <a:spcBef>
                <a:spcPts val="600"/>
              </a:spcBef>
              <a:buSzPct val="100000"/>
              <a:buFont typeface="Arial"/>
              <a:buChar char="•"/>
            </a:pPr>
            <a:endParaRPr lang="en-US" dirty="0">
              <a:solidFill>
                <a:srgbClr val="313131"/>
              </a:solidFill>
            </a:endParaRPr>
          </a:p>
          <a:p>
            <a:pPr marL="203200" indent="-203200">
              <a:spcBef>
                <a:spcPts val="600"/>
              </a:spcBef>
              <a:buSzPct val="100000"/>
              <a:buFont typeface="Arial"/>
              <a:buChar char="•"/>
            </a:pPr>
            <a:endParaRPr lang="en-US" dirty="0">
              <a:solidFill>
                <a:srgbClr val="313131"/>
              </a:solidFill>
            </a:endParaRPr>
          </a:p>
          <a:p>
            <a:pPr marL="203200" indent="-203200">
              <a:spcBef>
                <a:spcPts val="600"/>
              </a:spcBef>
              <a:buSzPct val="100000"/>
              <a:buFont typeface="Arial"/>
              <a:buChar char="•"/>
            </a:pPr>
            <a:endParaRPr lang="en-US" dirty="0">
              <a:solidFill>
                <a:srgbClr val="313131"/>
              </a:solidFill>
            </a:endParaRPr>
          </a:p>
          <a:p>
            <a:pPr marL="203200" indent="-203200">
              <a:spcBef>
                <a:spcPts val="600"/>
              </a:spcBef>
              <a:buSzPct val="100000"/>
              <a:buFont typeface="Arial"/>
              <a:buChar char="•"/>
            </a:pPr>
            <a:endParaRPr lang="en-US" dirty="0">
              <a:solidFill>
                <a:srgbClr val="313131"/>
              </a:solidFill>
            </a:endParaRPr>
          </a:p>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216664266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BBA0420-00AE-4C9D-9421-C654167D6F66}"/>
              </a:ext>
            </a:extLst>
          </p:cNvPr>
          <p:cNvGrpSpPr/>
          <p:nvPr/>
        </p:nvGrpSpPr>
        <p:grpSpPr>
          <a:xfrm>
            <a:off x="259674" y="1936327"/>
            <a:ext cx="11541835" cy="3262249"/>
            <a:chOff x="455468" y="2515233"/>
            <a:chExt cx="7709589" cy="2471372"/>
          </a:xfrm>
        </p:grpSpPr>
        <p:grpSp>
          <p:nvGrpSpPr>
            <p:cNvPr id="5" name="Group 4">
              <a:extLst>
                <a:ext uri="{FF2B5EF4-FFF2-40B4-BE49-F238E27FC236}">
                  <a16:creationId xmlns:a16="http://schemas.microsoft.com/office/drawing/2014/main" id="{87810F1D-291A-4C1A-BE9A-9ABCE3922507}"/>
                </a:ext>
              </a:extLst>
            </p:cNvPr>
            <p:cNvGrpSpPr/>
            <p:nvPr/>
          </p:nvGrpSpPr>
          <p:grpSpPr>
            <a:xfrm>
              <a:off x="465327" y="2515233"/>
              <a:ext cx="7699730" cy="2471372"/>
              <a:chOff x="751586" y="2271014"/>
              <a:chExt cx="6609396" cy="2121408"/>
            </a:xfrm>
          </p:grpSpPr>
          <p:sp>
            <p:nvSpPr>
              <p:cNvPr id="35" name="Hexagon 10">
                <a:extLst>
                  <a:ext uri="{FF2B5EF4-FFF2-40B4-BE49-F238E27FC236}">
                    <a16:creationId xmlns:a16="http://schemas.microsoft.com/office/drawing/2014/main" id="{4ED4AE5B-720C-45AB-AA9B-8BBC3938757E}"/>
                  </a:ext>
                </a:extLst>
              </p:cNvPr>
              <p:cNvSpPr/>
              <p:nvPr/>
            </p:nvSpPr>
            <p:spPr bwMode="gray">
              <a:xfrm rot="5400000">
                <a:off x="658336" y="2364264"/>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chemeClr val="accent1"/>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36" name="Hexagon 10">
                <a:extLst>
                  <a:ext uri="{FF2B5EF4-FFF2-40B4-BE49-F238E27FC236}">
                    <a16:creationId xmlns:a16="http://schemas.microsoft.com/office/drawing/2014/main" id="{BCA4F1B8-2949-4C17-9741-D7FF5088B684}"/>
                  </a:ext>
                </a:extLst>
              </p:cNvPr>
              <p:cNvSpPr/>
              <p:nvPr/>
            </p:nvSpPr>
            <p:spPr bwMode="gray">
              <a:xfrm rot="5400000" flipH="1">
                <a:off x="2015648" y="3071400"/>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rgbClr val="00A3E0"/>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37" name="Hexagon 10">
                <a:extLst>
                  <a:ext uri="{FF2B5EF4-FFF2-40B4-BE49-F238E27FC236}">
                    <a16:creationId xmlns:a16="http://schemas.microsoft.com/office/drawing/2014/main" id="{C9331E50-927B-4389-99AF-19427034F54D}"/>
                  </a:ext>
                </a:extLst>
              </p:cNvPr>
              <p:cNvSpPr/>
              <p:nvPr/>
            </p:nvSpPr>
            <p:spPr bwMode="gray">
              <a:xfrm rot="5400000">
                <a:off x="3349148" y="2364264"/>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rgbClr val="009A44"/>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38" name="Hexagon 10">
                <a:extLst>
                  <a:ext uri="{FF2B5EF4-FFF2-40B4-BE49-F238E27FC236}">
                    <a16:creationId xmlns:a16="http://schemas.microsoft.com/office/drawing/2014/main" id="{89CAD43D-125B-470A-81BD-B874BA7EBC10}"/>
                  </a:ext>
                </a:extLst>
              </p:cNvPr>
              <p:cNvSpPr/>
              <p:nvPr/>
            </p:nvSpPr>
            <p:spPr bwMode="gray">
              <a:xfrm rot="5400000" flipH="1">
                <a:off x="4706460" y="3071400"/>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chemeClr val="accent6">
                    <a:lumMod val="50000"/>
                  </a:schemeClr>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39" name="Hexagon 10">
                <a:extLst>
                  <a:ext uri="{FF2B5EF4-FFF2-40B4-BE49-F238E27FC236}">
                    <a16:creationId xmlns:a16="http://schemas.microsoft.com/office/drawing/2014/main" id="{A985C7DC-1271-40D4-8F26-D26D86212BF8}"/>
                  </a:ext>
                </a:extLst>
              </p:cNvPr>
              <p:cNvSpPr/>
              <p:nvPr/>
            </p:nvSpPr>
            <p:spPr bwMode="gray">
              <a:xfrm rot="5400000">
                <a:off x="6039960" y="2364264"/>
                <a:ext cx="1414272" cy="1227772"/>
              </a:xfrm>
              <a:custGeom>
                <a:avLst/>
                <a:gdLst>
                  <a:gd name="connsiteX0" fmla="*/ 0 w 1414272"/>
                  <a:gd name="connsiteY0" fmla="*/ 609600 h 1219200"/>
                  <a:gd name="connsiteX1" fmla="*/ 304800 w 1414272"/>
                  <a:gd name="connsiteY1" fmla="*/ 0 h 1219200"/>
                  <a:gd name="connsiteX2" fmla="*/ 1109472 w 1414272"/>
                  <a:gd name="connsiteY2" fmla="*/ 0 h 1219200"/>
                  <a:gd name="connsiteX3" fmla="*/ 1414272 w 1414272"/>
                  <a:gd name="connsiteY3" fmla="*/ 609600 h 1219200"/>
                  <a:gd name="connsiteX4" fmla="*/ 1109472 w 1414272"/>
                  <a:gd name="connsiteY4" fmla="*/ 1219200 h 1219200"/>
                  <a:gd name="connsiteX5" fmla="*/ 304800 w 1414272"/>
                  <a:gd name="connsiteY5" fmla="*/ 1219200 h 1219200"/>
                  <a:gd name="connsiteX6" fmla="*/ 0 w 1414272"/>
                  <a:gd name="connsiteY6" fmla="*/ 609600 h 1219200"/>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1200912 w 1414272"/>
                  <a:gd name="connsiteY6" fmla="*/ 91440 h 1219200"/>
                  <a:gd name="connsiteX0" fmla="*/ 1109472 w 1414272"/>
                  <a:gd name="connsiteY0" fmla="*/ 13335 h 1232535"/>
                  <a:gd name="connsiteX1" fmla="*/ 1414272 w 1414272"/>
                  <a:gd name="connsiteY1" fmla="*/ 622935 h 1232535"/>
                  <a:gd name="connsiteX2" fmla="*/ 1109472 w 1414272"/>
                  <a:gd name="connsiteY2" fmla="*/ 1232535 h 1232535"/>
                  <a:gd name="connsiteX3" fmla="*/ 304800 w 1414272"/>
                  <a:gd name="connsiteY3" fmla="*/ 1232535 h 1232535"/>
                  <a:gd name="connsiteX4" fmla="*/ 0 w 1414272"/>
                  <a:gd name="connsiteY4" fmla="*/ 622935 h 1232535"/>
                  <a:gd name="connsiteX5" fmla="*/ 304800 w 1414272"/>
                  <a:gd name="connsiteY5" fmla="*/ 13335 h 1232535"/>
                  <a:gd name="connsiteX6" fmla="*/ 958024 w 1414272"/>
                  <a:gd name="connsiteY6" fmla="*/ 0 h 1232535"/>
                  <a:gd name="connsiteX0" fmla="*/ 1109472 w 1414272"/>
                  <a:gd name="connsiteY0" fmla="*/ 0 h 1219200"/>
                  <a:gd name="connsiteX1" fmla="*/ 1414272 w 1414272"/>
                  <a:gd name="connsiteY1" fmla="*/ 609600 h 1219200"/>
                  <a:gd name="connsiteX2" fmla="*/ 1109472 w 1414272"/>
                  <a:gd name="connsiteY2" fmla="*/ 1219200 h 1219200"/>
                  <a:gd name="connsiteX3" fmla="*/ 304800 w 1414272"/>
                  <a:gd name="connsiteY3" fmla="*/ 1219200 h 1219200"/>
                  <a:gd name="connsiteX4" fmla="*/ 0 w 1414272"/>
                  <a:gd name="connsiteY4" fmla="*/ 609600 h 1219200"/>
                  <a:gd name="connsiteX5" fmla="*/ 304800 w 1414272"/>
                  <a:gd name="connsiteY5" fmla="*/ 0 h 1219200"/>
                  <a:gd name="connsiteX6" fmla="*/ 858015 w 1414272"/>
                  <a:gd name="connsiteY6" fmla="*/ 10478 h 1219200"/>
                  <a:gd name="connsiteX0" fmla="*/ 1109472 w 1414272"/>
                  <a:gd name="connsiteY0" fmla="*/ 8572 h 1227772"/>
                  <a:gd name="connsiteX1" fmla="*/ 1414272 w 1414272"/>
                  <a:gd name="connsiteY1" fmla="*/ 618172 h 1227772"/>
                  <a:gd name="connsiteX2" fmla="*/ 1109472 w 1414272"/>
                  <a:gd name="connsiteY2" fmla="*/ 1227772 h 1227772"/>
                  <a:gd name="connsiteX3" fmla="*/ 304800 w 1414272"/>
                  <a:gd name="connsiteY3" fmla="*/ 1227772 h 1227772"/>
                  <a:gd name="connsiteX4" fmla="*/ 0 w 1414272"/>
                  <a:gd name="connsiteY4" fmla="*/ 618172 h 1227772"/>
                  <a:gd name="connsiteX5" fmla="*/ 304800 w 1414272"/>
                  <a:gd name="connsiteY5" fmla="*/ 8572 h 1227772"/>
                  <a:gd name="connsiteX6" fmla="*/ 848490 w 1414272"/>
                  <a:gd name="connsiteY6" fmla="*/ 0 h 1227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4272" h="1227772">
                    <a:moveTo>
                      <a:pt x="1109472" y="8572"/>
                    </a:moveTo>
                    <a:lnTo>
                      <a:pt x="1414272" y="618172"/>
                    </a:lnTo>
                    <a:lnTo>
                      <a:pt x="1109472" y="1227772"/>
                    </a:lnTo>
                    <a:lnTo>
                      <a:pt x="304800" y="1227772"/>
                    </a:lnTo>
                    <a:lnTo>
                      <a:pt x="0" y="618172"/>
                    </a:lnTo>
                    <a:lnTo>
                      <a:pt x="304800" y="8572"/>
                    </a:lnTo>
                    <a:cubicBezTo>
                      <a:pt x="573024" y="8572"/>
                      <a:pt x="848490" y="0"/>
                      <a:pt x="848490" y="0"/>
                    </a:cubicBezTo>
                  </a:path>
                </a:pathLst>
              </a:custGeom>
              <a:noFill/>
              <a:ln w="19050" algn="ctr">
                <a:solidFill>
                  <a:schemeClr val="accent5"/>
                </a:solidFill>
                <a:miter lim="800000"/>
                <a:headEnd type="triangle" w="lg" len="lg"/>
                <a:tailEnd type="oval"/>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grpSp>
        <p:sp>
          <p:nvSpPr>
            <p:cNvPr id="25" name="Hexagon 58">
              <a:extLst>
                <a:ext uri="{FF2B5EF4-FFF2-40B4-BE49-F238E27FC236}">
                  <a16:creationId xmlns:a16="http://schemas.microsoft.com/office/drawing/2014/main" id="{4756334F-4805-44ED-AAC1-318B70ABA3FE}"/>
                </a:ext>
              </a:extLst>
            </p:cNvPr>
            <p:cNvSpPr/>
            <p:nvPr/>
          </p:nvSpPr>
          <p:spPr bwMode="gray">
            <a:xfrm rot="16200000">
              <a:off x="999230" y="3435770"/>
              <a:ext cx="362509" cy="1450034"/>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26" name="Hexagon 58">
              <a:extLst>
                <a:ext uri="{FF2B5EF4-FFF2-40B4-BE49-F238E27FC236}">
                  <a16:creationId xmlns:a16="http://schemas.microsoft.com/office/drawing/2014/main" id="{B98B866F-1A2F-4DC8-81FB-CAFAA2A20A39}"/>
                </a:ext>
              </a:extLst>
            </p:cNvPr>
            <p:cNvSpPr/>
            <p:nvPr/>
          </p:nvSpPr>
          <p:spPr bwMode="gray">
            <a:xfrm rot="16200000">
              <a:off x="4128183" y="3430090"/>
              <a:ext cx="362509" cy="1450034"/>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27" name="Hexagon 58">
              <a:extLst>
                <a:ext uri="{FF2B5EF4-FFF2-40B4-BE49-F238E27FC236}">
                  <a16:creationId xmlns:a16="http://schemas.microsoft.com/office/drawing/2014/main" id="{F7BB3D0F-EF3F-44E4-84DD-6C6BC9FDFC52}"/>
                </a:ext>
              </a:extLst>
            </p:cNvPr>
            <p:cNvSpPr/>
            <p:nvPr/>
          </p:nvSpPr>
          <p:spPr bwMode="gray">
            <a:xfrm rot="16200000">
              <a:off x="7257136" y="3424410"/>
              <a:ext cx="362509" cy="1450034"/>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28" name="Hexagon 58">
              <a:extLst>
                <a:ext uri="{FF2B5EF4-FFF2-40B4-BE49-F238E27FC236}">
                  <a16:creationId xmlns:a16="http://schemas.microsoft.com/office/drawing/2014/main" id="{26882EF8-F3B4-4994-8E70-C264A35792B3}"/>
                </a:ext>
              </a:extLst>
            </p:cNvPr>
            <p:cNvSpPr/>
            <p:nvPr/>
          </p:nvSpPr>
          <p:spPr bwMode="gray">
            <a:xfrm rot="5400000" flipV="1">
              <a:off x="5690081" y="2597353"/>
              <a:ext cx="362509" cy="1450034"/>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sp>
          <p:nvSpPr>
            <p:cNvPr id="29" name="Hexagon 58">
              <a:extLst>
                <a:ext uri="{FF2B5EF4-FFF2-40B4-BE49-F238E27FC236}">
                  <a16:creationId xmlns:a16="http://schemas.microsoft.com/office/drawing/2014/main" id="{E0DEA7E1-4E4D-421C-BF7B-732260EA2527}"/>
                </a:ext>
              </a:extLst>
            </p:cNvPr>
            <p:cNvSpPr/>
            <p:nvPr/>
          </p:nvSpPr>
          <p:spPr bwMode="gray">
            <a:xfrm rot="5400000" flipV="1">
              <a:off x="2577792" y="2614003"/>
              <a:ext cx="362509" cy="1450034"/>
            </a:xfrm>
            <a:custGeom>
              <a:avLst/>
              <a:gdLst>
                <a:gd name="connsiteX0" fmla="*/ 0 w 1682040"/>
                <a:gd name="connsiteY0" fmla="*/ 725017 h 1450034"/>
                <a:gd name="connsiteX1" fmla="*/ 362509 w 1682040"/>
                <a:gd name="connsiteY1" fmla="*/ 0 h 1450034"/>
                <a:gd name="connsiteX2" fmla="*/ 1319532 w 1682040"/>
                <a:gd name="connsiteY2" fmla="*/ 0 h 1450034"/>
                <a:gd name="connsiteX3" fmla="*/ 1682040 w 1682040"/>
                <a:gd name="connsiteY3" fmla="*/ 725017 h 1450034"/>
                <a:gd name="connsiteX4" fmla="*/ 1319532 w 1682040"/>
                <a:gd name="connsiteY4" fmla="*/ 1450034 h 1450034"/>
                <a:gd name="connsiteX5" fmla="*/ 362509 w 1682040"/>
                <a:gd name="connsiteY5" fmla="*/ 1450034 h 1450034"/>
                <a:gd name="connsiteX6" fmla="*/ 0 w 1682040"/>
                <a:gd name="connsiteY6" fmla="*/ 725017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6" fmla="*/ 1410972 w 1682040"/>
                <a:gd name="connsiteY6" fmla="*/ 91440 h 1450034"/>
                <a:gd name="connsiteX0" fmla="*/ 1319532 w 1682040"/>
                <a:gd name="connsiteY0" fmla="*/ 0 h 1450034"/>
                <a:gd name="connsiteX1" fmla="*/ 1682040 w 1682040"/>
                <a:gd name="connsiteY1" fmla="*/ 725017 h 1450034"/>
                <a:gd name="connsiteX2" fmla="*/ 1319532 w 1682040"/>
                <a:gd name="connsiteY2" fmla="*/ 1450034 h 1450034"/>
                <a:gd name="connsiteX3" fmla="*/ 362509 w 1682040"/>
                <a:gd name="connsiteY3" fmla="*/ 1450034 h 1450034"/>
                <a:gd name="connsiteX4" fmla="*/ 0 w 1682040"/>
                <a:gd name="connsiteY4" fmla="*/ 725017 h 1450034"/>
                <a:gd name="connsiteX5" fmla="*/ 362509 w 1682040"/>
                <a:gd name="connsiteY5" fmla="*/ 0 h 1450034"/>
                <a:gd name="connsiteX0" fmla="*/ 1319532 w 1319532"/>
                <a:gd name="connsiteY0" fmla="*/ 0 h 1450034"/>
                <a:gd name="connsiteX1" fmla="*/ 1319532 w 1319532"/>
                <a:gd name="connsiteY1" fmla="*/ 1450034 h 1450034"/>
                <a:gd name="connsiteX2" fmla="*/ 362509 w 1319532"/>
                <a:gd name="connsiteY2" fmla="*/ 1450034 h 1450034"/>
                <a:gd name="connsiteX3" fmla="*/ 0 w 1319532"/>
                <a:gd name="connsiteY3" fmla="*/ 725017 h 1450034"/>
                <a:gd name="connsiteX4" fmla="*/ 362509 w 1319532"/>
                <a:gd name="connsiteY4" fmla="*/ 0 h 1450034"/>
                <a:gd name="connsiteX0" fmla="*/ 1319532 w 1319532"/>
                <a:gd name="connsiteY0" fmla="*/ 0 h 1450034"/>
                <a:gd name="connsiteX1" fmla="*/ 362509 w 1319532"/>
                <a:gd name="connsiteY1" fmla="*/ 1450034 h 1450034"/>
                <a:gd name="connsiteX2" fmla="*/ 0 w 1319532"/>
                <a:gd name="connsiteY2" fmla="*/ 725017 h 1450034"/>
                <a:gd name="connsiteX3" fmla="*/ 362509 w 1319532"/>
                <a:gd name="connsiteY3" fmla="*/ 0 h 1450034"/>
                <a:gd name="connsiteX0" fmla="*/ 362509 w 362509"/>
                <a:gd name="connsiteY0" fmla="*/ 1450034 h 1450034"/>
                <a:gd name="connsiteX1" fmla="*/ 0 w 362509"/>
                <a:gd name="connsiteY1" fmla="*/ 725017 h 1450034"/>
                <a:gd name="connsiteX2" fmla="*/ 362509 w 362509"/>
                <a:gd name="connsiteY2" fmla="*/ 0 h 1450034"/>
              </a:gdLst>
              <a:ahLst/>
              <a:cxnLst>
                <a:cxn ang="0">
                  <a:pos x="connsiteX0" y="connsiteY0"/>
                </a:cxn>
                <a:cxn ang="0">
                  <a:pos x="connsiteX1" y="connsiteY1"/>
                </a:cxn>
                <a:cxn ang="0">
                  <a:pos x="connsiteX2" y="connsiteY2"/>
                </a:cxn>
              </a:cxnLst>
              <a:rect l="l" t="t" r="r" b="b"/>
              <a:pathLst>
                <a:path w="362509" h="1450034">
                  <a:moveTo>
                    <a:pt x="362509" y="1450034"/>
                  </a:moveTo>
                  <a:lnTo>
                    <a:pt x="0" y="725017"/>
                  </a:lnTo>
                  <a:lnTo>
                    <a:pt x="362509" y="0"/>
                  </a:lnTo>
                </a:path>
              </a:pathLst>
            </a:custGeom>
            <a:noFill/>
            <a:ln w="19050" algn="ctr">
              <a:solidFill>
                <a:srgbClr val="A7A8AA"/>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Light"/>
                <a:ea typeface="+mn-ea"/>
                <a:cs typeface="+mn-cs"/>
              </a:endParaRPr>
            </a:p>
          </p:txBody>
        </p:sp>
      </p:grpSp>
      <p:sp>
        <p:nvSpPr>
          <p:cNvPr id="3" name="TextBox 2">
            <a:extLst>
              <a:ext uri="{FF2B5EF4-FFF2-40B4-BE49-F238E27FC236}">
                <a16:creationId xmlns:a16="http://schemas.microsoft.com/office/drawing/2014/main" id="{C96C02AD-0338-4614-8673-336113F5EF69}"/>
              </a:ext>
            </a:extLst>
          </p:cNvPr>
          <p:cNvSpPr txBox="1"/>
          <p:nvPr/>
        </p:nvSpPr>
        <p:spPr>
          <a:xfrm>
            <a:off x="749801" y="2460959"/>
            <a:ext cx="1633622" cy="158504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buSzPct val="100000"/>
            </a:pPr>
            <a:r>
              <a:rPr lang="en-US" sz="2000" i="1" dirty="0">
                <a:ea typeface="+mn-lt"/>
                <a:cs typeface="+mn-lt"/>
              </a:rPr>
              <a:t>Move the Data Set to Azure Synapse Storage Gen2</a:t>
            </a:r>
            <a:endParaRPr lang="en-US" sz="2000" i="1" dirty="0">
              <a:cs typeface="Calibri"/>
            </a:endParaRPr>
          </a:p>
          <a:p>
            <a:pPr marL="203200" indent="-203200" algn="l">
              <a:spcBef>
                <a:spcPts val="600"/>
              </a:spcBef>
              <a:buSzPct val="100000"/>
              <a:buFont typeface="Arial"/>
              <a:buChar char="•"/>
            </a:pPr>
            <a:endParaRPr lang="en-US" dirty="0">
              <a:solidFill>
                <a:srgbClr val="313131"/>
              </a:solidFill>
              <a:cs typeface="Calibri"/>
            </a:endParaRPr>
          </a:p>
        </p:txBody>
      </p:sp>
      <p:sp>
        <p:nvSpPr>
          <p:cNvPr id="18" name="TextBox 17">
            <a:extLst>
              <a:ext uri="{FF2B5EF4-FFF2-40B4-BE49-F238E27FC236}">
                <a16:creationId xmlns:a16="http://schemas.microsoft.com/office/drawing/2014/main" id="{4A656985-1E13-4772-AF87-ACA7726BC038}"/>
              </a:ext>
            </a:extLst>
          </p:cNvPr>
          <p:cNvSpPr txBox="1"/>
          <p:nvPr/>
        </p:nvSpPr>
        <p:spPr>
          <a:xfrm>
            <a:off x="5117098" y="2389939"/>
            <a:ext cx="2168358" cy="173893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buSzPct val="100000"/>
            </a:pPr>
            <a:r>
              <a:rPr lang="en-US" sz="2000" i="1" dirty="0">
                <a:ea typeface="+mn-lt"/>
                <a:cs typeface="+mn-lt"/>
              </a:rPr>
              <a:t>Create a serverless</a:t>
            </a:r>
          </a:p>
          <a:p>
            <a:pPr>
              <a:spcBef>
                <a:spcPts val="600"/>
              </a:spcBef>
            </a:pPr>
            <a:r>
              <a:rPr lang="en-US" sz="2000" i="1" dirty="0">
                <a:ea typeface="+mn-lt"/>
                <a:cs typeface="+mn-lt"/>
              </a:rPr>
              <a:t>SQL pool to query</a:t>
            </a:r>
          </a:p>
          <a:p>
            <a:pPr>
              <a:spcBef>
                <a:spcPts val="600"/>
              </a:spcBef>
              <a:buSzPct val="100000"/>
            </a:pPr>
            <a:r>
              <a:rPr lang="en-US" sz="2000" i="1" dirty="0">
                <a:ea typeface="+mn-lt"/>
                <a:cs typeface="+mn-lt"/>
              </a:rPr>
              <a:t>the data from Storage gen 2</a:t>
            </a:r>
            <a:endParaRPr lang="en-US" sz="2000" i="1" dirty="0">
              <a:cs typeface="Calibri"/>
            </a:endParaRPr>
          </a:p>
          <a:p>
            <a:pPr marL="203200" indent="-203200" algn="l">
              <a:spcBef>
                <a:spcPts val="600"/>
              </a:spcBef>
              <a:buSzPct val="100000"/>
              <a:buFont typeface="Arial"/>
              <a:buChar char="•"/>
            </a:pPr>
            <a:endParaRPr lang="en-US" dirty="0">
              <a:solidFill>
                <a:srgbClr val="313131"/>
              </a:solidFill>
              <a:cs typeface="Calibri"/>
            </a:endParaRPr>
          </a:p>
        </p:txBody>
      </p:sp>
      <p:sp>
        <p:nvSpPr>
          <p:cNvPr id="19" name="TextBox 18">
            <a:extLst>
              <a:ext uri="{FF2B5EF4-FFF2-40B4-BE49-F238E27FC236}">
                <a16:creationId xmlns:a16="http://schemas.microsoft.com/office/drawing/2014/main" id="{E48B41B4-9910-4410-942B-619736D1D2D0}"/>
              </a:ext>
            </a:extLst>
          </p:cNvPr>
          <p:cNvSpPr txBox="1"/>
          <p:nvPr/>
        </p:nvSpPr>
        <p:spPr>
          <a:xfrm>
            <a:off x="2893762" y="3896394"/>
            <a:ext cx="2743200"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buSzPct val="100000"/>
            </a:pPr>
            <a:r>
              <a:rPr lang="en-US" sz="2000" i="1" dirty="0">
                <a:solidFill>
                  <a:srgbClr val="313131"/>
                </a:solidFill>
              </a:rPr>
              <a:t>Create a Folder</a:t>
            </a:r>
            <a:endParaRPr lang="en-US" sz="2000" i="1" dirty="0"/>
          </a:p>
        </p:txBody>
      </p:sp>
      <p:sp>
        <p:nvSpPr>
          <p:cNvPr id="20" name="TextBox 19">
            <a:extLst>
              <a:ext uri="{FF2B5EF4-FFF2-40B4-BE49-F238E27FC236}">
                <a16:creationId xmlns:a16="http://schemas.microsoft.com/office/drawing/2014/main" id="{819B20EE-A3AC-492A-AE70-708103F7093D}"/>
              </a:ext>
            </a:extLst>
          </p:cNvPr>
          <p:cNvSpPr txBox="1"/>
          <p:nvPr/>
        </p:nvSpPr>
        <p:spPr>
          <a:xfrm>
            <a:off x="7688848" y="3558005"/>
            <a:ext cx="2743200" cy="143116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buSzPct val="100000"/>
            </a:pPr>
            <a:r>
              <a:rPr lang="en-US" sz="2000" i="1" dirty="0">
                <a:ea typeface="+mn-lt"/>
                <a:cs typeface="+mn-lt"/>
              </a:rPr>
              <a:t>Create a</a:t>
            </a:r>
            <a:endParaRPr lang="en-US" sz="2000" i="1">
              <a:cs typeface="Calibri"/>
            </a:endParaRPr>
          </a:p>
          <a:p>
            <a:pPr>
              <a:spcBef>
                <a:spcPts val="600"/>
              </a:spcBef>
              <a:buSzPct val="100000"/>
            </a:pPr>
            <a:r>
              <a:rPr lang="en-US" sz="2000" i="1" dirty="0">
                <a:ea typeface="+mn-lt"/>
                <a:cs typeface="+mn-lt"/>
              </a:rPr>
              <a:t>Linked service to</a:t>
            </a:r>
          </a:p>
          <a:p>
            <a:pPr>
              <a:spcBef>
                <a:spcPts val="600"/>
              </a:spcBef>
              <a:buSzPct val="100000"/>
            </a:pPr>
            <a:r>
              <a:rPr lang="en-US" sz="2000" i="1" dirty="0">
                <a:ea typeface="+mn-lt"/>
                <a:cs typeface="+mn-lt"/>
              </a:rPr>
              <a:t> </a:t>
            </a:r>
            <a:r>
              <a:rPr lang="en-US" sz="2000" i="1" dirty="0" err="1">
                <a:ea typeface="+mn-lt"/>
                <a:cs typeface="+mn-lt"/>
              </a:rPr>
              <a:t>PowerBI</a:t>
            </a:r>
            <a:endParaRPr lang="en-US" sz="2000" i="1" dirty="0">
              <a:cs typeface="Calibri"/>
            </a:endParaRPr>
          </a:p>
          <a:p>
            <a:pPr marL="203200" indent="-203200" algn="l">
              <a:spcBef>
                <a:spcPts val="600"/>
              </a:spcBef>
              <a:buSzPct val="100000"/>
              <a:buFont typeface="Arial"/>
              <a:buChar char="•"/>
            </a:pPr>
            <a:endParaRPr lang="en-US" dirty="0">
              <a:solidFill>
                <a:srgbClr val="313131"/>
              </a:solidFill>
              <a:cs typeface="Calibri"/>
            </a:endParaRPr>
          </a:p>
        </p:txBody>
      </p:sp>
      <p:sp>
        <p:nvSpPr>
          <p:cNvPr id="21" name="TextBox 20">
            <a:extLst>
              <a:ext uri="{FF2B5EF4-FFF2-40B4-BE49-F238E27FC236}">
                <a16:creationId xmlns:a16="http://schemas.microsoft.com/office/drawing/2014/main" id="{4E2D110A-CC62-402D-9CCC-A1B203210450}"/>
              </a:ext>
            </a:extLst>
          </p:cNvPr>
          <p:cNvSpPr txBox="1"/>
          <p:nvPr/>
        </p:nvSpPr>
        <p:spPr>
          <a:xfrm>
            <a:off x="10064248" y="2484353"/>
            <a:ext cx="1941095" cy="107721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buSzPct val="100000"/>
            </a:pPr>
            <a:r>
              <a:rPr lang="en-US" sz="2000" i="1" dirty="0">
                <a:solidFill>
                  <a:srgbClr val="313131"/>
                </a:solidFill>
              </a:rPr>
              <a:t>Perform various</a:t>
            </a:r>
            <a:endParaRPr lang="en-US" sz="2000" i="1">
              <a:cs typeface="Calibri"/>
            </a:endParaRPr>
          </a:p>
          <a:p>
            <a:pPr>
              <a:spcBef>
                <a:spcPts val="600"/>
              </a:spcBef>
              <a:buSzPct val="100000"/>
            </a:pPr>
            <a:r>
              <a:rPr lang="en-US" sz="2000" i="1" dirty="0">
                <a:solidFill>
                  <a:srgbClr val="313131"/>
                </a:solidFill>
              </a:rPr>
              <a:t>analytics on</a:t>
            </a:r>
            <a:endParaRPr lang="en-US" sz="2000" i="1">
              <a:solidFill>
                <a:srgbClr val="000000"/>
              </a:solidFill>
              <a:cs typeface="Calibri"/>
            </a:endParaRPr>
          </a:p>
          <a:p>
            <a:pPr>
              <a:spcBef>
                <a:spcPts val="600"/>
              </a:spcBef>
              <a:buSzPct val="100000"/>
            </a:pPr>
            <a:r>
              <a:rPr lang="en-US" sz="2000" i="1" dirty="0" err="1">
                <a:solidFill>
                  <a:srgbClr val="313131"/>
                </a:solidFill>
              </a:rPr>
              <a:t>PowerBi</a:t>
            </a:r>
            <a:r>
              <a:rPr lang="en-US" sz="2000" i="1" dirty="0">
                <a:solidFill>
                  <a:srgbClr val="313131"/>
                </a:solidFill>
              </a:rPr>
              <a:t>.</a:t>
            </a:r>
            <a:endParaRPr lang="en-US" sz="2000" i="1" dirty="0">
              <a:cs typeface="Calibri"/>
            </a:endParaRPr>
          </a:p>
        </p:txBody>
      </p:sp>
      <p:sp>
        <p:nvSpPr>
          <p:cNvPr id="2" name="TextBox 1">
            <a:extLst>
              <a:ext uri="{FF2B5EF4-FFF2-40B4-BE49-F238E27FC236}">
                <a16:creationId xmlns:a16="http://schemas.microsoft.com/office/drawing/2014/main" id="{2734986B-DA1E-4621-B0A4-BD5DD9460555}"/>
              </a:ext>
            </a:extLst>
          </p:cNvPr>
          <p:cNvSpPr txBox="1"/>
          <p:nvPr/>
        </p:nvSpPr>
        <p:spPr>
          <a:xfrm>
            <a:off x="274434" y="6411074"/>
            <a:ext cx="2838636" cy="359596"/>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22" name="TextBox 21">
            <a:extLst>
              <a:ext uri="{FF2B5EF4-FFF2-40B4-BE49-F238E27FC236}">
                <a16:creationId xmlns:a16="http://schemas.microsoft.com/office/drawing/2014/main" id="{7327BEF2-17D4-42B3-9F5F-2FE2F1702EBB}"/>
              </a:ext>
            </a:extLst>
          </p:cNvPr>
          <p:cNvSpPr txBox="1"/>
          <p:nvPr/>
        </p:nvSpPr>
        <p:spPr>
          <a:xfrm>
            <a:off x="8854068" y="6292152"/>
            <a:ext cx="2944972" cy="478518"/>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6" name="TextBox 5">
            <a:extLst>
              <a:ext uri="{FF2B5EF4-FFF2-40B4-BE49-F238E27FC236}">
                <a16:creationId xmlns:a16="http://schemas.microsoft.com/office/drawing/2014/main" id="{BC23AF95-B942-479C-A7A6-B395EAE945E9}"/>
              </a:ext>
            </a:extLst>
          </p:cNvPr>
          <p:cNvSpPr txBox="1"/>
          <p:nvPr/>
        </p:nvSpPr>
        <p:spPr>
          <a:xfrm>
            <a:off x="219242" y="272716"/>
            <a:ext cx="8634826"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spcBef>
                <a:spcPts val="600"/>
              </a:spcBef>
              <a:buSzPct val="100000"/>
              <a:buFont typeface="Arial"/>
            </a:pPr>
            <a:r>
              <a:rPr lang="en-IN" sz="3200" b="1" dirty="0"/>
              <a:t>DATA ANALYSIS ON CLOUD (AZURE)</a:t>
            </a:r>
            <a:endParaRPr lang="en-US" sz="3200" b="1" dirty="0"/>
          </a:p>
        </p:txBody>
      </p:sp>
    </p:spTree>
    <p:extLst>
      <p:ext uri="{BB962C8B-B14F-4D97-AF65-F5344CB8AC3E}">
        <p14:creationId xmlns:p14="http://schemas.microsoft.com/office/powerpoint/2010/main" val="16201990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Graphical user interface, text, application, email&#10;&#10;Description automatically generated">
            <a:extLst>
              <a:ext uri="{FF2B5EF4-FFF2-40B4-BE49-F238E27FC236}">
                <a16:creationId xmlns:a16="http://schemas.microsoft.com/office/drawing/2014/main" id="{BF3E4D24-1F2B-4B63-8E23-AC13997A72FB}"/>
              </a:ext>
            </a:extLst>
          </p:cNvPr>
          <p:cNvPicPr>
            <a:picLocks noChangeAspect="1"/>
          </p:cNvPicPr>
          <p:nvPr/>
        </p:nvPicPr>
        <p:blipFill>
          <a:blip r:embed="rId2"/>
          <a:stretch>
            <a:fillRect/>
          </a:stretch>
        </p:blipFill>
        <p:spPr>
          <a:xfrm>
            <a:off x="179138" y="1497412"/>
            <a:ext cx="5042567" cy="2419389"/>
          </a:xfrm>
          <a:prstGeom prst="rect">
            <a:avLst/>
          </a:prstGeom>
          <a:ln>
            <a:solidFill>
              <a:schemeClr val="accent1"/>
            </a:solidFill>
          </a:ln>
        </p:spPr>
      </p:pic>
      <p:sp>
        <p:nvSpPr>
          <p:cNvPr id="6" name="TextBox 5">
            <a:extLst>
              <a:ext uri="{FF2B5EF4-FFF2-40B4-BE49-F238E27FC236}">
                <a16:creationId xmlns:a16="http://schemas.microsoft.com/office/drawing/2014/main" id="{3EDE1F3C-91DB-43E4-9570-8AE13C147263}"/>
              </a:ext>
            </a:extLst>
          </p:cNvPr>
          <p:cNvSpPr txBox="1"/>
          <p:nvPr/>
        </p:nvSpPr>
        <p:spPr>
          <a:xfrm>
            <a:off x="5539874" y="286084"/>
            <a:ext cx="6406147"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spcBef>
                <a:spcPts val="600"/>
              </a:spcBef>
              <a:buSzPct val="100000"/>
              <a:buFont typeface="Arial"/>
            </a:pPr>
            <a:endParaRPr lang="en-US" dirty="0">
              <a:cs typeface="Calibri"/>
            </a:endParaRPr>
          </a:p>
        </p:txBody>
      </p:sp>
      <p:pic>
        <p:nvPicPr>
          <p:cNvPr id="7" name="Picture 7" descr="Graphical user interface, text, application, email&#10;&#10;Description automatically generated">
            <a:extLst>
              <a:ext uri="{FF2B5EF4-FFF2-40B4-BE49-F238E27FC236}">
                <a16:creationId xmlns:a16="http://schemas.microsoft.com/office/drawing/2014/main" id="{CB265617-2F6C-4F6E-BC5B-08E5F1F53276}"/>
              </a:ext>
            </a:extLst>
          </p:cNvPr>
          <p:cNvPicPr>
            <a:picLocks noChangeAspect="1"/>
          </p:cNvPicPr>
          <p:nvPr/>
        </p:nvPicPr>
        <p:blipFill>
          <a:blip r:embed="rId3"/>
          <a:stretch>
            <a:fillRect/>
          </a:stretch>
        </p:blipFill>
        <p:spPr>
          <a:xfrm>
            <a:off x="5833979" y="1496734"/>
            <a:ext cx="6205620" cy="2420742"/>
          </a:xfrm>
          <a:prstGeom prst="rect">
            <a:avLst/>
          </a:prstGeom>
          <a:ln>
            <a:solidFill>
              <a:schemeClr val="accent1"/>
            </a:solidFill>
          </a:ln>
        </p:spPr>
      </p:pic>
      <p:pic>
        <p:nvPicPr>
          <p:cNvPr id="9" name="Picture 9" descr="Graphical user interface, text, application&#10;&#10;Description automatically generated">
            <a:extLst>
              <a:ext uri="{FF2B5EF4-FFF2-40B4-BE49-F238E27FC236}">
                <a16:creationId xmlns:a16="http://schemas.microsoft.com/office/drawing/2014/main" id="{D1F25AE9-D2AE-4DA7-A7F6-F82832B8EA6D}"/>
              </a:ext>
            </a:extLst>
          </p:cNvPr>
          <p:cNvPicPr>
            <a:picLocks noChangeAspect="1"/>
          </p:cNvPicPr>
          <p:nvPr/>
        </p:nvPicPr>
        <p:blipFill>
          <a:blip r:embed="rId4"/>
          <a:stretch>
            <a:fillRect/>
          </a:stretch>
        </p:blipFill>
        <p:spPr>
          <a:xfrm>
            <a:off x="371725" y="4973941"/>
            <a:ext cx="3645471" cy="1883170"/>
          </a:xfrm>
          <a:prstGeom prst="rect">
            <a:avLst/>
          </a:prstGeom>
          <a:ln>
            <a:solidFill>
              <a:schemeClr val="accent1"/>
            </a:solidFill>
          </a:ln>
        </p:spPr>
      </p:pic>
      <p:sp>
        <p:nvSpPr>
          <p:cNvPr id="10" name="TextBox 9">
            <a:extLst>
              <a:ext uri="{FF2B5EF4-FFF2-40B4-BE49-F238E27FC236}">
                <a16:creationId xmlns:a16="http://schemas.microsoft.com/office/drawing/2014/main" id="{B56AA067-5E65-4355-907A-DB7387D0AD0B}"/>
              </a:ext>
            </a:extLst>
          </p:cNvPr>
          <p:cNvSpPr txBox="1"/>
          <p:nvPr/>
        </p:nvSpPr>
        <p:spPr>
          <a:xfrm>
            <a:off x="6101347" y="3815348"/>
            <a:ext cx="2743200" cy="21544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spcBef>
                <a:spcPts val="600"/>
              </a:spcBef>
              <a:buSzPct val="100000"/>
              <a:buFont typeface="Arial"/>
            </a:pPr>
            <a:endParaRPr lang="en-US" sz="1400" dirty="0">
              <a:latin typeface="Times New Roman"/>
              <a:cs typeface="Times New Roman"/>
            </a:endParaRPr>
          </a:p>
        </p:txBody>
      </p:sp>
      <p:sp>
        <p:nvSpPr>
          <p:cNvPr id="17" name="Round Same Side Corner Rectangle 140">
            <a:extLst>
              <a:ext uri="{FF2B5EF4-FFF2-40B4-BE49-F238E27FC236}">
                <a16:creationId xmlns:a16="http://schemas.microsoft.com/office/drawing/2014/main" id="{2615A175-ED69-4CF2-974D-6A935D7E5E80}"/>
              </a:ext>
            </a:extLst>
          </p:cNvPr>
          <p:cNvSpPr/>
          <p:nvPr/>
        </p:nvSpPr>
        <p:spPr>
          <a:xfrm rot="5400000">
            <a:off x="2347553" y="-1591936"/>
            <a:ext cx="739943" cy="5051511"/>
          </a:xfrm>
          <a:prstGeom prst="round2SameRect">
            <a:avLst>
              <a:gd name="adj1" fmla="val 50000"/>
              <a:gd name="adj2" fmla="val 0"/>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2000" err="1"/>
          </a:p>
        </p:txBody>
      </p:sp>
      <p:sp>
        <p:nvSpPr>
          <p:cNvPr id="18" name="TextBox 17">
            <a:extLst>
              <a:ext uri="{FF2B5EF4-FFF2-40B4-BE49-F238E27FC236}">
                <a16:creationId xmlns:a16="http://schemas.microsoft.com/office/drawing/2014/main" id="{BFEEAD0D-35A3-44E8-8EF1-7E304709F7E9}"/>
              </a:ext>
            </a:extLst>
          </p:cNvPr>
          <p:cNvSpPr txBox="1"/>
          <p:nvPr/>
        </p:nvSpPr>
        <p:spPr>
          <a:xfrm>
            <a:off x="339558" y="660401"/>
            <a:ext cx="4882147" cy="55399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buSzPct val="100000"/>
            </a:pPr>
            <a:r>
              <a:rPr lang="en-US" dirty="0">
                <a:solidFill>
                  <a:schemeClr val="bg1"/>
                </a:solidFill>
                <a:ea typeface="+mn-lt"/>
                <a:cs typeface="+mn-lt"/>
              </a:rPr>
              <a:t>To move our Loan Dataset to Azure Storage, we used </a:t>
            </a:r>
            <a:r>
              <a:rPr lang="en-US" dirty="0" err="1">
                <a:solidFill>
                  <a:schemeClr val="bg1"/>
                </a:solidFill>
                <a:ea typeface="+mn-lt"/>
                <a:cs typeface="+mn-lt"/>
              </a:rPr>
              <a:t>synapsefordbi</a:t>
            </a:r>
            <a:r>
              <a:rPr lang="en-US" dirty="0">
                <a:solidFill>
                  <a:schemeClr val="bg1"/>
                </a:solidFill>
                <a:ea typeface="+mn-lt"/>
                <a:cs typeface="+mn-lt"/>
              </a:rPr>
              <a:t> which was given already</a:t>
            </a:r>
            <a:endParaRPr lang="en-US" dirty="0">
              <a:solidFill>
                <a:schemeClr val="bg1"/>
              </a:solidFill>
              <a:cs typeface="Calibri"/>
            </a:endParaRPr>
          </a:p>
        </p:txBody>
      </p:sp>
      <p:sp>
        <p:nvSpPr>
          <p:cNvPr id="23" name="Round Same Side Corner Rectangle 138">
            <a:extLst>
              <a:ext uri="{FF2B5EF4-FFF2-40B4-BE49-F238E27FC236}">
                <a16:creationId xmlns:a16="http://schemas.microsoft.com/office/drawing/2014/main" id="{E952D2EA-2D78-4BAD-87F2-467C18C9E62D}"/>
              </a:ext>
            </a:extLst>
          </p:cNvPr>
          <p:cNvSpPr/>
          <p:nvPr/>
        </p:nvSpPr>
        <p:spPr>
          <a:xfrm rot="5400000">
            <a:off x="8184206" y="-1871367"/>
            <a:ext cx="753311" cy="5465929"/>
          </a:xfrm>
          <a:prstGeom prst="round2SameRect">
            <a:avLst>
              <a:gd name="adj1" fmla="val 50000"/>
              <a:gd name="adj2" fmla="val 0"/>
            </a:avLst>
          </a:prstGeom>
          <a:solidFill>
            <a:schemeClr val="accent3"/>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2000" err="1"/>
          </a:p>
        </p:txBody>
      </p:sp>
      <p:sp>
        <p:nvSpPr>
          <p:cNvPr id="24" name="TextBox 23">
            <a:extLst>
              <a:ext uri="{FF2B5EF4-FFF2-40B4-BE49-F238E27FC236}">
                <a16:creationId xmlns:a16="http://schemas.microsoft.com/office/drawing/2014/main" id="{83F4BA93-C107-46F9-8B9A-72B3B9E008C4}"/>
              </a:ext>
            </a:extLst>
          </p:cNvPr>
          <p:cNvSpPr txBox="1"/>
          <p:nvPr/>
        </p:nvSpPr>
        <p:spPr>
          <a:xfrm>
            <a:off x="5923381" y="642853"/>
            <a:ext cx="5296568" cy="56736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buSzPct val="100000"/>
            </a:pPr>
            <a:r>
              <a:rPr lang="en-US">
                <a:solidFill>
                  <a:schemeClr val="bg1"/>
                </a:solidFill>
                <a:ea typeface="+mn-lt"/>
                <a:cs typeface="+mn-lt"/>
              </a:rPr>
              <a:t> </a:t>
            </a:r>
            <a:r>
              <a:rPr lang="en-US" dirty="0">
                <a:solidFill>
                  <a:schemeClr val="bg1"/>
                </a:solidFill>
                <a:ea typeface="+mn-lt"/>
                <a:cs typeface="+mn-lt"/>
              </a:rPr>
              <a:t>Next step is, we created folder named Capstone5 to upload datafiles from local system to azure data storage. </a:t>
            </a:r>
            <a:endParaRPr lang="en-US" dirty="0">
              <a:solidFill>
                <a:schemeClr val="bg1"/>
              </a:solidFill>
              <a:cs typeface="Calibri"/>
            </a:endParaRPr>
          </a:p>
        </p:txBody>
      </p:sp>
      <p:sp>
        <p:nvSpPr>
          <p:cNvPr id="26" name="Round Same Side Corner Rectangle 134">
            <a:extLst>
              <a:ext uri="{FF2B5EF4-FFF2-40B4-BE49-F238E27FC236}">
                <a16:creationId xmlns:a16="http://schemas.microsoft.com/office/drawing/2014/main" id="{2C47E441-A3F2-4307-AABA-95ED8E17A190}"/>
              </a:ext>
            </a:extLst>
          </p:cNvPr>
          <p:cNvSpPr/>
          <p:nvPr/>
        </p:nvSpPr>
        <p:spPr>
          <a:xfrm rot="5400000">
            <a:off x="2134995" y="2466618"/>
            <a:ext cx="713206" cy="4289510"/>
          </a:xfrm>
          <a:prstGeom prst="round2SameRect">
            <a:avLst>
              <a:gd name="adj1" fmla="val 50000"/>
              <a:gd name="adj2" fmla="val 0"/>
            </a:avLst>
          </a:prstGeom>
          <a:solidFill>
            <a:schemeClr val="accent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2000" err="1"/>
          </a:p>
        </p:txBody>
      </p:sp>
      <p:sp>
        <p:nvSpPr>
          <p:cNvPr id="27" name="TextBox 26">
            <a:extLst>
              <a:ext uri="{FF2B5EF4-FFF2-40B4-BE49-F238E27FC236}">
                <a16:creationId xmlns:a16="http://schemas.microsoft.com/office/drawing/2014/main" id="{8DFDF748-FC88-42B9-9C4B-D640FAF0E3FB}"/>
              </a:ext>
            </a:extLst>
          </p:cNvPr>
          <p:cNvSpPr txBox="1"/>
          <p:nvPr/>
        </p:nvSpPr>
        <p:spPr>
          <a:xfrm>
            <a:off x="513347" y="4470400"/>
            <a:ext cx="4374147"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buSzPct val="100000"/>
            </a:pPr>
            <a:r>
              <a:rPr lang="en-US" dirty="0">
                <a:solidFill>
                  <a:schemeClr val="bg1"/>
                </a:solidFill>
                <a:ea typeface="+mn-lt"/>
                <a:cs typeface="+mn-lt"/>
              </a:rPr>
              <a:t>Created external data sources and views</a:t>
            </a:r>
            <a:endParaRPr lang="en-US" dirty="0">
              <a:solidFill>
                <a:schemeClr val="bg1"/>
              </a:solidFill>
              <a:cs typeface="Calibri"/>
            </a:endParaRPr>
          </a:p>
        </p:txBody>
      </p:sp>
      <p:pic>
        <p:nvPicPr>
          <p:cNvPr id="32" name="Picture 32" descr="Graphical user interface, text, application&#10;&#10;Description automatically generated">
            <a:extLst>
              <a:ext uri="{FF2B5EF4-FFF2-40B4-BE49-F238E27FC236}">
                <a16:creationId xmlns:a16="http://schemas.microsoft.com/office/drawing/2014/main" id="{2EA948AC-277E-4A1A-99F7-E4EE3F87FFE5}"/>
              </a:ext>
            </a:extLst>
          </p:cNvPr>
          <p:cNvPicPr>
            <a:picLocks noChangeAspect="1"/>
          </p:cNvPicPr>
          <p:nvPr/>
        </p:nvPicPr>
        <p:blipFill>
          <a:blip r:embed="rId5"/>
          <a:stretch>
            <a:fillRect/>
          </a:stretch>
        </p:blipFill>
        <p:spPr>
          <a:xfrm>
            <a:off x="8464633" y="4608347"/>
            <a:ext cx="3355641" cy="2136359"/>
          </a:xfrm>
          <a:prstGeom prst="rect">
            <a:avLst/>
          </a:prstGeom>
          <a:ln>
            <a:solidFill>
              <a:schemeClr val="accent1"/>
            </a:solidFill>
          </a:ln>
        </p:spPr>
      </p:pic>
      <p:pic>
        <p:nvPicPr>
          <p:cNvPr id="33" name="Picture 33">
            <a:extLst>
              <a:ext uri="{FF2B5EF4-FFF2-40B4-BE49-F238E27FC236}">
                <a16:creationId xmlns:a16="http://schemas.microsoft.com/office/drawing/2014/main" id="{5DC03C3D-41AD-4E7F-BCE7-E4EF727DADB0}"/>
              </a:ext>
            </a:extLst>
          </p:cNvPr>
          <p:cNvPicPr>
            <a:picLocks noChangeAspect="1"/>
          </p:cNvPicPr>
          <p:nvPr/>
        </p:nvPicPr>
        <p:blipFill>
          <a:blip r:embed="rId6"/>
          <a:stretch>
            <a:fillRect/>
          </a:stretch>
        </p:blipFill>
        <p:spPr>
          <a:xfrm>
            <a:off x="4986337" y="4608178"/>
            <a:ext cx="3115009" cy="1986380"/>
          </a:xfrm>
          <a:prstGeom prst="rect">
            <a:avLst/>
          </a:prstGeom>
          <a:ln>
            <a:solidFill>
              <a:schemeClr val="accent1"/>
            </a:solidFill>
          </a:ln>
        </p:spPr>
      </p:pic>
      <p:sp>
        <p:nvSpPr>
          <p:cNvPr id="14" name="TextBox 13">
            <a:extLst>
              <a:ext uri="{FF2B5EF4-FFF2-40B4-BE49-F238E27FC236}">
                <a16:creationId xmlns:a16="http://schemas.microsoft.com/office/drawing/2014/main" id="{85E0450C-750B-4047-9FDE-5AAD1B80F9C6}"/>
              </a:ext>
            </a:extLst>
          </p:cNvPr>
          <p:cNvSpPr txBox="1"/>
          <p:nvPr/>
        </p:nvSpPr>
        <p:spPr>
          <a:xfrm>
            <a:off x="371725" y="6467707"/>
            <a:ext cx="743201" cy="276999"/>
          </a:xfrm>
          <a:prstGeom prst="rect">
            <a:avLst/>
          </a:prstGeom>
          <a:no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49189292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ame Side Corner Rectangle 136">
            <a:extLst>
              <a:ext uri="{FF2B5EF4-FFF2-40B4-BE49-F238E27FC236}">
                <a16:creationId xmlns:a16="http://schemas.microsoft.com/office/drawing/2014/main" id="{18760245-5454-44E7-BD8C-B3B8549E7C5D}"/>
              </a:ext>
            </a:extLst>
          </p:cNvPr>
          <p:cNvSpPr/>
          <p:nvPr/>
        </p:nvSpPr>
        <p:spPr>
          <a:xfrm rot="5400000">
            <a:off x="2823469" y="-2225731"/>
            <a:ext cx="806785" cy="5893720"/>
          </a:xfrm>
          <a:prstGeom prst="round2SameRect">
            <a:avLst>
              <a:gd name="adj1" fmla="val 50000"/>
              <a:gd name="adj2" fmla="val 0"/>
            </a:avLst>
          </a:prstGeom>
          <a:solidFill>
            <a:schemeClr val="accent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err="1"/>
          </a:p>
        </p:txBody>
      </p:sp>
      <p:sp>
        <p:nvSpPr>
          <p:cNvPr id="7" name="TextBox 1">
            <a:extLst>
              <a:ext uri="{FF2B5EF4-FFF2-40B4-BE49-F238E27FC236}">
                <a16:creationId xmlns:a16="http://schemas.microsoft.com/office/drawing/2014/main" id="{4DBC0087-9B2E-4CB1-A527-CB63F79B6FC6}"/>
              </a:ext>
            </a:extLst>
          </p:cNvPr>
          <p:cNvSpPr txBox="1"/>
          <p:nvPr/>
        </p:nvSpPr>
        <p:spPr>
          <a:xfrm>
            <a:off x="647033" y="393035"/>
            <a:ext cx="5122778" cy="630942"/>
          </a:xfrm>
          <a:prstGeom prst="rect">
            <a:avLst/>
          </a:prstGeom>
          <a:noFill/>
        </p:spPr>
        <p:txBody>
          <a:bodyPr rot="0" spcFirstLastPara="0" vert="horz" wrap="square" lIns="0" tIns="0" rIns="0" bIns="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buSzPct val="100000"/>
            </a:pPr>
            <a:r>
              <a:rPr lang="en-US">
                <a:solidFill>
                  <a:schemeClr val="bg1"/>
                </a:solidFill>
                <a:latin typeface="Times New Roman"/>
                <a:cs typeface="Times New Roman"/>
              </a:rPr>
              <a:t>We took the serverless SQL end point and used that to</a:t>
            </a:r>
            <a:endParaRPr lang="en-US">
              <a:solidFill>
                <a:schemeClr val="bg1"/>
              </a:solidFill>
              <a:latin typeface="Calibri"/>
              <a:cs typeface="Calibri"/>
            </a:endParaRPr>
          </a:p>
          <a:p>
            <a:pPr>
              <a:spcBef>
                <a:spcPts val="600"/>
              </a:spcBef>
            </a:pPr>
            <a:r>
              <a:rPr lang="en-US" dirty="0">
                <a:solidFill>
                  <a:schemeClr val="bg1"/>
                </a:solidFill>
                <a:latin typeface="Times New Roman"/>
                <a:cs typeface="Times New Roman"/>
              </a:rPr>
              <a:t> connect azure synapse storage with desktop power bi.</a:t>
            </a:r>
            <a:endParaRPr lang="en-US">
              <a:solidFill>
                <a:schemeClr val="bg1"/>
              </a:solidFill>
              <a:cs typeface="Calibri"/>
            </a:endParaRPr>
          </a:p>
        </p:txBody>
      </p:sp>
      <p:pic>
        <p:nvPicPr>
          <p:cNvPr id="9" name="Picture 9" descr="Graphical user interface, application&#10;&#10;Description automatically generated">
            <a:extLst>
              <a:ext uri="{FF2B5EF4-FFF2-40B4-BE49-F238E27FC236}">
                <a16:creationId xmlns:a16="http://schemas.microsoft.com/office/drawing/2014/main" id="{85265ADD-2352-4163-9021-34C198C5ACC4}"/>
              </a:ext>
            </a:extLst>
          </p:cNvPr>
          <p:cNvPicPr>
            <a:picLocks noChangeAspect="1"/>
          </p:cNvPicPr>
          <p:nvPr/>
        </p:nvPicPr>
        <p:blipFill>
          <a:blip r:embed="rId2"/>
          <a:stretch>
            <a:fillRect/>
          </a:stretch>
        </p:blipFill>
        <p:spPr>
          <a:xfrm>
            <a:off x="7678821" y="1792705"/>
            <a:ext cx="4066673" cy="3272588"/>
          </a:xfrm>
          <a:prstGeom prst="rect">
            <a:avLst/>
          </a:prstGeom>
          <a:ln>
            <a:solidFill>
              <a:schemeClr val="accent1"/>
            </a:solidFill>
          </a:ln>
        </p:spPr>
      </p:pic>
      <p:pic>
        <p:nvPicPr>
          <p:cNvPr id="10" name="Picture 10" descr="Graphical user interface, application, Word&#10;&#10;Description automatically generated">
            <a:extLst>
              <a:ext uri="{FF2B5EF4-FFF2-40B4-BE49-F238E27FC236}">
                <a16:creationId xmlns:a16="http://schemas.microsoft.com/office/drawing/2014/main" id="{51CA7471-DBD0-4A08-B514-BB4CCA4A7F51}"/>
              </a:ext>
            </a:extLst>
          </p:cNvPr>
          <p:cNvPicPr>
            <a:picLocks noChangeAspect="1"/>
          </p:cNvPicPr>
          <p:nvPr/>
        </p:nvPicPr>
        <p:blipFill>
          <a:blip r:embed="rId3"/>
          <a:stretch>
            <a:fillRect/>
          </a:stretch>
        </p:blipFill>
        <p:spPr>
          <a:xfrm>
            <a:off x="192506" y="1792843"/>
            <a:ext cx="7168146" cy="3272312"/>
          </a:xfrm>
          <a:prstGeom prst="rect">
            <a:avLst/>
          </a:prstGeom>
          <a:ln>
            <a:solidFill>
              <a:schemeClr val="accent1"/>
            </a:solidFill>
          </a:ln>
        </p:spPr>
      </p:pic>
      <p:sp>
        <p:nvSpPr>
          <p:cNvPr id="4" name="TextBox 3">
            <a:extLst>
              <a:ext uri="{FF2B5EF4-FFF2-40B4-BE49-F238E27FC236}">
                <a16:creationId xmlns:a16="http://schemas.microsoft.com/office/drawing/2014/main" id="{88980BBE-6235-46DB-97AD-5B259EE287F1}"/>
              </a:ext>
            </a:extLst>
          </p:cNvPr>
          <p:cNvSpPr txBox="1"/>
          <p:nvPr/>
        </p:nvSpPr>
        <p:spPr>
          <a:xfrm>
            <a:off x="423746" y="6445405"/>
            <a:ext cx="2575932" cy="334536"/>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11" name="TextBox 10">
            <a:extLst>
              <a:ext uri="{FF2B5EF4-FFF2-40B4-BE49-F238E27FC236}">
                <a16:creationId xmlns:a16="http://schemas.microsoft.com/office/drawing/2014/main" id="{D85FC6DC-E27A-401A-BCF8-9BCDE571B974}"/>
              </a:ext>
            </a:extLst>
          </p:cNvPr>
          <p:cNvSpPr txBox="1"/>
          <p:nvPr/>
        </p:nvSpPr>
        <p:spPr>
          <a:xfrm>
            <a:off x="8865220" y="6445405"/>
            <a:ext cx="2903034" cy="334536"/>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173295093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1">
            <a:extLst>
              <a:ext uri="{FF2B5EF4-FFF2-40B4-BE49-F238E27FC236}">
                <a16:creationId xmlns:a16="http://schemas.microsoft.com/office/drawing/2014/main" id="{E6D675EC-425C-4157-A4F5-9ABBC5F6AF8F}"/>
              </a:ext>
            </a:extLst>
          </p:cNvPr>
          <p:cNvSpPr/>
          <p:nvPr>
            <p:custDataLst>
              <p:tags r:id="rId1"/>
            </p:custDataLst>
          </p:nvPr>
        </p:nvSpPr>
        <p:spPr bwMode="auto">
          <a:xfrm>
            <a:off x="5376" y="638064"/>
            <a:ext cx="12081164" cy="5041435"/>
          </a:xfrm>
          <a:custGeom>
            <a:avLst/>
            <a:gdLst>
              <a:gd name="connsiteX0" fmla="*/ 0 w 9183756"/>
              <a:gd name="connsiteY0" fmla="*/ 4174435 h 4174435"/>
              <a:gd name="connsiteX1" fmla="*/ 1860605 w 9183756"/>
              <a:gd name="connsiteY1" fmla="*/ 2878372 h 4174435"/>
              <a:gd name="connsiteX2" fmla="*/ 4683318 w 9183756"/>
              <a:gd name="connsiteY2" fmla="*/ 2504661 h 4174435"/>
              <a:gd name="connsiteX3" fmla="*/ 6933537 w 9183756"/>
              <a:gd name="connsiteY3" fmla="*/ 1590261 h 4174435"/>
              <a:gd name="connsiteX4" fmla="*/ 9183756 w 9183756"/>
              <a:gd name="connsiteY4" fmla="*/ 0 h 4174435"/>
              <a:gd name="connsiteX0" fmla="*/ 0 w 9183756"/>
              <a:gd name="connsiteY0" fmla="*/ 4174435 h 4174435"/>
              <a:gd name="connsiteX1" fmla="*/ 1976064 w 9183756"/>
              <a:gd name="connsiteY1" fmla="*/ 2997642 h 4174435"/>
              <a:gd name="connsiteX2" fmla="*/ 4683318 w 9183756"/>
              <a:gd name="connsiteY2" fmla="*/ 2504661 h 4174435"/>
              <a:gd name="connsiteX3" fmla="*/ 6933537 w 9183756"/>
              <a:gd name="connsiteY3" fmla="*/ 1590261 h 4174435"/>
              <a:gd name="connsiteX4" fmla="*/ 9183756 w 9183756"/>
              <a:gd name="connsiteY4" fmla="*/ 0 h 4174435"/>
              <a:gd name="connsiteX0" fmla="*/ 0 w 9183756"/>
              <a:gd name="connsiteY0" fmla="*/ 4174435 h 4174435"/>
              <a:gd name="connsiteX1" fmla="*/ 1976064 w 9183756"/>
              <a:gd name="connsiteY1" fmla="*/ 2997642 h 4174435"/>
              <a:gd name="connsiteX2" fmla="*/ 4721804 w 9183756"/>
              <a:gd name="connsiteY2" fmla="*/ 2544417 h 4174435"/>
              <a:gd name="connsiteX3" fmla="*/ 6933537 w 9183756"/>
              <a:gd name="connsiteY3" fmla="*/ 1590261 h 4174435"/>
              <a:gd name="connsiteX4" fmla="*/ 9183756 w 9183756"/>
              <a:gd name="connsiteY4" fmla="*/ 0 h 4174435"/>
              <a:gd name="connsiteX0" fmla="*/ 0 w 9183756"/>
              <a:gd name="connsiteY0" fmla="*/ 4174435 h 4174435"/>
              <a:gd name="connsiteX1" fmla="*/ 1976064 w 9183756"/>
              <a:gd name="connsiteY1" fmla="*/ 2997642 h 4174435"/>
              <a:gd name="connsiteX2" fmla="*/ 4721804 w 9183756"/>
              <a:gd name="connsiteY2" fmla="*/ 2289975 h 4174435"/>
              <a:gd name="connsiteX3" fmla="*/ 6933537 w 9183756"/>
              <a:gd name="connsiteY3" fmla="*/ 1590261 h 4174435"/>
              <a:gd name="connsiteX4" fmla="*/ 9183756 w 9183756"/>
              <a:gd name="connsiteY4" fmla="*/ 0 h 4174435"/>
              <a:gd name="connsiteX0" fmla="*/ 0 w 9183756"/>
              <a:gd name="connsiteY0" fmla="*/ 4174435 h 4174435"/>
              <a:gd name="connsiteX1" fmla="*/ 1976064 w 9183756"/>
              <a:gd name="connsiteY1" fmla="*/ 2997642 h 4174435"/>
              <a:gd name="connsiteX2" fmla="*/ 4721804 w 9183756"/>
              <a:gd name="connsiteY2" fmla="*/ 2194559 h 4174435"/>
              <a:gd name="connsiteX3" fmla="*/ 6933537 w 9183756"/>
              <a:gd name="connsiteY3" fmla="*/ 1590261 h 4174435"/>
              <a:gd name="connsiteX4" fmla="*/ 9183756 w 9183756"/>
              <a:gd name="connsiteY4" fmla="*/ 0 h 4174435"/>
              <a:gd name="connsiteX0" fmla="*/ 0 w 9183756"/>
              <a:gd name="connsiteY0" fmla="*/ 4174435 h 4174435"/>
              <a:gd name="connsiteX1" fmla="*/ 1976064 w 9183756"/>
              <a:gd name="connsiteY1" fmla="*/ 2997642 h 4174435"/>
              <a:gd name="connsiteX2" fmla="*/ 4721804 w 9183756"/>
              <a:gd name="connsiteY2" fmla="*/ 2194559 h 4174435"/>
              <a:gd name="connsiteX3" fmla="*/ 6918143 w 9183756"/>
              <a:gd name="connsiteY3" fmla="*/ 1391479 h 4174435"/>
              <a:gd name="connsiteX4" fmla="*/ 9183756 w 9183756"/>
              <a:gd name="connsiteY4" fmla="*/ 0 h 4174435"/>
              <a:gd name="connsiteX0" fmla="*/ 0 w 9183756"/>
              <a:gd name="connsiteY0" fmla="*/ 4174435 h 4174435"/>
              <a:gd name="connsiteX1" fmla="*/ 1976064 w 9183756"/>
              <a:gd name="connsiteY1" fmla="*/ 2997642 h 4174435"/>
              <a:gd name="connsiteX2" fmla="*/ 4721804 w 9183756"/>
              <a:gd name="connsiteY2" fmla="*/ 2194559 h 4174435"/>
              <a:gd name="connsiteX3" fmla="*/ 6979721 w 9183756"/>
              <a:gd name="connsiteY3" fmla="*/ 1447138 h 4174435"/>
              <a:gd name="connsiteX4" fmla="*/ 9183756 w 9183756"/>
              <a:gd name="connsiteY4" fmla="*/ 0 h 4174435"/>
              <a:gd name="connsiteX0" fmla="*/ 0 w 9183756"/>
              <a:gd name="connsiteY0" fmla="*/ 4174435 h 4174435"/>
              <a:gd name="connsiteX1" fmla="*/ 1976064 w 9183756"/>
              <a:gd name="connsiteY1" fmla="*/ 2997642 h 4174435"/>
              <a:gd name="connsiteX2" fmla="*/ 4429309 w 9183756"/>
              <a:gd name="connsiteY2" fmla="*/ 2210461 h 4174435"/>
              <a:gd name="connsiteX3" fmla="*/ 6979721 w 9183756"/>
              <a:gd name="connsiteY3" fmla="*/ 1447138 h 4174435"/>
              <a:gd name="connsiteX4" fmla="*/ 9183756 w 9183756"/>
              <a:gd name="connsiteY4" fmla="*/ 0 h 4174435"/>
              <a:gd name="connsiteX0" fmla="*/ 0 w 9183756"/>
              <a:gd name="connsiteY0" fmla="*/ 4174435 h 4174435"/>
              <a:gd name="connsiteX1" fmla="*/ 1976064 w 9183756"/>
              <a:gd name="connsiteY1" fmla="*/ 2997642 h 4174435"/>
              <a:gd name="connsiteX2" fmla="*/ 4429309 w 9183756"/>
              <a:gd name="connsiteY2" fmla="*/ 2210461 h 4174435"/>
              <a:gd name="connsiteX3" fmla="*/ 6979721 w 9183756"/>
              <a:gd name="connsiteY3" fmla="*/ 1447138 h 4174435"/>
              <a:gd name="connsiteX4" fmla="*/ 9183756 w 9183756"/>
              <a:gd name="connsiteY4" fmla="*/ 0 h 4174435"/>
              <a:gd name="connsiteX0" fmla="*/ 0 w 9183756"/>
              <a:gd name="connsiteY0" fmla="*/ 4174435 h 4174435"/>
              <a:gd name="connsiteX1" fmla="*/ 1976064 w 9183756"/>
              <a:gd name="connsiteY1" fmla="*/ 2997642 h 4174435"/>
              <a:gd name="connsiteX2" fmla="*/ 4429309 w 9183756"/>
              <a:gd name="connsiteY2" fmla="*/ 2274072 h 4174435"/>
              <a:gd name="connsiteX3" fmla="*/ 6979721 w 9183756"/>
              <a:gd name="connsiteY3" fmla="*/ 1447138 h 4174435"/>
              <a:gd name="connsiteX4" fmla="*/ 9183756 w 9183756"/>
              <a:gd name="connsiteY4" fmla="*/ 0 h 4174435"/>
              <a:gd name="connsiteX0" fmla="*/ 0 w 9314609"/>
              <a:gd name="connsiteY0" fmla="*/ 4516341 h 4516341"/>
              <a:gd name="connsiteX1" fmla="*/ 1976064 w 9314609"/>
              <a:gd name="connsiteY1" fmla="*/ 3339548 h 4516341"/>
              <a:gd name="connsiteX2" fmla="*/ 4429309 w 9314609"/>
              <a:gd name="connsiteY2" fmla="*/ 2615978 h 4516341"/>
              <a:gd name="connsiteX3" fmla="*/ 6979721 w 9314609"/>
              <a:gd name="connsiteY3" fmla="*/ 1789044 h 4516341"/>
              <a:gd name="connsiteX4" fmla="*/ 9314609 w 9314609"/>
              <a:gd name="connsiteY4" fmla="*/ 0 h 4516341"/>
              <a:gd name="connsiteX0" fmla="*/ 0 w 9314609"/>
              <a:gd name="connsiteY0" fmla="*/ 4516341 h 4516341"/>
              <a:gd name="connsiteX1" fmla="*/ 1976064 w 9314609"/>
              <a:gd name="connsiteY1" fmla="*/ 3339548 h 4516341"/>
              <a:gd name="connsiteX2" fmla="*/ 4429309 w 9314609"/>
              <a:gd name="connsiteY2" fmla="*/ 2615978 h 4516341"/>
              <a:gd name="connsiteX3" fmla="*/ 6979721 w 9314609"/>
              <a:gd name="connsiteY3" fmla="*/ 1789044 h 4516341"/>
              <a:gd name="connsiteX4" fmla="*/ 9314609 w 9314609"/>
              <a:gd name="connsiteY4" fmla="*/ 0 h 4516341"/>
              <a:gd name="connsiteX0" fmla="*/ 0 w 9314609"/>
              <a:gd name="connsiteY0" fmla="*/ 4516341 h 4516341"/>
              <a:gd name="connsiteX1" fmla="*/ 1976064 w 9314609"/>
              <a:gd name="connsiteY1" fmla="*/ 3339548 h 4516341"/>
              <a:gd name="connsiteX2" fmla="*/ 4429309 w 9314609"/>
              <a:gd name="connsiteY2" fmla="*/ 2615978 h 4516341"/>
              <a:gd name="connsiteX3" fmla="*/ 6979721 w 9314609"/>
              <a:gd name="connsiteY3" fmla="*/ 1789044 h 4516341"/>
              <a:gd name="connsiteX4" fmla="*/ 9314609 w 9314609"/>
              <a:gd name="connsiteY4" fmla="*/ 0 h 4516341"/>
              <a:gd name="connsiteX0" fmla="*/ 0 w 9253032"/>
              <a:gd name="connsiteY0" fmla="*/ 4572000 h 4572000"/>
              <a:gd name="connsiteX1" fmla="*/ 1976064 w 9253032"/>
              <a:gd name="connsiteY1" fmla="*/ 3395207 h 4572000"/>
              <a:gd name="connsiteX2" fmla="*/ 4429309 w 9253032"/>
              <a:gd name="connsiteY2" fmla="*/ 2671637 h 4572000"/>
              <a:gd name="connsiteX3" fmla="*/ 6979721 w 9253032"/>
              <a:gd name="connsiteY3" fmla="*/ 1844703 h 4572000"/>
              <a:gd name="connsiteX4" fmla="*/ 9253032 w 9253032"/>
              <a:gd name="connsiteY4" fmla="*/ 0 h 4572000"/>
              <a:gd name="connsiteX0" fmla="*/ 0 w 9283823"/>
              <a:gd name="connsiteY0" fmla="*/ 4572000 h 4572000"/>
              <a:gd name="connsiteX1" fmla="*/ 1976064 w 9283823"/>
              <a:gd name="connsiteY1" fmla="*/ 3395207 h 4572000"/>
              <a:gd name="connsiteX2" fmla="*/ 4429309 w 9283823"/>
              <a:gd name="connsiteY2" fmla="*/ 2671637 h 4572000"/>
              <a:gd name="connsiteX3" fmla="*/ 6979721 w 9283823"/>
              <a:gd name="connsiteY3" fmla="*/ 1844703 h 4572000"/>
              <a:gd name="connsiteX4" fmla="*/ 9283823 w 928382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3823" h="4572000">
                <a:moveTo>
                  <a:pt x="0" y="4572000"/>
                </a:moveTo>
                <a:cubicBezTo>
                  <a:pt x="540026" y="4063116"/>
                  <a:pt x="1237846" y="3711934"/>
                  <a:pt x="1976064" y="3395207"/>
                </a:cubicBezTo>
                <a:cubicBezTo>
                  <a:pt x="2714282" y="3078480"/>
                  <a:pt x="3556880" y="2786930"/>
                  <a:pt x="4429309" y="2671637"/>
                </a:cubicBezTo>
                <a:cubicBezTo>
                  <a:pt x="5301738" y="2556344"/>
                  <a:pt x="6229648" y="2262146"/>
                  <a:pt x="6979721" y="1844703"/>
                </a:cubicBezTo>
                <a:cubicBezTo>
                  <a:pt x="7729794" y="1427260"/>
                  <a:pt x="8572237" y="793143"/>
                  <a:pt x="9283823" y="0"/>
                </a:cubicBezTo>
              </a:path>
            </a:pathLst>
          </a:custGeom>
          <a:noFill/>
          <a:ln w="762000" cap="flat" cmpd="dbl" algn="ctr">
            <a:solidFill>
              <a:schemeClr val="bg1">
                <a:lumMod val="95000"/>
              </a:scheme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7" name="Rectangle 6">
            <a:extLst>
              <a:ext uri="{FF2B5EF4-FFF2-40B4-BE49-F238E27FC236}">
                <a16:creationId xmlns:a16="http://schemas.microsoft.com/office/drawing/2014/main" id="{979194AF-2EDE-466B-9C88-7DFEB74E91A1}"/>
              </a:ext>
            </a:extLst>
          </p:cNvPr>
          <p:cNvSpPr/>
          <p:nvPr>
            <p:custDataLst>
              <p:tags r:id="rId2"/>
            </p:custDataLst>
          </p:nvPr>
        </p:nvSpPr>
        <p:spPr>
          <a:xfrm>
            <a:off x="8215757" y="1241692"/>
            <a:ext cx="2328162" cy="615553"/>
          </a:xfrm>
          <a:prstGeom prst="rect">
            <a:avLst/>
          </a:prstGeom>
        </p:spPr>
        <p:txBody>
          <a:bodyPr wrap="square" lIns="91440" tIns="45720" rIns="91440" bIns="45720" anchor="t">
            <a:spAutoFit/>
          </a:bodyPr>
          <a:lstStyle/>
          <a:p>
            <a:r>
              <a:rPr lang="fr-CA" dirty="0">
                <a:latin typeface="Times New Roman"/>
                <a:cs typeface="Times New Roman"/>
              </a:rPr>
              <a:t>Flask web server</a:t>
            </a:r>
            <a:endParaRPr lang="en-US" dirty="0" err="1">
              <a:latin typeface="Times New Roman"/>
              <a:cs typeface="Times New Roman"/>
            </a:endParaRPr>
          </a:p>
          <a:p>
            <a:pPr lvl="0"/>
            <a:endParaRPr lang="fr-CA" sz="1600" b="1" dirty="0">
              <a:latin typeface="Times New Roman"/>
              <a:cs typeface="Times New Roman"/>
            </a:endParaRPr>
          </a:p>
        </p:txBody>
      </p:sp>
      <p:sp>
        <p:nvSpPr>
          <p:cNvPr id="8" name="Rectangle 7">
            <a:extLst>
              <a:ext uri="{FF2B5EF4-FFF2-40B4-BE49-F238E27FC236}">
                <a16:creationId xmlns:a16="http://schemas.microsoft.com/office/drawing/2014/main" id="{8AECD474-D2C5-4E5F-B0DB-95193A98B3FD}"/>
              </a:ext>
            </a:extLst>
          </p:cNvPr>
          <p:cNvSpPr/>
          <p:nvPr>
            <p:custDataLst>
              <p:tags r:id="rId3"/>
            </p:custDataLst>
          </p:nvPr>
        </p:nvSpPr>
        <p:spPr>
          <a:xfrm>
            <a:off x="6090937" y="1690106"/>
            <a:ext cx="1932550" cy="646331"/>
          </a:xfrm>
          <a:prstGeom prst="rect">
            <a:avLst/>
          </a:prstGeom>
        </p:spPr>
        <p:txBody>
          <a:bodyPr wrap="square" lIns="91440" tIns="45720" rIns="91440" bIns="45720" anchor="t">
            <a:spAutoFit/>
          </a:bodyPr>
          <a:lstStyle/>
          <a:p>
            <a:r>
              <a:rPr lang="en-US" dirty="0">
                <a:latin typeface="Times New Roman"/>
                <a:cs typeface="Times New Roman"/>
              </a:rPr>
              <a:t>HTML webpage</a:t>
            </a:r>
          </a:p>
          <a:p>
            <a:pPr lvl="0"/>
            <a:endParaRPr lang="fr-CA" b="1" dirty="0">
              <a:latin typeface="Times New Roman"/>
              <a:cs typeface="Times New Roman"/>
            </a:endParaRPr>
          </a:p>
        </p:txBody>
      </p:sp>
      <p:sp>
        <p:nvSpPr>
          <p:cNvPr id="9" name="Rectangle 8">
            <a:extLst>
              <a:ext uri="{FF2B5EF4-FFF2-40B4-BE49-F238E27FC236}">
                <a16:creationId xmlns:a16="http://schemas.microsoft.com/office/drawing/2014/main" id="{99723836-A1F8-4FB6-9EF9-975A33F2C584}"/>
              </a:ext>
            </a:extLst>
          </p:cNvPr>
          <p:cNvSpPr/>
          <p:nvPr>
            <p:custDataLst>
              <p:tags r:id="rId4"/>
            </p:custDataLst>
          </p:nvPr>
        </p:nvSpPr>
        <p:spPr>
          <a:xfrm>
            <a:off x="3723414" y="2146192"/>
            <a:ext cx="2160115" cy="923330"/>
          </a:xfrm>
          <a:prstGeom prst="rect">
            <a:avLst/>
          </a:prstGeom>
        </p:spPr>
        <p:txBody>
          <a:bodyPr wrap="square" lIns="91440" tIns="45720" rIns="91440" bIns="45720" anchor="t">
            <a:spAutoFit/>
          </a:bodyPr>
          <a:lstStyle/>
          <a:p>
            <a:r>
              <a:rPr lang="fr-CA" dirty="0">
                <a:latin typeface="Times New Roman"/>
                <a:cs typeface="Times New Roman"/>
              </a:rPr>
              <a:t>Machine Learning Model</a:t>
            </a:r>
            <a:endParaRPr lang="en-US" dirty="0">
              <a:latin typeface="Times New Roman"/>
              <a:cs typeface="Times New Roman"/>
            </a:endParaRPr>
          </a:p>
          <a:p>
            <a:pPr lvl="0"/>
            <a:endParaRPr lang="fr-CA" b="1" dirty="0">
              <a:latin typeface="Times New Roman"/>
              <a:cs typeface="Times New Roman"/>
            </a:endParaRPr>
          </a:p>
        </p:txBody>
      </p:sp>
      <p:sp>
        <p:nvSpPr>
          <p:cNvPr id="10" name="Rectangle 9">
            <a:extLst>
              <a:ext uri="{FF2B5EF4-FFF2-40B4-BE49-F238E27FC236}">
                <a16:creationId xmlns:a16="http://schemas.microsoft.com/office/drawing/2014/main" id="{7A0946B8-3128-463A-9235-B2A69BAF904B}"/>
              </a:ext>
            </a:extLst>
          </p:cNvPr>
          <p:cNvSpPr/>
          <p:nvPr>
            <p:custDataLst>
              <p:tags r:id="rId5"/>
            </p:custDataLst>
          </p:nvPr>
        </p:nvSpPr>
        <p:spPr>
          <a:xfrm>
            <a:off x="1500282" y="2972131"/>
            <a:ext cx="1400664" cy="369332"/>
          </a:xfrm>
          <a:prstGeom prst="rect">
            <a:avLst/>
          </a:prstGeom>
        </p:spPr>
        <p:txBody>
          <a:bodyPr wrap="square" lIns="91440" tIns="45720" rIns="91440" bIns="45720" anchor="t">
            <a:spAutoFit/>
          </a:bodyPr>
          <a:lstStyle/>
          <a:p>
            <a:r>
              <a:rPr lang="en-US" b="0">
                <a:solidFill>
                  <a:srgbClr val="0A0B09"/>
                </a:solidFill>
                <a:latin typeface="Times New Roman"/>
                <a:ea typeface="gt-medium"/>
                <a:cs typeface="Times New Roman"/>
              </a:rPr>
              <a:t>Objective</a:t>
            </a:r>
            <a:endParaRPr lang="fr-CA" dirty="0">
              <a:latin typeface="Times New Roman"/>
              <a:cs typeface="Times New Roman"/>
            </a:endParaRPr>
          </a:p>
        </p:txBody>
      </p:sp>
      <p:sp>
        <p:nvSpPr>
          <p:cNvPr id="11" name="AutoShape 117">
            <a:extLst>
              <a:ext uri="{FF2B5EF4-FFF2-40B4-BE49-F238E27FC236}">
                <a16:creationId xmlns:a16="http://schemas.microsoft.com/office/drawing/2014/main" id="{2EF68954-D221-457B-9936-F7D455DFE6F3}"/>
              </a:ext>
            </a:extLst>
          </p:cNvPr>
          <p:cNvSpPr>
            <a:spLocks noChangeAspect="1" noChangeArrowheads="1" noTextEdit="1"/>
          </p:cNvSpPr>
          <p:nvPr>
            <p:custDataLst>
              <p:tags r:id="rId6"/>
            </p:custDataLst>
          </p:nvPr>
        </p:nvSpPr>
        <p:spPr bwMode="auto">
          <a:xfrm>
            <a:off x="849843" y="791249"/>
            <a:ext cx="8633456" cy="4427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prstClr val="black"/>
              </a:solidFill>
              <a:effectLst/>
              <a:uLnTx/>
              <a:uFillTx/>
              <a:latin typeface="Calibri"/>
              <a:ea typeface="+mn-ea"/>
              <a:cs typeface="Verdana" panose="020B0604030504040204" pitchFamily="34" charset="0"/>
            </a:endParaRPr>
          </a:p>
        </p:txBody>
      </p:sp>
      <p:sp>
        <p:nvSpPr>
          <p:cNvPr id="12" name="Freeform 120">
            <a:extLst>
              <a:ext uri="{FF2B5EF4-FFF2-40B4-BE49-F238E27FC236}">
                <a16:creationId xmlns:a16="http://schemas.microsoft.com/office/drawing/2014/main" id="{7BCD2CF6-5479-4C60-BCEB-89E8BEE1AA5F}"/>
              </a:ext>
            </a:extLst>
          </p:cNvPr>
          <p:cNvSpPr>
            <a:spLocks/>
          </p:cNvSpPr>
          <p:nvPr>
            <p:custDataLst>
              <p:tags r:id="rId7"/>
            </p:custDataLst>
          </p:nvPr>
        </p:nvSpPr>
        <p:spPr bwMode="auto">
          <a:xfrm>
            <a:off x="6253744" y="2554504"/>
            <a:ext cx="868247" cy="1155329"/>
          </a:xfrm>
          <a:custGeom>
            <a:avLst/>
            <a:gdLst>
              <a:gd name="T0" fmla="*/ 0 w 496"/>
              <a:gd name="T1" fmla="*/ 656 h 660"/>
              <a:gd name="T2" fmla="*/ 0 w 496"/>
              <a:gd name="T3" fmla="*/ 0 h 660"/>
              <a:gd name="T4" fmla="*/ 170 w 496"/>
              <a:gd name="T5" fmla="*/ 0 h 660"/>
              <a:gd name="T6" fmla="*/ 496 w 496"/>
              <a:gd name="T7" fmla="*/ 325 h 660"/>
              <a:gd name="T8" fmla="*/ 180 w 496"/>
              <a:gd name="T9" fmla="*/ 656 h 660"/>
              <a:gd name="T10" fmla="*/ 0 w 496"/>
              <a:gd name="T11" fmla="*/ 660 h 660"/>
            </a:gdLst>
            <a:ahLst/>
            <a:cxnLst>
              <a:cxn ang="0">
                <a:pos x="T0" y="T1"/>
              </a:cxn>
              <a:cxn ang="0">
                <a:pos x="T2" y="T3"/>
              </a:cxn>
              <a:cxn ang="0">
                <a:pos x="T4" y="T5"/>
              </a:cxn>
              <a:cxn ang="0">
                <a:pos x="T6" y="T7"/>
              </a:cxn>
              <a:cxn ang="0">
                <a:pos x="T8" y="T9"/>
              </a:cxn>
              <a:cxn ang="0">
                <a:pos x="T10" y="T11"/>
              </a:cxn>
            </a:cxnLst>
            <a:rect l="0" t="0" r="r" b="b"/>
            <a:pathLst>
              <a:path w="496" h="660">
                <a:moveTo>
                  <a:pt x="0" y="656"/>
                </a:moveTo>
                <a:lnTo>
                  <a:pt x="0" y="0"/>
                </a:lnTo>
                <a:lnTo>
                  <a:pt x="170" y="0"/>
                </a:lnTo>
                <a:lnTo>
                  <a:pt x="496" y="325"/>
                </a:lnTo>
                <a:lnTo>
                  <a:pt x="180" y="656"/>
                </a:lnTo>
                <a:lnTo>
                  <a:pt x="0" y="6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grpSp>
        <p:nvGrpSpPr>
          <p:cNvPr id="13" name="Group 12">
            <a:extLst>
              <a:ext uri="{FF2B5EF4-FFF2-40B4-BE49-F238E27FC236}">
                <a16:creationId xmlns:a16="http://schemas.microsoft.com/office/drawing/2014/main" id="{76D46CE1-CE66-4CBC-B04F-3C446CB35EBF}"/>
              </a:ext>
            </a:extLst>
          </p:cNvPr>
          <p:cNvGrpSpPr/>
          <p:nvPr>
            <p:custDataLst>
              <p:tags r:id="rId8"/>
            </p:custDataLst>
          </p:nvPr>
        </p:nvGrpSpPr>
        <p:grpSpPr>
          <a:xfrm rot="21135114">
            <a:off x="6214348" y="2318187"/>
            <a:ext cx="868248" cy="1155329"/>
            <a:chOff x="4953000" y="3322359"/>
            <a:chExt cx="787401" cy="1047750"/>
          </a:xfrm>
        </p:grpSpPr>
        <p:sp>
          <p:nvSpPr>
            <p:cNvPr id="14" name="Freeform 119">
              <a:extLst>
                <a:ext uri="{FF2B5EF4-FFF2-40B4-BE49-F238E27FC236}">
                  <a16:creationId xmlns:a16="http://schemas.microsoft.com/office/drawing/2014/main" id="{44C4B3F0-D1A6-4C20-84E8-E0FFCB250F79}"/>
                </a:ext>
              </a:extLst>
            </p:cNvPr>
            <p:cNvSpPr>
              <a:spLocks/>
            </p:cNvSpPr>
            <p:nvPr/>
          </p:nvSpPr>
          <p:spPr bwMode="auto">
            <a:xfrm>
              <a:off x="4953000" y="3322359"/>
              <a:ext cx="787400" cy="1047750"/>
            </a:xfrm>
            <a:custGeom>
              <a:avLst/>
              <a:gdLst>
                <a:gd name="T0" fmla="*/ 0 w 496"/>
                <a:gd name="T1" fmla="*/ 656 h 660"/>
                <a:gd name="T2" fmla="*/ 0 w 496"/>
                <a:gd name="T3" fmla="*/ 0 h 660"/>
                <a:gd name="T4" fmla="*/ 170 w 496"/>
                <a:gd name="T5" fmla="*/ 0 h 660"/>
                <a:gd name="T6" fmla="*/ 496 w 496"/>
                <a:gd name="T7" fmla="*/ 325 h 660"/>
                <a:gd name="T8" fmla="*/ 180 w 496"/>
                <a:gd name="T9" fmla="*/ 656 h 660"/>
                <a:gd name="T10" fmla="*/ 0 w 496"/>
                <a:gd name="T11" fmla="*/ 660 h 660"/>
                <a:gd name="T12" fmla="*/ 0 w 496"/>
                <a:gd name="T13" fmla="*/ 656 h 660"/>
              </a:gdLst>
              <a:ahLst/>
              <a:cxnLst>
                <a:cxn ang="0">
                  <a:pos x="T0" y="T1"/>
                </a:cxn>
                <a:cxn ang="0">
                  <a:pos x="T2" y="T3"/>
                </a:cxn>
                <a:cxn ang="0">
                  <a:pos x="T4" y="T5"/>
                </a:cxn>
                <a:cxn ang="0">
                  <a:pos x="T6" y="T7"/>
                </a:cxn>
                <a:cxn ang="0">
                  <a:pos x="T8" y="T9"/>
                </a:cxn>
                <a:cxn ang="0">
                  <a:pos x="T10" y="T11"/>
                </a:cxn>
                <a:cxn ang="0">
                  <a:pos x="T12" y="T13"/>
                </a:cxn>
              </a:cxnLst>
              <a:rect l="0" t="0" r="r" b="b"/>
              <a:pathLst>
                <a:path w="496" h="660">
                  <a:moveTo>
                    <a:pt x="0" y="656"/>
                  </a:moveTo>
                  <a:lnTo>
                    <a:pt x="0" y="0"/>
                  </a:lnTo>
                  <a:lnTo>
                    <a:pt x="170" y="0"/>
                  </a:lnTo>
                  <a:lnTo>
                    <a:pt x="496" y="325"/>
                  </a:lnTo>
                  <a:lnTo>
                    <a:pt x="180" y="656"/>
                  </a:lnTo>
                  <a:lnTo>
                    <a:pt x="0" y="660"/>
                  </a:lnTo>
                  <a:lnTo>
                    <a:pt x="0" y="656"/>
                  </a:lnTo>
                  <a:close/>
                </a:path>
              </a:pathLst>
            </a:custGeom>
            <a:solidFill>
              <a:srgbClr val="B1D5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15" name="Freeform 121">
              <a:extLst>
                <a:ext uri="{FF2B5EF4-FFF2-40B4-BE49-F238E27FC236}">
                  <a16:creationId xmlns:a16="http://schemas.microsoft.com/office/drawing/2014/main" id="{3A32FC83-3C41-402D-A2AD-DDABC77F9E34}"/>
                </a:ext>
              </a:extLst>
            </p:cNvPr>
            <p:cNvSpPr>
              <a:spLocks/>
            </p:cNvSpPr>
            <p:nvPr/>
          </p:nvSpPr>
          <p:spPr bwMode="auto">
            <a:xfrm>
              <a:off x="5214938" y="3330297"/>
              <a:ext cx="525463" cy="1033462"/>
            </a:xfrm>
            <a:custGeom>
              <a:avLst/>
              <a:gdLst>
                <a:gd name="T0" fmla="*/ 13 w 331"/>
                <a:gd name="T1" fmla="*/ 651 h 651"/>
                <a:gd name="T2" fmla="*/ 13 w 331"/>
                <a:gd name="T3" fmla="*/ 507 h 651"/>
                <a:gd name="T4" fmla="*/ 174 w 331"/>
                <a:gd name="T5" fmla="*/ 326 h 651"/>
                <a:gd name="T6" fmla="*/ 0 w 331"/>
                <a:gd name="T7" fmla="*/ 156 h 651"/>
                <a:gd name="T8" fmla="*/ 0 w 331"/>
                <a:gd name="T9" fmla="*/ 0 h 651"/>
                <a:gd name="T10" fmla="*/ 331 w 331"/>
                <a:gd name="T11" fmla="*/ 326 h 651"/>
                <a:gd name="T12" fmla="*/ 13 w 331"/>
                <a:gd name="T13" fmla="*/ 651 h 651"/>
                <a:gd name="T14" fmla="*/ 13 w 331"/>
                <a:gd name="T15" fmla="*/ 651 h 6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1" h="651">
                  <a:moveTo>
                    <a:pt x="13" y="651"/>
                  </a:moveTo>
                  <a:lnTo>
                    <a:pt x="13" y="507"/>
                  </a:lnTo>
                  <a:lnTo>
                    <a:pt x="174" y="326"/>
                  </a:lnTo>
                  <a:lnTo>
                    <a:pt x="0" y="156"/>
                  </a:lnTo>
                  <a:lnTo>
                    <a:pt x="0" y="0"/>
                  </a:lnTo>
                  <a:lnTo>
                    <a:pt x="331" y="326"/>
                  </a:lnTo>
                  <a:lnTo>
                    <a:pt x="13" y="651"/>
                  </a:lnTo>
                  <a:lnTo>
                    <a:pt x="13" y="6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grpSp>
      <p:sp>
        <p:nvSpPr>
          <p:cNvPr id="16" name="Rectangle 122">
            <a:extLst>
              <a:ext uri="{FF2B5EF4-FFF2-40B4-BE49-F238E27FC236}">
                <a16:creationId xmlns:a16="http://schemas.microsoft.com/office/drawing/2014/main" id="{36130F71-7ADE-45BD-8F81-67AFAB4B265D}"/>
              </a:ext>
            </a:extLst>
          </p:cNvPr>
          <p:cNvSpPr>
            <a:spLocks noChangeArrowheads="1"/>
          </p:cNvSpPr>
          <p:nvPr>
            <p:custDataLst>
              <p:tags r:id="rId9"/>
            </p:custDataLst>
          </p:nvPr>
        </p:nvSpPr>
        <p:spPr bwMode="auto">
          <a:xfrm>
            <a:off x="5833624" y="1730020"/>
            <a:ext cx="1538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CA" sz="1600" b="1" i="0" u="none" strike="noStrike" kern="1200" cap="none" spc="0" normalizeH="0" baseline="0" noProof="0" dirty="0">
                <a:ln>
                  <a:noFill/>
                </a:ln>
                <a:solidFill>
                  <a:srgbClr val="86BC25"/>
                </a:solidFill>
                <a:effectLst/>
                <a:uLnTx/>
                <a:uFillTx/>
                <a:latin typeface="Times New Roman"/>
                <a:cs typeface="Times New Roman"/>
              </a:rPr>
              <a:t>3.</a:t>
            </a:r>
            <a:endParaRPr kumimoji="0" lang="fr-CA" sz="1600" b="0" i="0" u="none" strike="noStrike" kern="1200" cap="none" spc="0" normalizeH="0" baseline="0" noProof="0" dirty="0">
              <a:ln>
                <a:noFill/>
              </a:ln>
              <a:solidFill>
                <a:srgbClr val="86BC25"/>
              </a:solidFill>
              <a:effectLst/>
              <a:uLnTx/>
              <a:uFillTx/>
              <a:latin typeface="Times New Roman"/>
              <a:cs typeface="Times New Roman"/>
            </a:endParaRPr>
          </a:p>
        </p:txBody>
      </p:sp>
      <p:sp>
        <p:nvSpPr>
          <p:cNvPr id="17" name="Rectangle 123">
            <a:extLst>
              <a:ext uri="{FF2B5EF4-FFF2-40B4-BE49-F238E27FC236}">
                <a16:creationId xmlns:a16="http://schemas.microsoft.com/office/drawing/2014/main" id="{AD0A6879-2F53-45E6-91BD-4906244FEA9C}"/>
              </a:ext>
            </a:extLst>
          </p:cNvPr>
          <p:cNvSpPr>
            <a:spLocks noChangeArrowheads="1"/>
          </p:cNvSpPr>
          <p:nvPr>
            <p:custDataLst>
              <p:tags r:id="rId10"/>
            </p:custDataLst>
          </p:nvPr>
        </p:nvSpPr>
        <p:spPr bwMode="auto">
          <a:xfrm>
            <a:off x="8098665" y="1314550"/>
            <a:ext cx="3330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CA" sz="1600" b="1" i="0" u="none" strike="noStrike" kern="1200" cap="none" spc="0" normalizeH="0" baseline="0" noProof="0" dirty="0">
                <a:ln>
                  <a:noFill/>
                </a:ln>
                <a:solidFill>
                  <a:srgbClr val="86BC25"/>
                </a:solidFill>
                <a:effectLst/>
                <a:uLnTx/>
                <a:uFillTx/>
                <a:latin typeface="Times New Roman"/>
                <a:cs typeface="Times New Roman"/>
              </a:rPr>
              <a:t>4.</a:t>
            </a:r>
            <a:endParaRPr kumimoji="0" lang="fr-CA" sz="1600" b="0" i="0" u="none" strike="noStrike" kern="1200" cap="none" spc="0" normalizeH="0" baseline="0" noProof="0" dirty="0">
              <a:ln>
                <a:noFill/>
              </a:ln>
              <a:solidFill>
                <a:srgbClr val="86BC25"/>
              </a:solidFill>
              <a:effectLst/>
              <a:uLnTx/>
              <a:uFillTx/>
              <a:latin typeface="Times New Roman"/>
              <a:cs typeface="Times New Roman"/>
            </a:endParaRPr>
          </a:p>
        </p:txBody>
      </p:sp>
      <p:sp>
        <p:nvSpPr>
          <p:cNvPr id="18" name="Freeform 124">
            <a:extLst>
              <a:ext uri="{FF2B5EF4-FFF2-40B4-BE49-F238E27FC236}">
                <a16:creationId xmlns:a16="http://schemas.microsoft.com/office/drawing/2014/main" id="{E0D7A425-A48B-4EA1-8F82-C462A978B205}"/>
              </a:ext>
            </a:extLst>
          </p:cNvPr>
          <p:cNvSpPr>
            <a:spLocks/>
          </p:cNvSpPr>
          <p:nvPr>
            <p:custDataLst>
              <p:tags r:id="rId11"/>
            </p:custDataLst>
          </p:nvPr>
        </p:nvSpPr>
        <p:spPr bwMode="auto">
          <a:xfrm>
            <a:off x="1609673" y="3552129"/>
            <a:ext cx="1060802" cy="1053800"/>
          </a:xfrm>
          <a:custGeom>
            <a:avLst/>
            <a:gdLst>
              <a:gd name="T0" fmla="*/ 0 w 606"/>
              <a:gd name="T1" fmla="*/ 0 h 602"/>
              <a:gd name="T2" fmla="*/ 0 w 606"/>
              <a:gd name="T3" fmla="*/ 602 h 602"/>
              <a:gd name="T4" fmla="*/ 606 w 606"/>
              <a:gd name="T5" fmla="*/ 602 h 602"/>
              <a:gd name="T6" fmla="*/ 606 w 606"/>
              <a:gd name="T7" fmla="*/ 0 h 602"/>
              <a:gd name="T8" fmla="*/ 0 w 606"/>
              <a:gd name="T9" fmla="*/ 0 h 602"/>
              <a:gd name="T10" fmla="*/ 0 w 606"/>
              <a:gd name="T11" fmla="*/ 0 h 602"/>
            </a:gdLst>
            <a:ahLst/>
            <a:cxnLst>
              <a:cxn ang="0">
                <a:pos x="T0" y="T1"/>
              </a:cxn>
              <a:cxn ang="0">
                <a:pos x="T2" y="T3"/>
              </a:cxn>
              <a:cxn ang="0">
                <a:pos x="T4" y="T5"/>
              </a:cxn>
              <a:cxn ang="0">
                <a:pos x="T6" y="T7"/>
              </a:cxn>
              <a:cxn ang="0">
                <a:pos x="T8" y="T9"/>
              </a:cxn>
              <a:cxn ang="0">
                <a:pos x="T10" y="T11"/>
              </a:cxn>
            </a:cxnLst>
            <a:rect l="0" t="0" r="r" b="b"/>
            <a:pathLst>
              <a:path w="606" h="602">
                <a:moveTo>
                  <a:pt x="0" y="0"/>
                </a:moveTo>
                <a:lnTo>
                  <a:pt x="0" y="602"/>
                </a:lnTo>
                <a:lnTo>
                  <a:pt x="606" y="602"/>
                </a:lnTo>
                <a:lnTo>
                  <a:pt x="606" y="0"/>
                </a:lnTo>
                <a:lnTo>
                  <a:pt x="0" y="0"/>
                </a:lnTo>
                <a:lnTo>
                  <a:pt x="0" y="0"/>
                </a:lnTo>
                <a:close/>
              </a:path>
            </a:pathLst>
          </a:custGeom>
          <a:solidFill>
            <a:srgbClr val="CAE2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19" name="Freeform 125">
            <a:extLst>
              <a:ext uri="{FF2B5EF4-FFF2-40B4-BE49-F238E27FC236}">
                <a16:creationId xmlns:a16="http://schemas.microsoft.com/office/drawing/2014/main" id="{2C6D883F-9675-4A1B-AD97-882EB211E3DF}"/>
              </a:ext>
            </a:extLst>
          </p:cNvPr>
          <p:cNvSpPr>
            <a:spLocks/>
          </p:cNvSpPr>
          <p:nvPr>
            <p:custDataLst>
              <p:tags r:id="rId12"/>
            </p:custDataLst>
          </p:nvPr>
        </p:nvSpPr>
        <p:spPr bwMode="auto">
          <a:xfrm>
            <a:off x="1609673" y="3552129"/>
            <a:ext cx="1060802" cy="1053800"/>
          </a:xfrm>
          <a:custGeom>
            <a:avLst/>
            <a:gdLst>
              <a:gd name="T0" fmla="*/ 0 w 606"/>
              <a:gd name="T1" fmla="*/ 0 h 602"/>
              <a:gd name="T2" fmla="*/ 0 w 606"/>
              <a:gd name="T3" fmla="*/ 602 h 602"/>
              <a:gd name="T4" fmla="*/ 606 w 606"/>
              <a:gd name="T5" fmla="*/ 602 h 602"/>
              <a:gd name="T6" fmla="*/ 606 w 606"/>
              <a:gd name="T7" fmla="*/ 0 h 602"/>
              <a:gd name="T8" fmla="*/ 0 w 606"/>
              <a:gd name="T9" fmla="*/ 0 h 602"/>
              <a:gd name="T10" fmla="*/ 0 w 606"/>
              <a:gd name="T11" fmla="*/ 0 h 602"/>
            </a:gdLst>
            <a:ahLst/>
            <a:cxnLst>
              <a:cxn ang="0">
                <a:pos x="T0" y="T1"/>
              </a:cxn>
              <a:cxn ang="0">
                <a:pos x="T2" y="T3"/>
              </a:cxn>
              <a:cxn ang="0">
                <a:pos x="T4" y="T5"/>
              </a:cxn>
              <a:cxn ang="0">
                <a:pos x="T6" y="T7"/>
              </a:cxn>
              <a:cxn ang="0">
                <a:pos x="T8" y="T9"/>
              </a:cxn>
              <a:cxn ang="0">
                <a:pos x="T10" y="T11"/>
              </a:cxn>
            </a:cxnLst>
            <a:rect l="0" t="0" r="r" b="b"/>
            <a:pathLst>
              <a:path w="606" h="602">
                <a:moveTo>
                  <a:pt x="0" y="0"/>
                </a:moveTo>
                <a:lnTo>
                  <a:pt x="0" y="602"/>
                </a:lnTo>
                <a:lnTo>
                  <a:pt x="606" y="602"/>
                </a:lnTo>
                <a:lnTo>
                  <a:pt x="606" y="0"/>
                </a:lnTo>
                <a:lnTo>
                  <a:pt x="0" y="0"/>
                </a:lnTo>
                <a:lnTo>
                  <a:pt x="0" y="0"/>
                </a:lnTo>
                <a:close/>
              </a:path>
            </a:pathLst>
          </a:custGeom>
          <a:noFill/>
          <a:ln w="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20" name="Rectangle 126">
            <a:extLst>
              <a:ext uri="{FF2B5EF4-FFF2-40B4-BE49-F238E27FC236}">
                <a16:creationId xmlns:a16="http://schemas.microsoft.com/office/drawing/2014/main" id="{752AC34B-E4AF-4EE5-BEC5-28CE785FD42E}"/>
              </a:ext>
            </a:extLst>
          </p:cNvPr>
          <p:cNvSpPr>
            <a:spLocks noChangeArrowheads="1"/>
          </p:cNvSpPr>
          <p:nvPr>
            <p:custDataLst>
              <p:tags r:id="rId13"/>
            </p:custDataLst>
          </p:nvPr>
        </p:nvSpPr>
        <p:spPr bwMode="auto">
          <a:xfrm>
            <a:off x="1296333" y="3074402"/>
            <a:ext cx="1538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CA" sz="1600" b="1" i="0" u="none" strike="noStrike" kern="1200" cap="none" spc="0" normalizeH="0" baseline="0" noProof="0" dirty="0">
                <a:ln>
                  <a:noFill/>
                </a:ln>
                <a:solidFill>
                  <a:srgbClr val="86BC25"/>
                </a:solidFill>
                <a:effectLst/>
                <a:uLnTx/>
                <a:uFillTx/>
                <a:latin typeface="Times New Roman"/>
                <a:cs typeface="Times New Roman"/>
              </a:rPr>
              <a:t>1.</a:t>
            </a:r>
            <a:endParaRPr kumimoji="0" lang="fr-CA" sz="1600" b="0" i="0" u="none" strike="noStrike" kern="1200" cap="none" spc="0" normalizeH="0" baseline="0" noProof="0" dirty="0">
              <a:ln>
                <a:noFill/>
              </a:ln>
              <a:solidFill>
                <a:srgbClr val="86BC25"/>
              </a:solidFill>
              <a:effectLst/>
              <a:uLnTx/>
              <a:uFillTx/>
              <a:latin typeface="Times New Roman"/>
              <a:cs typeface="Times New Roman"/>
            </a:endParaRPr>
          </a:p>
        </p:txBody>
      </p:sp>
      <p:sp>
        <p:nvSpPr>
          <p:cNvPr id="21" name="Freeform 127">
            <a:extLst>
              <a:ext uri="{FF2B5EF4-FFF2-40B4-BE49-F238E27FC236}">
                <a16:creationId xmlns:a16="http://schemas.microsoft.com/office/drawing/2014/main" id="{22ADBE73-5A4E-4715-A583-63FA457EBB5F}"/>
              </a:ext>
            </a:extLst>
          </p:cNvPr>
          <p:cNvSpPr>
            <a:spLocks/>
          </p:cNvSpPr>
          <p:nvPr>
            <p:custDataLst>
              <p:tags r:id="rId14"/>
            </p:custDataLst>
          </p:nvPr>
        </p:nvSpPr>
        <p:spPr bwMode="auto">
          <a:xfrm>
            <a:off x="3838056" y="2831083"/>
            <a:ext cx="827986" cy="1078307"/>
          </a:xfrm>
          <a:custGeom>
            <a:avLst/>
            <a:gdLst>
              <a:gd name="T0" fmla="*/ 0 w 473"/>
              <a:gd name="T1" fmla="*/ 0 h 616"/>
              <a:gd name="T2" fmla="*/ 0 w 473"/>
              <a:gd name="T3" fmla="*/ 616 h 616"/>
              <a:gd name="T4" fmla="*/ 473 w 473"/>
              <a:gd name="T5" fmla="*/ 616 h 616"/>
              <a:gd name="T6" fmla="*/ 473 w 473"/>
              <a:gd name="T7" fmla="*/ 0 h 616"/>
              <a:gd name="T8" fmla="*/ 0 w 473"/>
              <a:gd name="T9" fmla="*/ 0 h 616"/>
              <a:gd name="T10" fmla="*/ 0 w 473"/>
              <a:gd name="T11" fmla="*/ 0 h 616"/>
            </a:gdLst>
            <a:ahLst/>
            <a:cxnLst>
              <a:cxn ang="0">
                <a:pos x="T0" y="T1"/>
              </a:cxn>
              <a:cxn ang="0">
                <a:pos x="T2" y="T3"/>
              </a:cxn>
              <a:cxn ang="0">
                <a:pos x="T4" y="T5"/>
              </a:cxn>
              <a:cxn ang="0">
                <a:pos x="T6" y="T7"/>
              </a:cxn>
              <a:cxn ang="0">
                <a:pos x="T8" y="T9"/>
              </a:cxn>
              <a:cxn ang="0">
                <a:pos x="T10" y="T11"/>
              </a:cxn>
            </a:cxnLst>
            <a:rect l="0" t="0" r="r" b="b"/>
            <a:pathLst>
              <a:path w="473" h="616">
                <a:moveTo>
                  <a:pt x="0" y="0"/>
                </a:moveTo>
                <a:lnTo>
                  <a:pt x="0" y="616"/>
                </a:lnTo>
                <a:lnTo>
                  <a:pt x="473" y="616"/>
                </a:lnTo>
                <a:lnTo>
                  <a:pt x="473" y="0"/>
                </a:lnTo>
                <a:lnTo>
                  <a:pt x="0" y="0"/>
                </a:lnTo>
                <a:lnTo>
                  <a:pt x="0" y="0"/>
                </a:lnTo>
                <a:close/>
              </a:path>
            </a:pathLst>
          </a:custGeom>
          <a:solidFill>
            <a:srgbClr val="CAE2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22" name="Freeform 128">
            <a:extLst>
              <a:ext uri="{FF2B5EF4-FFF2-40B4-BE49-F238E27FC236}">
                <a16:creationId xmlns:a16="http://schemas.microsoft.com/office/drawing/2014/main" id="{4B7FEB50-6EF2-47D3-8CB5-37CDC84068EC}"/>
              </a:ext>
            </a:extLst>
          </p:cNvPr>
          <p:cNvSpPr>
            <a:spLocks/>
          </p:cNvSpPr>
          <p:nvPr>
            <p:custDataLst>
              <p:tags r:id="rId15"/>
            </p:custDataLst>
          </p:nvPr>
        </p:nvSpPr>
        <p:spPr bwMode="auto">
          <a:xfrm>
            <a:off x="3838056" y="2831083"/>
            <a:ext cx="827986" cy="1078307"/>
          </a:xfrm>
          <a:custGeom>
            <a:avLst/>
            <a:gdLst>
              <a:gd name="T0" fmla="*/ 0 w 473"/>
              <a:gd name="T1" fmla="*/ 0 h 616"/>
              <a:gd name="T2" fmla="*/ 0 w 473"/>
              <a:gd name="T3" fmla="*/ 616 h 616"/>
              <a:gd name="T4" fmla="*/ 473 w 473"/>
              <a:gd name="T5" fmla="*/ 616 h 616"/>
              <a:gd name="T6" fmla="*/ 473 w 473"/>
              <a:gd name="T7" fmla="*/ 0 h 616"/>
              <a:gd name="T8" fmla="*/ 0 w 473"/>
              <a:gd name="T9" fmla="*/ 0 h 616"/>
              <a:gd name="T10" fmla="*/ 0 w 473"/>
              <a:gd name="T11" fmla="*/ 0 h 616"/>
            </a:gdLst>
            <a:ahLst/>
            <a:cxnLst>
              <a:cxn ang="0">
                <a:pos x="T0" y="T1"/>
              </a:cxn>
              <a:cxn ang="0">
                <a:pos x="T2" y="T3"/>
              </a:cxn>
              <a:cxn ang="0">
                <a:pos x="T4" y="T5"/>
              </a:cxn>
              <a:cxn ang="0">
                <a:pos x="T6" y="T7"/>
              </a:cxn>
              <a:cxn ang="0">
                <a:pos x="T8" y="T9"/>
              </a:cxn>
              <a:cxn ang="0">
                <a:pos x="T10" y="T11"/>
              </a:cxn>
            </a:cxnLst>
            <a:rect l="0" t="0" r="r" b="b"/>
            <a:pathLst>
              <a:path w="473" h="616">
                <a:moveTo>
                  <a:pt x="0" y="0"/>
                </a:moveTo>
                <a:lnTo>
                  <a:pt x="0" y="616"/>
                </a:lnTo>
                <a:lnTo>
                  <a:pt x="473" y="616"/>
                </a:lnTo>
                <a:lnTo>
                  <a:pt x="473" y="0"/>
                </a:lnTo>
                <a:lnTo>
                  <a:pt x="0" y="0"/>
                </a:lnTo>
                <a:lnTo>
                  <a:pt x="0" y="0"/>
                </a:lnTo>
                <a:close/>
              </a:path>
            </a:pathLst>
          </a:custGeom>
          <a:noFill/>
          <a:ln w="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23" name="Freeform 129">
            <a:extLst>
              <a:ext uri="{FF2B5EF4-FFF2-40B4-BE49-F238E27FC236}">
                <a16:creationId xmlns:a16="http://schemas.microsoft.com/office/drawing/2014/main" id="{BB4FECCF-212B-435E-8F30-B30AC59B3325}"/>
              </a:ext>
            </a:extLst>
          </p:cNvPr>
          <p:cNvSpPr>
            <a:spLocks/>
          </p:cNvSpPr>
          <p:nvPr>
            <p:custDataLst>
              <p:tags r:id="rId16"/>
            </p:custDataLst>
          </p:nvPr>
        </p:nvSpPr>
        <p:spPr bwMode="auto">
          <a:xfrm>
            <a:off x="3831054" y="2831083"/>
            <a:ext cx="295835" cy="1139574"/>
          </a:xfrm>
          <a:custGeom>
            <a:avLst/>
            <a:gdLst>
              <a:gd name="T0" fmla="*/ 0 w 169"/>
              <a:gd name="T1" fmla="*/ 0 h 651"/>
              <a:gd name="T2" fmla="*/ 165 w 169"/>
              <a:gd name="T3" fmla="*/ 33 h 651"/>
              <a:gd name="T4" fmla="*/ 169 w 169"/>
              <a:gd name="T5" fmla="*/ 651 h 651"/>
              <a:gd name="T6" fmla="*/ 0 w 169"/>
              <a:gd name="T7" fmla="*/ 612 h 651"/>
              <a:gd name="T8" fmla="*/ 0 w 169"/>
              <a:gd name="T9" fmla="*/ 4 h 651"/>
              <a:gd name="T10" fmla="*/ 0 w 169"/>
              <a:gd name="T11" fmla="*/ 0 h 651"/>
            </a:gdLst>
            <a:ahLst/>
            <a:cxnLst>
              <a:cxn ang="0">
                <a:pos x="T0" y="T1"/>
              </a:cxn>
              <a:cxn ang="0">
                <a:pos x="T2" y="T3"/>
              </a:cxn>
              <a:cxn ang="0">
                <a:pos x="T4" y="T5"/>
              </a:cxn>
              <a:cxn ang="0">
                <a:pos x="T6" y="T7"/>
              </a:cxn>
              <a:cxn ang="0">
                <a:pos x="T8" y="T9"/>
              </a:cxn>
              <a:cxn ang="0">
                <a:pos x="T10" y="T11"/>
              </a:cxn>
            </a:cxnLst>
            <a:rect l="0" t="0" r="r" b="b"/>
            <a:pathLst>
              <a:path w="169" h="651">
                <a:moveTo>
                  <a:pt x="0" y="0"/>
                </a:moveTo>
                <a:lnTo>
                  <a:pt x="165" y="33"/>
                </a:lnTo>
                <a:lnTo>
                  <a:pt x="169" y="651"/>
                </a:lnTo>
                <a:lnTo>
                  <a:pt x="0" y="612"/>
                </a:lnTo>
                <a:lnTo>
                  <a:pt x="0" y="4"/>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24" name="Freeform 130">
            <a:extLst>
              <a:ext uri="{FF2B5EF4-FFF2-40B4-BE49-F238E27FC236}">
                <a16:creationId xmlns:a16="http://schemas.microsoft.com/office/drawing/2014/main" id="{3B33CF3C-523E-4265-BC07-95B8EE1166CA}"/>
              </a:ext>
            </a:extLst>
          </p:cNvPr>
          <p:cNvSpPr>
            <a:spLocks/>
          </p:cNvSpPr>
          <p:nvPr>
            <p:custDataLst>
              <p:tags r:id="rId17"/>
            </p:custDataLst>
          </p:nvPr>
        </p:nvSpPr>
        <p:spPr bwMode="auto">
          <a:xfrm>
            <a:off x="3831054" y="2831083"/>
            <a:ext cx="295835" cy="1139574"/>
          </a:xfrm>
          <a:custGeom>
            <a:avLst/>
            <a:gdLst>
              <a:gd name="T0" fmla="*/ 0 w 169"/>
              <a:gd name="T1" fmla="*/ 0 h 651"/>
              <a:gd name="T2" fmla="*/ 165 w 169"/>
              <a:gd name="T3" fmla="*/ 33 h 651"/>
              <a:gd name="T4" fmla="*/ 169 w 169"/>
              <a:gd name="T5" fmla="*/ 651 h 651"/>
              <a:gd name="T6" fmla="*/ 0 w 169"/>
              <a:gd name="T7" fmla="*/ 612 h 651"/>
              <a:gd name="T8" fmla="*/ 0 w 169"/>
              <a:gd name="T9" fmla="*/ 4 h 651"/>
            </a:gdLst>
            <a:ahLst/>
            <a:cxnLst>
              <a:cxn ang="0">
                <a:pos x="T0" y="T1"/>
              </a:cxn>
              <a:cxn ang="0">
                <a:pos x="T2" y="T3"/>
              </a:cxn>
              <a:cxn ang="0">
                <a:pos x="T4" y="T5"/>
              </a:cxn>
              <a:cxn ang="0">
                <a:pos x="T6" y="T7"/>
              </a:cxn>
              <a:cxn ang="0">
                <a:pos x="T8" y="T9"/>
              </a:cxn>
            </a:cxnLst>
            <a:rect l="0" t="0" r="r" b="b"/>
            <a:pathLst>
              <a:path w="169" h="651">
                <a:moveTo>
                  <a:pt x="0" y="0"/>
                </a:moveTo>
                <a:lnTo>
                  <a:pt x="165" y="33"/>
                </a:lnTo>
                <a:lnTo>
                  <a:pt x="169" y="651"/>
                </a:lnTo>
                <a:lnTo>
                  <a:pt x="0" y="612"/>
                </a:lnTo>
                <a:lnTo>
                  <a:pt x="0" y="4"/>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25" name="Freeform 131">
            <a:extLst>
              <a:ext uri="{FF2B5EF4-FFF2-40B4-BE49-F238E27FC236}">
                <a16:creationId xmlns:a16="http://schemas.microsoft.com/office/drawing/2014/main" id="{E7733B74-3B50-4BCD-8CA9-296174C322BD}"/>
              </a:ext>
            </a:extLst>
          </p:cNvPr>
          <p:cNvSpPr>
            <a:spLocks/>
          </p:cNvSpPr>
          <p:nvPr>
            <p:custDataLst>
              <p:tags r:id="rId18"/>
            </p:custDataLst>
          </p:nvPr>
        </p:nvSpPr>
        <p:spPr bwMode="auto">
          <a:xfrm>
            <a:off x="3831054" y="2831083"/>
            <a:ext cx="295835" cy="1139574"/>
          </a:xfrm>
          <a:custGeom>
            <a:avLst/>
            <a:gdLst>
              <a:gd name="T0" fmla="*/ 0 w 169"/>
              <a:gd name="T1" fmla="*/ 0 h 651"/>
              <a:gd name="T2" fmla="*/ 165 w 169"/>
              <a:gd name="T3" fmla="*/ 33 h 651"/>
              <a:gd name="T4" fmla="*/ 169 w 169"/>
              <a:gd name="T5" fmla="*/ 651 h 651"/>
              <a:gd name="T6" fmla="*/ 0 w 169"/>
              <a:gd name="T7" fmla="*/ 612 h 651"/>
              <a:gd name="T8" fmla="*/ 0 w 169"/>
              <a:gd name="T9" fmla="*/ 4 h 651"/>
            </a:gdLst>
            <a:ahLst/>
            <a:cxnLst>
              <a:cxn ang="0">
                <a:pos x="T0" y="T1"/>
              </a:cxn>
              <a:cxn ang="0">
                <a:pos x="T2" y="T3"/>
              </a:cxn>
              <a:cxn ang="0">
                <a:pos x="T4" y="T5"/>
              </a:cxn>
              <a:cxn ang="0">
                <a:pos x="T6" y="T7"/>
              </a:cxn>
              <a:cxn ang="0">
                <a:pos x="T8" y="T9"/>
              </a:cxn>
            </a:cxnLst>
            <a:rect l="0" t="0" r="r" b="b"/>
            <a:pathLst>
              <a:path w="169" h="651">
                <a:moveTo>
                  <a:pt x="0" y="0"/>
                </a:moveTo>
                <a:lnTo>
                  <a:pt x="165" y="33"/>
                </a:lnTo>
                <a:lnTo>
                  <a:pt x="169" y="651"/>
                </a:lnTo>
                <a:lnTo>
                  <a:pt x="0" y="612"/>
                </a:lnTo>
                <a:lnTo>
                  <a:pt x="0" y="4"/>
                </a:lnTo>
              </a:path>
            </a:pathLst>
          </a:custGeom>
          <a:solidFill>
            <a:schemeClr val="accent1"/>
          </a:solidFill>
          <a:ln w="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26" name="Rectangle 132">
            <a:extLst>
              <a:ext uri="{FF2B5EF4-FFF2-40B4-BE49-F238E27FC236}">
                <a16:creationId xmlns:a16="http://schemas.microsoft.com/office/drawing/2014/main" id="{53CEEE82-62B3-4C77-800B-8757535CEE48}"/>
              </a:ext>
            </a:extLst>
          </p:cNvPr>
          <p:cNvSpPr>
            <a:spLocks noChangeArrowheads="1"/>
          </p:cNvSpPr>
          <p:nvPr>
            <p:custDataLst>
              <p:tags r:id="rId19"/>
            </p:custDataLst>
          </p:nvPr>
        </p:nvSpPr>
        <p:spPr bwMode="auto">
          <a:xfrm>
            <a:off x="3389683" y="2234163"/>
            <a:ext cx="1538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CA" sz="1600" b="1" i="0" u="none" strike="noStrike" kern="1200" cap="none" spc="0" normalizeH="0" baseline="0" noProof="0" dirty="0">
                <a:ln>
                  <a:noFill/>
                </a:ln>
                <a:solidFill>
                  <a:srgbClr val="86BC25"/>
                </a:solidFill>
                <a:effectLst/>
                <a:uLnTx/>
                <a:uFillTx/>
                <a:latin typeface="Times New Roman"/>
                <a:cs typeface="Times New Roman"/>
              </a:rPr>
              <a:t>2.</a:t>
            </a:r>
            <a:endParaRPr kumimoji="0" lang="fr-CA" sz="1600" b="0" i="0" u="none" strike="noStrike" kern="1200" cap="none" spc="0" normalizeH="0" baseline="0" noProof="0" dirty="0">
              <a:ln>
                <a:noFill/>
              </a:ln>
              <a:solidFill>
                <a:srgbClr val="86BC25"/>
              </a:solidFill>
              <a:effectLst/>
              <a:uLnTx/>
              <a:uFillTx/>
              <a:latin typeface="Times New Roman"/>
              <a:cs typeface="Times New Roman"/>
            </a:endParaRPr>
          </a:p>
        </p:txBody>
      </p:sp>
      <p:grpSp>
        <p:nvGrpSpPr>
          <p:cNvPr id="27" name="Group 26">
            <a:extLst>
              <a:ext uri="{FF2B5EF4-FFF2-40B4-BE49-F238E27FC236}">
                <a16:creationId xmlns:a16="http://schemas.microsoft.com/office/drawing/2014/main" id="{1B1A7754-6EAE-4364-AD7F-38E8BFE1C8DC}"/>
              </a:ext>
            </a:extLst>
          </p:cNvPr>
          <p:cNvGrpSpPr/>
          <p:nvPr>
            <p:custDataLst>
              <p:tags r:id="rId20"/>
            </p:custDataLst>
          </p:nvPr>
        </p:nvGrpSpPr>
        <p:grpSpPr>
          <a:xfrm>
            <a:off x="8536120" y="1600145"/>
            <a:ext cx="1277866" cy="1522935"/>
            <a:chOff x="6638925" y="1969809"/>
            <a:chExt cx="1158876" cy="1381125"/>
          </a:xfrm>
        </p:grpSpPr>
        <p:sp>
          <p:nvSpPr>
            <p:cNvPr id="28" name="Freeform 133">
              <a:extLst>
                <a:ext uri="{FF2B5EF4-FFF2-40B4-BE49-F238E27FC236}">
                  <a16:creationId xmlns:a16="http://schemas.microsoft.com/office/drawing/2014/main" id="{A7588C35-8019-4CDB-B846-F384C7884D89}"/>
                </a:ext>
              </a:extLst>
            </p:cNvPr>
            <p:cNvSpPr>
              <a:spLocks/>
            </p:cNvSpPr>
            <p:nvPr/>
          </p:nvSpPr>
          <p:spPr bwMode="auto">
            <a:xfrm>
              <a:off x="7008813" y="2623859"/>
              <a:ext cx="111125" cy="169862"/>
            </a:xfrm>
            <a:custGeom>
              <a:avLst/>
              <a:gdLst>
                <a:gd name="T0" fmla="*/ 0 w 70"/>
                <a:gd name="T1" fmla="*/ 107 h 107"/>
                <a:gd name="T2" fmla="*/ 70 w 70"/>
                <a:gd name="T3" fmla="*/ 39 h 107"/>
                <a:gd name="T4" fmla="*/ 35 w 70"/>
                <a:gd name="T5" fmla="*/ 0 h 107"/>
                <a:gd name="T6" fmla="*/ 0 w 70"/>
                <a:gd name="T7" fmla="*/ 107 h 107"/>
                <a:gd name="T8" fmla="*/ 0 w 70"/>
                <a:gd name="T9" fmla="*/ 107 h 107"/>
              </a:gdLst>
              <a:ahLst/>
              <a:cxnLst>
                <a:cxn ang="0">
                  <a:pos x="T0" y="T1"/>
                </a:cxn>
                <a:cxn ang="0">
                  <a:pos x="T2" y="T3"/>
                </a:cxn>
                <a:cxn ang="0">
                  <a:pos x="T4" y="T5"/>
                </a:cxn>
                <a:cxn ang="0">
                  <a:pos x="T6" y="T7"/>
                </a:cxn>
                <a:cxn ang="0">
                  <a:pos x="T8" y="T9"/>
                </a:cxn>
              </a:cxnLst>
              <a:rect l="0" t="0" r="r" b="b"/>
              <a:pathLst>
                <a:path w="70" h="107">
                  <a:moveTo>
                    <a:pt x="0" y="107"/>
                  </a:moveTo>
                  <a:lnTo>
                    <a:pt x="70" y="39"/>
                  </a:lnTo>
                  <a:lnTo>
                    <a:pt x="35" y="0"/>
                  </a:lnTo>
                  <a:lnTo>
                    <a:pt x="0" y="107"/>
                  </a:lnTo>
                  <a:lnTo>
                    <a:pt x="0" y="107"/>
                  </a:lnTo>
                  <a:close/>
                </a:path>
              </a:pathLst>
            </a:custGeom>
            <a:solidFill>
              <a:srgbClr val="98A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29" name="Freeform 134">
              <a:extLst>
                <a:ext uri="{FF2B5EF4-FFF2-40B4-BE49-F238E27FC236}">
                  <a16:creationId xmlns:a16="http://schemas.microsoft.com/office/drawing/2014/main" id="{E228C174-738B-4A55-939E-AE32859ED6C8}"/>
                </a:ext>
              </a:extLst>
            </p:cNvPr>
            <p:cNvSpPr>
              <a:spLocks/>
            </p:cNvSpPr>
            <p:nvPr/>
          </p:nvSpPr>
          <p:spPr bwMode="auto">
            <a:xfrm>
              <a:off x="6638925" y="1971397"/>
              <a:ext cx="1158875" cy="593725"/>
            </a:xfrm>
            <a:custGeom>
              <a:avLst/>
              <a:gdLst>
                <a:gd name="T0" fmla="*/ 194 w 730"/>
                <a:gd name="T1" fmla="*/ 374 h 374"/>
                <a:gd name="T2" fmla="*/ 730 w 730"/>
                <a:gd name="T3" fmla="*/ 0 h 374"/>
                <a:gd name="T4" fmla="*/ 31 w 730"/>
                <a:gd name="T5" fmla="*/ 191 h 374"/>
                <a:gd name="T6" fmla="*/ 0 w 730"/>
                <a:gd name="T7" fmla="*/ 281 h 374"/>
                <a:gd name="T8" fmla="*/ 3 w 730"/>
                <a:gd name="T9" fmla="*/ 355 h 374"/>
                <a:gd name="T10" fmla="*/ 194 w 730"/>
                <a:gd name="T11" fmla="*/ 374 h 374"/>
                <a:gd name="T12" fmla="*/ 194 w 730"/>
                <a:gd name="T13" fmla="*/ 374 h 374"/>
              </a:gdLst>
              <a:ahLst/>
              <a:cxnLst>
                <a:cxn ang="0">
                  <a:pos x="T0" y="T1"/>
                </a:cxn>
                <a:cxn ang="0">
                  <a:pos x="T2" y="T3"/>
                </a:cxn>
                <a:cxn ang="0">
                  <a:pos x="T4" y="T5"/>
                </a:cxn>
                <a:cxn ang="0">
                  <a:pos x="T6" y="T7"/>
                </a:cxn>
                <a:cxn ang="0">
                  <a:pos x="T8" y="T9"/>
                </a:cxn>
                <a:cxn ang="0">
                  <a:pos x="T10" y="T11"/>
                </a:cxn>
                <a:cxn ang="0">
                  <a:pos x="T12" y="T13"/>
                </a:cxn>
              </a:cxnLst>
              <a:rect l="0" t="0" r="r" b="b"/>
              <a:pathLst>
                <a:path w="730" h="374">
                  <a:moveTo>
                    <a:pt x="194" y="374"/>
                  </a:moveTo>
                  <a:lnTo>
                    <a:pt x="730" y="0"/>
                  </a:lnTo>
                  <a:lnTo>
                    <a:pt x="31" y="191"/>
                  </a:lnTo>
                  <a:lnTo>
                    <a:pt x="0" y="281"/>
                  </a:lnTo>
                  <a:lnTo>
                    <a:pt x="3" y="355"/>
                  </a:lnTo>
                  <a:lnTo>
                    <a:pt x="194" y="374"/>
                  </a:lnTo>
                  <a:lnTo>
                    <a:pt x="194" y="374"/>
                  </a:lnTo>
                  <a:close/>
                </a:path>
              </a:pathLst>
            </a:custGeom>
            <a:solidFill>
              <a:srgbClr val="CAE2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30" name="Freeform 135">
              <a:extLst>
                <a:ext uri="{FF2B5EF4-FFF2-40B4-BE49-F238E27FC236}">
                  <a16:creationId xmlns:a16="http://schemas.microsoft.com/office/drawing/2014/main" id="{8D34F3E4-48FE-4225-8800-FC1B8CF46760}"/>
                </a:ext>
              </a:extLst>
            </p:cNvPr>
            <p:cNvSpPr>
              <a:spLocks/>
            </p:cNvSpPr>
            <p:nvPr/>
          </p:nvSpPr>
          <p:spPr bwMode="auto">
            <a:xfrm>
              <a:off x="7054850" y="1969809"/>
              <a:ext cx="742950" cy="982662"/>
            </a:xfrm>
            <a:custGeom>
              <a:avLst/>
              <a:gdLst>
                <a:gd name="T0" fmla="*/ 468 w 468"/>
                <a:gd name="T1" fmla="*/ 0 h 619"/>
                <a:gd name="T2" fmla="*/ 313 w 468"/>
                <a:gd name="T3" fmla="*/ 580 h 619"/>
                <a:gd name="T4" fmla="*/ 228 w 468"/>
                <a:gd name="T5" fmla="*/ 619 h 619"/>
                <a:gd name="T6" fmla="*/ 100 w 468"/>
                <a:gd name="T7" fmla="*/ 604 h 619"/>
                <a:gd name="T8" fmla="*/ 0 w 468"/>
                <a:gd name="T9" fmla="*/ 428 h 619"/>
                <a:gd name="T10" fmla="*/ 468 w 468"/>
                <a:gd name="T11" fmla="*/ 0 h 619"/>
                <a:gd name="T12" fmla="*/ 468 w 468"/>
                <a:gd name="T13" fmla="*/ 0 h 619"/>
              </a:gdLst>
              <a:ahLst/>
              <a:cxnLst>
                <a:cxn ang="0">
                  <a:pos x="T0" y="T1"/>
                </a:cxn>
                <a:cxn ang="0">
                  <a:pos x="T2" y="T3"/>
                </a:cxn>
                <a:cxn ang="0">
                  <a:pos x="T4" y="T5"/>
                </a:cxn>
                <a:cxn ang="0">
                  <a:pos x="T6" y="T7"/>
                </a:cxn>
                <a:cxn ang="0">
                  <a:pos x="T8" y="T9"/>
                </a:cxn>
                <a:cxn ang="0">
                  <a:pos x="T10" y="T11"/>
                </a:cxn>
                <a:cxn ang="0">
                  <a:pos x="T12" y="T13"/>
                </a:cxn>
              </a:cxnLst>
              <a:rect l="0" t="0" r="r" b="b"/>
              <a:pathLst>
                <a:path w="468" h="619">
                  <a:moveTo>
                    <a:pt x="468" y="0"/>
                  </a:moveTo>
                  <a:lnTo>
                    <a:pt x="313" y="580"/>
                  </a:lnTo>
                  <a:lnTo>
                    <a:pt x="228" y="619"/>
                  </a:lnTo>
                  <a:lnTo>
                    <a:pt x="100" y="604"/>
                  </a:lnTo>
                  <a:lnTo>
                    <a:pt x="0" y="428"/>
                  </a:lnTo>
                  <a:lnTo>
                    <a:pt x="468" y="0"/>
                  </a:lnTo>
                  <a:lnTo>
                    <a:pt x="468" y="0"/>
                  </a:lnTo>
                  <a:close/>
                </a:path>
              </a:pathLst>
            </a:custGeom>
            <a:solidFill>
              <a:srgbClr val="CAE2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31" name="Freeform 136">
              <a:extLst>
                <a:ext uri="{FF2B5EF4-FFF2-40B4-BE49-F238E27FC236}">
                  <a16:creationId xmlns:a16="http://schemas.microsoft.com/office/drawing/2014/main" id="{43CB3395-BE95-451C-A5E4-7B2A559F7FEF}"/>
                </a:ext>
              </a:extLst>
            </p:cNvPr>
            <p:cNvSpPr>
              <a:spLocks/>
            </p:cNvSpPr>
            <p:nvPr/>
          </p:nvSpPr>
          <p:spPr bwMode="auto">
            <a:xfrm>
              <a:off x="6638925" y="1990447"/>
              <a:ext cx="1082675" cy="425450"/>
            </a:xfrm>
            <a:custGeom>
              <a:avLst/>
              <a:gdLst>
                <a:gd name="T0" fmla="*/ 682 w 682"/>
                <a:gd name="T1" fmla="*/ 0 h 268"/>
                <a:gd name="T2" fmla="*/ 0 w 682"/>
                <a:gd name="T3" fmla="*/ 268 h 268"/>
                <a:gd name="T4" fmla="*/ 31 w 682"/>
                <a:gd name="T5" fmla="*/ 179 h 268"/>
                <a:gd name="T6" fmla="*/ 682 w 682"/>
                <a:gd name="T7" fmla="*/ 0 h 268"/>
                <a:gd name="T8" fmla="*/ 682 w 682"/>
                <a:gd name="T9" fmla="*/ 0 h 268"/>
              </a:gdLst>
              <a:ahLst/>
              <a:cxnLst>
                <a:cxn ang="0">
                  <a:pos x="T0" y="T1"/>
                </a:cxn>
                <a:cxn ang="0">
                  <a:pos x="T2" y="T3"/>
                </a:cxn>
                <a:cxn ang="0">
                  <a:pos x="T4" y="T5"/>
                </a:cxn>
                <a:cxn ang="0">
                  <a:pos x="T6" y="T7"/>
                </a:cxn>
                <a:cxn ang="0">
                  <a:pos x="T8" y="T9"/>
                </a:cxn>
              </a:cxnLst>
              <a:rect l="0" t="0" r="r" b="b"/>
              <a:pathLst>
                <a:path w="682" h="268">
                  <a:moveTo>
                    <a:pt x="682" y="0"/>
                  </a:moveTo>
                  <a:lnTo>
                    <a:pt x="0" y="268"/>
                  </a:lnTo>
                  <a:lnTo>
                    <a:pt x="31" y="179"/>
                  </a:lnTo>
                  <a:lnTo>
                    <a:pt x="682" y="0"/>
                  </a:lnTo>
                  <a:lnTo>
                    <a:pt x="68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32" name="Freeform 137">
              <a:extLst>
                <a:ext uri="{FF2B5EF4-FFF2-40B4-BE49-F238E27FC236}">
                  <a16:creationId xmlns:a16="http://schemas.microsoft.com/office/drawing/2014/main" id="{068F4CD2-053F-4913-AD39-AA48C0F43783}"/>
                </a:ext>
              </a:extLst>
            </p:cNvPr>
            <p:cNvSpPr>
              <a:spLocks/>
            </p:cNvSpPr>
            <p:nvPr/>
          </p:nvSpPr>
          <p:spPr bwMode="auto">
            <a:xfrm>
              <a:off x="6946900" y="1977747"/>
              <a:ext cx="842963" cy="812800"/>
            </a:xfrm>
            <a:custGeom>
              <a:avLst/>
              <a:gdLst>
                <a:gd name="T0" fmla="*/ 68 w 531"/>
                <a:gd name="T1" fmla="*/ 425 h 512"/>
                <a:gd name="T2" fmla="*/ 39 w 531"/>
                <a:gd name="T3" fmla="*/ 512 h 512"/>
                <a:gd name="T4" fmla="*/ 0 w 531"/>
                <a:gd name="T5" fmla="*/ 370 h 512"/>
                <a:gd name="T6" fmla="*/ 531 w 531"/>
                <a:gd name="T7" fmla="*/ 0 h 512"/>
                <a:gd name="T8" fmla="*/ 68 w 531"/>
                <a:gd name="T9" fmla="*/ 425 h 512"/>
                <a:gd name="T10" fmla="*/ 68 w 531"/>
                <a:gd name="T11" fmla="*/ 425 h 512"/>
              </a:gdLst>
              <a:ahLst/>
              <a:cxnLst>
                <a:cxn ang="0">
                  <a:pos x="T0" y="T1"/>
                </a:cxn>
                <a:cxn ang="0">
                  <a:pos x="T2" y="T3"/>
                </a:cxn>
                <a:cxn ang="0">
                  <a:pos x="T4" y="T5"/>
                </a:cxn>
                <a:cxn ang="0">
                  <a:pos x="T6" y="T7"/>
                </a:cxn>
                <a:cxn ang="0">
                  <a:pos x="T8" y="T9"/>
                </a:cxn>
                <a:cxn ang="0">
                  <a:pos x="T10" y="T11"/>
                </a:cxn>
              </a:cxnLst>
              <a:rect l="0" t="0" r="r" b="b"/>
              <a:pathLst>
                <a:path w="531" h="512">
                  <a:moveTo>
                    <a:pt x="68" y="425"/>
                  </a:moveTo>
                  <a:lnTo>
                    <a:pt x="39" y="512"/>
                  </a:lnTo>
                  <a:lnTo>
                    <a:pt x="0" y="370"/>
                  </a:lnTo>
                  <a:lnTo>
                    <a:pt x="531" y="0"/>
                  </a:lnTo>
                  <a:lnTo>
                    <a:pt x="68" y="425"/>
                  </a:lnTo>
                  <a:lnTo>
                    <a:pt x="68" y="42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33" name="Freeform 138">
              <a:extLst>
                <a:ext uri="{FF2B5EF4-FFF2-40B4-BE49-F238E27FC236}">
                  <a16:creationId xmlns:a16="http://schemas.microsoft.com/office/drawing/2014/main" id="{1A6D8EAC-1DE5-43A9-9261-AAA2B881A42E}"/>
                </a:ext>
              </a:extLst>
            </p:cNvPr>
            <p:cNvSpPr>
              <a:spLocks/>
            </p:cNvSpPr>
            <p:nvPr/>
          </p:nvSpPr>
          <p:spPr bwMode="auto">
            <a:xfrm>
              <a:off x="7421563" y="1969809"/>
              <a:ext cx="376238" cy="979487"/>
            </a:xfrm>
            <a:custGeom>
              <a:avLst/>
              <a:gdLst>
                <a:gd name="T0" fmla="*/ 0 w 237"/>
                <a:gd name="T1" fmla="*/ 617 h 617"/>
                <a:gd name="T2" fmla="*/ 233 w 237"/>
                <a:gd name="T3" fmla="*/ 3 h 617"/>
                <a:gd name="T4" fmla="*/ 237 w 237"/>
                <a:gd name="T5" fmla="*/ 0 h 617"/>
                <a:gd name="T6" fmla="*/ 82 w 237"/>
                <a:gd name="T7" fmla="*/ 580 h 617"/>
                <a:gd name="T8" fmla="*/ 0 w 237"/>
                <a:gd name="T9" fmla="*/ 617 h 617"/>
                <a:gd name="T10" fmla="*/ 0 w 237"/>
                <a:gd name="T11" fmla="*/ 617 h 617"/>
              </a:gdLst>
              <a:ahLst/>
              <a:cxnLst>
                <a:cxn ang="0">
                  <a:pos x="T0" y="T1"/>
                </a:cxn>
                <a:cxn ang="0">
                  <a:pos x="T2" y="T3"/>
                </a:cxn>
                <a:cxn ang="0">
                  <a:pos x="T4" y="T5"/>
                </a:cxn>
                <a:cxn ang="0">
                  <a:pos x="T6" y="T7"/>
                </a:cxn>
                <a:cxn ang="0">
                  <a:pos x="T8" y="T9"/>
                </a:cxn>
                <a:cxn ang="0">
                  <a:pos x="T10" y="T11"/>
                </a:cxn>
              </a:cxnLst>
              <a:rect l="0" t="0" r="r" b="b"/>
              <a:pathLst>
                <a:path w="237" h="617">
                  <a:moveTo>
                    <a:pt x="0" y="617"/>
                  </a:moveTo>
                  <a:lnTo>
                    <a:pt x="233" y="3"/>
                  </a:lnTo>
                  <a:lnTo>
                    <a:pt x="237" y="0"/>
                  </a:lnTo>
                  <a:lnTo>
                    <a:pt x="82" y="580"/>
                  </a:lnTo>
                  <a:lnTo>
                    <a:pt x="0" y="617"/>
                  </a:lnTo>
                  <a:lnTo>
                    <a:pt x="0" y="61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34" name="Freeform 147">
              <a:extLst>
                <a:ext uri="{FF2B5EF4-FFF2-40B4-BE49-F238E27FC236}">
                  <a16:creationId xmlns:a16="http://schemas.microsoft.com/office/drawing/2014/main" id="{927E4C5C-26B7-4A7D-9C8C-E3CB18EF4716}"/>
                </a:ext>
              </a:extLst>
            </p:cNvPr>
            <p:cNvSpPr>
              <a:spLocks/>
            </p:cNvSpPr>
            <p:nvPr/>
          </p:nvSpPr>
          <p:spPr bwMode="auto">
            <a:xfrm>
              <a:off x="6642100" y="2963584"/>
              <a:ext cx="139700" cy="358775"/>
            </a:xfrm>
            <a:custGeom>
              <a:avLst/>
              <a:gdLst>
                <a:gd name="T0" fmla="*/ 0 w 48"/>
                <a:gd name="T1" fmla="*/ 122 h 122"/>
                <a:gd name="T2" fmla="*/ 48 w 48"/>
                <a:gd name="T3" fmla="*/ 0 h 122"/>
              </a:gdLst>
              <a:ahLst/>
              <a:cxnLst>
                <a:cxn ang="0">
                  <a:pos x="T0" y="T1"/>
                </a:cxn>
                <a:cxn ang="0">
                  <a:pos x="T2" y="T3"/>
                </a:cxn>
              </a:cxnLst>
              <a:rect l="0" t="0" r="r" b="b"/>
              <a:pathLst>
                <a:path w="48" h="122">
                  <a:moveTo>
                    <a:pt x="0" y="122"/>
                  </a:moveTo>
                  <a:cubicBezTo>
                    <a:pt x="0" y="122"/>
                    <a:pt x="10" y="35"/>
                    <a:pt x="4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35" name="Freeform 148">
              <a:extLst>
                <a:ext uri="{FF2B5EF4-FFF2-40B4-BE49-F238E27FC236}">
                  <a16:creationId xmlns:a16="http://schemas.microsoft.com/office/drawing/2014/main" id="{219F4FDD-5ABC-44BC-9236-81A20423966E}"/>
                </a:ext>
              </a:extLst>
            </p:cNvPr>
            <p:cNvSpPr>
              <a:spLocks/>
            </p:cNvSpPr>
            <p:nvPr/>
          </p:nvSpPr>
          <p:spPr bwMode="auto">
            <a:xfrm>
              <a:off x="6638925" y="2935009"/>
              <a:ext cx="149225" cy="415925"/>
            </a:xfrm>
            <a:custGeom>
              <a:avLst/>
              <a:gdLst>
                <a:gd name="T0" fmla="*/ 2 w 51"/>
                <a:gd name="T1" fmla="*/ 123 h 142"/>
                <a:gd name="T2" fmla="*/ 6 w 51"/>
                <a:gd name="T3" fmla="*/ 107 h 142"/>
                <a:gd name="T4" fmla="*/ 15 w 51"/>
                <a:gd name="T5" fmla="*/ 76 h 142"/>
                <a:gd name="T6" fmla="*/ 47 w 51"/>
                <a:gd name="T7" fmla="*/ 20 h 142"/>
                <a:gd name="T8" fmla="*/ 50 w 51"/>
                <a:gd name="T9" fmla="*/ 0 h 142"/>
                <a:gd name="T10" fmla="*/ 0 w 51"/>
                <a:gd name="T11" fmla="*/ 142 h 142"/>
                <a:gd name="T12" fmla="*/ 2 w 51"/>
                <a:gd name="T13" fmla="*/ 123 h 142"/>
                <a:gd name="T14" fmla="*/ 2 w 51"/>
                <a:gd name="T15" fmla="*/ 123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42">
                  <a:moveTo>
                    <a:pt x="2" y="123"/>
                  </a:moveTo>
                  <a:cubicBezTo>
                    <a:pt x="1" y="135"/>
                    <a:pt x="5" y="109"/>
                    <a:pt x="6" y="107"/>
                  </a:cubicBezTo>
                  <a:cubicBezTo>
                    <a:pt x="8" y="96"/>
                    <a:pt x="11" y="86"/>
                    <a:pt x="15" y="76"/>
                  </a:cubicBezTo>
                  <a:cubicBezTo>
                    <a:pt x="22" y="56"/>
                    <a:pt x="32" y="35"/>
                    <a:pt x="47" y="20"/>
                  </a:cubicBezTo>
                  <a:cubicBezTo>
                    <a:pt x="51" y="16"/>
                    <a:pt x="47" y="4"/>
                    <a:pt x="50" y="0"/>
                  </a:cubicBezTo>
                  <a:cubicBezTo>
                    <a:pt x="14" y="35"/>
                    <a:pt x="5" y="93"/>
                    <a:pt x="0" y="142"/>
                  </a:cubicBezTo>
                  <a:cubicBezTo>
                    <a:pt x="0" y="137"/>
                    <a:pt x="2" y="129"/>
                    <a:pt x="2" y="123"/>
                  </a:cubicBezTo>
                  <a:cubicBezTo>
                    <a:pt x="2" y="123"/>
                    <a:pt x="2" y="123"/>
                    <a:pt x="2"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36" name="Freeform 149">
              <a:extLst>
                <a:ext uri="{FF2B5EF4-FFF2-40B4-BE49-F238E27FC236}">
                  <a16:creationId xmlns:a16="http://schemas.microsoft.com/office/drawing/2014/main" id="{A0E68430-C869-4BCC-850B-72863AEFB4AA}"/>
                </a:ext>
              </a:extLst>
            </p:cNvPr>
            <p:cNvSpPr>
              <a:spLocks/>
            </p:cNvSpPr>
            <p:nvPr/>
          </p:nvSpPr>
          <p:spPr bwMode="auto">
            <a:xfrm>
              <a:off x="6638925" y="2935009"/>
              <a:ext cx="149225" cy="415925"/>
            </a:xfrm>
            <a:custGeom>
              <a:avLst/>
              <a:gdLst>
                <a:gd name="T0" fmla="*/ 2 w 51"/>
                <a:gd name="T1" fmla="*/ 123 h 142"/>
                <a:gd name="T2" fmla="*/ 6 w 51"/>
                <a:gd name="T3" fmla="*/ 107 h 142"/>
                <a:gd name="T4" fmla="*/ 15 w 51"/>
                <a:gd name="T5" fmla="*/ 76 h 142"/>
                <a:gd name="T6" fmla="*/ 47 w 51"/>
                <a:gd name="T7" fmla="*/ 20 h 142"/>
                <a:gd name="T8" fmla="*/ 50 w 51"/>
                <a:gd name="T9" fmla="*/ 0 h 142"/>
                <a:gd name="T10" fmla="*/ 0 w 51"/>
                <a:gd name="T11" fmla="*/ 142 h 142"/>
                <a:gd name="T12" fmla="*/ 2 w 51"/>
                <a:gd name="T13" fmla="*/ 123 h 142"/>
                <a:gd name="T14" fmla="*/ 2 w 51"/>
                <a:gd name="T15" fmla="*/ 123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42">
                  <a:moveTo>
                    <a:pt x="2" y="123"/>
                  </a:moveTo>
                  <a:cubicBezTo>
                    <a:pt x="1" y="135"/>
                    <a:pt x="5" y="109"/>
                    <a:pt x="6" y="107"/>
                  </a:cubicBezTo>
                  <a:cubicBezTo>
                    <a:pt x="8" y="96"/>
                    <a:pt x="11" y="86"/>
                    <a:pt x="15" y="76"/>
                  </a:cubicBezTo>
                  <a:cubicBezTo>
                    <a:pt x="22" y="56"/>
                    <a:pt x="32" y="35"/>
                    <a:pt x="47" y="20"/>
                  </a:cubicBezTo>
                  <a:cubicBezTo>
                    <a:pt x="51" y="16"/>
                    <a:pt x="47" y="4"/>
                    <a:pt x="50" y="0"/>
                  </a:cubicBezTo>
                  <a:cubicBezTo>
                    <a:pt x="14" y="35"/>
                    <a:pt x="5" y="93"/>
                    <a:pt x="0" y="142"/>
                  </a:cubicBezTo>
                  <a:cubicBezTo>
                    <a:pt x="0" y="137"/>
                    <a:pt x="2" y="129"/>
                    <a:pt x="2" y="123"/>
                  </a:cubicBezTo>
                  <a:cubicBezTo>
                    <a:pt x="2" y="123"/>
                    <a:pt x="2" y="123"/>
                    <a:pt x="2" y="123"/>
                  </a:cubicBezTo>
                  <a:close/>
                </a:path>
              </a:pathLst>
            </a:custGeom>
            <a:solidFill>
              <a:srgbClr val="99CA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37" name="Freeform 150">
              <a:extLst>
                <a:ext uri="{FF2B5EF4-FFF2-40B4-BE49-F238E27FC236}">
                  <a16:creationId xmlns:a16="http://schemas.microsoft.com/office/drawing/2014/main" id="{1F66235D-2370-481D-8CA9-8BF923074F0B}"/>
                </a:ext>
              </a:extLst>
            </p:cNvPr>
            <p:cNvSpPr>
              <a:spLocks/>
            </p:cNvSpPr>
            <p:nvPr/>
          </p:nvSpPr>
          <p:spPr bwMode="auto">
            <a:xfrm>
              <a:off x="6778625" y="2931834"/>
              <a:ext cx="141288" cy="357187"/>
            </a:xfrm>
            <a:custGeom>
              <a:avLst/>
              <a:gdLst>
                <a:gd name="T0" fmla="*/ 0 w 48"/>
                <a:gd name="T1" fmla="*/ 122 h 122"/>
                <a:gd name="T2" fmla="*/ 48 w 48"/>
                <a:gd name="T3" fmla="*/ 0 h 122"/>
              </a:gdLst>
              <a:ahLst/>
              <a:cxnLst>
                <a:cxn ang="0">
                  <a:pos x="T0" y="T1"/>
                </a:cxn>
                <a:cxn ang="0">
                  <a:pos x="T2" y="T3"/>
                </a:cxn>
              </a:cxnLst>
              <a:rect l="0" t="0" r="r" b="b"/>
              <a:pathLst>
                <a:path w="48" h="122">
                  <a:moveTo>
                    <a:pt x="0" y="122"/>
                  </a:moveTo>
                  <a:cubicBezTo>
                    <a:pt x="0" y="122"/>
                    <a:pt x="10" y="35"/>
                    <a:pt x="4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38" name="Freeform 151">
              <a:extLst>
                <a:ext uri="{FF2B5EF4-FFF2-40B4-BE49-F238E27FC236}">
                  <a16:creationId xmlns:a16="http://schemas.microsoft.com/office/drawing/2014/main" id="{7A97B14E-1CC2-4ACB-98DA-593FFDFC02ED}"/>
                </a:ext>
              </a:extLst>
            </p:cNvPr>
            <p:cNvSpPr>
              <a:spLocks/>
            </p:cNvSpPr>
            <p:nvPr/>
          </p:nvSpPr>
          <p:spPr bwMode="auto">
            <a:xfrm>
              <a:off x="6777038" y="2901672"/>
              <a:ext cx="152400" cy="417512"/>
            </a:xfrm>
            <a:custGeom>
              <a:avLst/>
              <a:gdLst>
                <a:gd name="T0" fmla="*/ 3 w 52"/>
                <a:gd name="T1" fmla="*/ 123 h 142"/>
                <a:gd name="T2" fmla="*/ 6 w 52"/>
                <a:gd name="T3" fmla="*/ 107 h 142"/>
                <a:gd name="T4" fmla="*/ 15 w 52"/>
                <a:gd name="T5" fmla="*/ 76 h 142"/>
                <a:gd name="T6" fmla="*/ 48 w 52"/>
                <a:gd name="T7" fmla="*/ 20 h 142"/>
                <a:gd name="T8" fmla="*/ 51 w 52"/>
                <a:gd name="T9" fmla="*/ 0 h 142"/>
                <a:gd name="T10" fmla="*/ 0 w 52"/>
                <a:gd name="T11" fmla="*/ 142 h 142"/>
                <a:gd name="T12" fmla="*/ 3 w 52"/>
                <a:gd name="T13" fmla="*/ 123 h 142"/>
                <a:gd name="T14" fmla="*/ 3 w 52"/>
                <a:gd name="T15" fmla="*/ 123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42">
                  <a:moveTo>
                    <a:pt x="3" y="123"/>
                  </a:moveTo>
                  <a:cubicBezTo>
                    <a:pt x="1" y="135"/>
                    <a:pt x="6" y="110"/>
                    <a:pt x="6" y="107"/>
                  </a:cubicBezTo>
                  <a:cubicBezTo>
                    <a:pt x="9" y="97"/>
                    <a:pt x="12" y="87"/>
                    <a:pt x="15" y="76"/>
                  </a:cubicBezTo>
                  <a:cubicBezTo>
                    <a:pt x="22" y="56"/>
                    <a:pt x="32" y="36"/>
                    <a:pt x="48" y="20"/>
                  </a:cubicBezTo>
                  <a:cubicBezTo>
                    <a:pt x="52" y="16"/>
                    <a:pt x="47" y="4"/>
                    <a:pt x="51" y="0"/>
                  </a:cubicBezTo>
                  <a:cubicBezTo>
                    <a:pt x="14" y="36"/>
                    <a:pt x="5" y="94"/>
                    <a:pt x="0" y="142"/>
                  </a:cubicBezTo>
                  <a:cubicBezTo>
                    <a:pt x="0" y="137"/>
                    <a:pt x="2" y="129"/>
                    <a:pt x="3" y="123"/>
                  </a:cubicBezTo>
                  <a:cubicBezTo>
                    <a:pt x="3" y="123"/>
                    <a:pt x="3" y="123"/>
                    <a:pt x="3" y="12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39" name="Freeform 152">
              <a:extLst>
                <a:ext uri="{FF2B5EF4-FFF2-40B4-BE49-F238E27FC236}">
                  <a16:creationId xmlns:a16="http://schemas.microsoft.com/office/drawing/2014/main" id="{6BD5FD34-12BF-4F0C-8CE4-B5D39CF44390}"/>
                </a:ext>
              </a:extLst>
            </p:cNvPr>
            <p:cNvSpPr>
              <a:spLocks/>
            </p:cNvSpPr>
            <p:nvPr/>
          </p:nvSpPr>
          <p:spPr bwMode="auto">
            <a:xfrm>
              <a:off x="6777038" y="2901672"/>
              <a:ext cx="152400" cy="417512"/>
            </a:xfrm>
            <a:custGeom>
              <a:avLst/>
              <a:gdLst>
                <a:gd name="T0" fmla="*/ 3 w 52"/>
                <a:gd name="T1" fmla="*/ 123 h 142"/>
                <a:gd name="T2" fmla="*/ 6 w 52"/>
                <a:gd name="T3" fmla="*/ 107 h 142"/>
                <a:gd name="T4" fmla="*/ 15 w 52"/>
                <a:gd name="T5" fmla="*/ 76 h 142"/>
                <a:gd name="T6" fmla="*/ 48 w 52"/>
                <a:gd name="T7" fmla="*/ 20 h 142"/>
                <a:gd name="T8" fmla="*/ 51 w 52"/>
                <a:gd name="T9" fmla="*/ 0 h 142"/>
                <a:gd name="T10" fmla="*/ 0 w 52"/>
                <a:gd name="T11" fmla="*/ 142 h 142"/>
                <a:gd name="T12" fmla="*/ 3 w 52"/>
                <a:gd name="T13" fmla="*/ 123 h 142"/>
                <a:gd name="T14" fmla="*/ 3 w 52"/>
                <a:gd name="T15" fmla="*/ 123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42">
                  <a:moveTo>
                    <a:pt x="3" y="123"/>
                  </a:moveTo>
                  <a:cubicBezTo>
                    <a:pt x="1" y="135"/>
                    <a:pt x="6" y="110"/>
                    <a:pt x="6" y="107"/>
                  </a:cubicBezTo>
                  <a:cubicBezTo>
                    <a:pt x="9" y="97"/>
                    <a:pt x="12" y="87"/>
                    <a:pt x="15" y="76"/>
                  </a:cubicBezTo>
                  <a:cubicBezTo>
                    <a:pt x="22" y="56"/>
                    <a:pt x="32" y="36"/>
                    <a:pt x="48" y="20"/>
                  </a:cubicBezTo>
                  <a:cubicBezTo>
                    <a:pt x="52" y="16"/>
                    <a:pt x="47" y="4"/>
                    <a:pt x="51" y="0"/>
                  </a:cubicBezTo>
                  <a:cubicBezTo>
                    <a:pt x="14" y="36"/>
                    <a:pt x="5" y="94"/>
                    <a:pt x="0" y="142"/>
                  </a:cubicBezTo>
                  <a:cubicBezTo>
                    <a:pt x="0" y="137"/>
                    <a:pt x="2" y="129"/>
                    <a:pt x="3" y="123"/>
                  </a:cubicBezTo>
                  <a:cubicBezTo>
                    <a:pt x="3" y="123"/>
                    <a:pt x="3" y="123"/>
                    <a:pt x="3" y="123"/>
                  </a:cubicBezTo>
                  <a:close/>
                </a:path>
              </a:pathLst>
            </a:custGeom>
            <a:solidFill>
              <a:srgbClr val="99CA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40" name="Freeform 153">
              <a:extLst>
                <a:ext uri="{FF2B5EF4-FFF2-40B4-BE49-F238E27FC236}">
                  <a16:creationId xmlns:a16="http://schemas.microsoft.com/office/drawing/2014/main" id="{426A75B7-EBC1-4D0A-8E6B-B3AD121AFCFB}"/>
                </a:ext>
              </a:extLst>
            </p:cNvPr>
            <p:cNvSpPr>
              <a:spLocks/>
            </p:cNvSpPr>
            <p:nvPr/>
          </p:nvSpPr>
          <p:spPr bwMode="auto">
            <a:xfrm>
              <a:off x="6964363" y="2958822"/>
              <a:ext cx="106363" cy="225425"/>
            </a:xfrm>
            <a:custGeom>
              <a:avLst/>
              <a:gdLst>
                <a:gd name="T0" fmla="*/ 0 w 36"/>
                <a:gd name="T1" fmla="*/ 77 h 77"/>
                <a:gd name="T2" fmla="*/ 36 w 36"/>
                <a:gd name="T3" fmla="*/ 0 h 77"/>
              </a:gdLst>
              <a:ahLst/>
              <a:cxnLst>
                <a:cxn ang="0">
                  <a:pos x="T0" y="T1"/>
                </a:cxn>
                <a:cxn ang="0">
                  <a:pos x="T2" y="T3"/>
                </a:cxn>
              </a:cxnLst>
              <a:rect l="0" t="0" r="r" b="b"/>
              <a:pathLst>
                <a:path w="36" h="77">
                  <a:moveTo>
                    <a:pt x="0" y="77"/>
                  </a:moveTo>
                  <a:cubicBezTo>
                    <a:pt x="0" y="77"/>
                    <a:pt x="8" y="23"/>
                    <a:pt x="3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41" name="Freeform 154">
              <a:extLst>
                <a:ext uri="{FF2B5EF4-FFF2-40B4-BE49-F238E27FC236}">
                  <a16:creationId xmlns:a16="http://schemas.microsoft.com/office/drawing/2014/main" id="{4AAB9682-4C5C-4BBB-A554-6EE0D022EB02}"/>
                </a:ext>
              </a:extLst>
            </p:cNvPr>
            <p:cNvSpPr>
              <a:spLocks/>
            </p:cNvSpPr>
            <p:nvPr/>
          </p:nvSpPr>
          <p:spPr bwMode="auto">
            <a:xfrm>
              <a:off x="6961188" y="2928659"/>
              <a:ext cx="114300" cy="290512"/>
            </a:xfrm>
            <a:custGeom>
              <a:avLst/>
              <a:gdLst>
                <a:gd name="T0" fmla="*/ 0 w 39"/>
                <a:gd name="T1" fmla="*/ 96 h 99"/>
                <a:gd name="T2" fmla="*/ 35 w 39"/>
                <a:gd name="T3" fmla="*/ 20 h 99"/>
                <a:gd name="T4" fmla="*/ 38 w 39"/>
                <a:gd name="T5" fmla="*/ 0 h 99"/>
                <a:gd name="T6" fmla="*/ 2 w 39"/>
                <a:gd name="T7" fmla="*/ 79 h 99"/>
                <a:gd name="T8" fmla="*/ 0 w 39"/>
                <a:gd name="T9" fmla="*/ 92 h 99"/>
                <a:gd name="T10" fmla="*/ 0 w 39"/>
                <a:gd name="T11" fmla="*/ 96 h 99"/>
                <a:gd name="T12" fmla="*/ 0 w 39"/>
                <a:gd name="T13" fmla="*/ 96 h 99"/>
              </a:gdLst>
              <a:ahLst/>
              <a:cxnLst>
                <a:cxn ang="0">
                  <a:pos x="T0" y="T1"/>
                </a:cxn>
                <a:cxn ang="0">
                  <a:pos x="T2" y="T3"/>
                </a:cxn>
                <a:cxn ang="0">
                  <a:pos x="T4" y="T5"/>
                </a:cxn>
                <a:cxn ang="0">
                  <a:pos x="T6" y="T7"/>
                </a:cxn>
                <a:cxn ang="0">
                  <a:pos x="T8" y="T9"/>
                </a:cxn>
                <a:cxn ang="0">
                  <a:pos x="T10" y="T11"/>
                </a:cxn>
                <a:cxn ang="0">
                  <a:pos x="T12" y="T13"/>
                </a:cxn>
              </a:cxnLst>
              <a:rect l="0" t="0" r="r" b="b"/>
              <a:pathLst>
                <a:path w="39" h="99">
                  <a:moveTo>
                    <a:pt x="0" y="96"/>
                  </a:moveTo>
                  <a:cubicBezTo>
                    <a:pt x="4" y="69"/>
                    <a:pt x="15" y="38"/>
                    <a:pt x="35" y="20"/>
                  </a:cubicBezTo>
                  <a:cubicBezTo>
                    <a:pt x="39" y="17"/>
                    <a:pt x="34" y="4"/>
                    <a:pt x="38" y="0"/>
                  </a:cubicBezTo>
                  <a:cubicBezTo>
                    <a:pt x="16" y="19"/>
                    <a:pt x="7" y="51"/>
                    <a:pt x="2" y="79"/>
                  </a:cubicBezTo>
                  <a:cubicBezTo>
                    <a:pt x="2" y="83"/>
                    <a:pt x="1" y="88"/>
                    <a:pt x="0" y="92"/>
                  </a:cubicBezTo>
                  <a:cubicBezTo>
                    <a:pt x="0" y="93"/>
                    <a:pt x="0" y="99"/>
                    <a:pt x="0" y="96"/>
                  </a:cubicBezTo>
                  <a:cubicBezTo>
                    <a:pt x="0" y="96"/>
                    <a:pt x="0" y="96"/>
                    <a:pt x="0" y="9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42" name="Freeform 155">
              <a:extLst>
                <a:ext uri="{FF2B5EF4-FFF2-40B4-BE49-F238E27FC236}">
                  <a16:creationId xmlns:a16="http://schemas.microsoft.com/office/drawing/2014/main" id="{BA986083-1E37-4772-9FDD-D7AC482830E6}"/>
                </a:ext>
              </a:extLst>
            </p:cNvPr>
            <p:cNvSpPr>
              <a:spLocks/>
            </p:cNvSpPr>
            <p:nvPr/>
          </p:nvSpPr>
          <p:spPr bwMode="auto">
            <a:xfrm>
              <a:off x="6961188" y="2928659"/>
              <a:ext cx="114300" cy="290512"/>
            </a:xfrm>
            <a:custGeom>
              <a:avLst/>
              <a:gdLst>
                <a:gd name="T0" fmla="*/ 0 w 39"/>
                <a:gd name="T1" fmla="*/ 96 h 99"/>
                <a:gd name="T2" fmla="*/ 35 w 39"/>
                <a:gd name="T3" fmla="*/ 20 h 99"/>
                <a:gd name="T4" fmla="*/ 38 w 39"/>
                <a:gd name="T5" fmla="*/ 0 h 99"/>
                <a:gd name="T6" fmla="*/ 2 w 39"/>
                <a:gd name="T7" fmla="*/ 79 h 99"/>
                <a:gd name="T8" fmla="*/ 0 w 39"/>
                <a:gd name="T9" fmla="*/ 92 h 99"/>
                <a:gd name="T10" fmla="*/ 0 w 39"/>
                <a:gd name="T11" fmla="*/ 96 h 99"/>
                <a:gd name="T12" fmla="*/ 0 w 39"/>
                <a:gd name="T13" fmla="*/ 96 h 99"/>
              </a:gdLst>
              <a:ahLst/>
              <a:cxnLst>
                <a:cxn ang="0">
                  <a:pos x="T0" y="T1"/>
                </a:cxn>
                <a:cxn ang="0">
                  <a:pos x="T2" y="T3"/>
                </a:cxn>
                <a:cxn ang="0">
                  <a:pos x="T4" y="T5"/>
                </a:cxn>
                <a:cxn ang="0">
                  <a:pos x="T6" y="T7"/>
                </a:cxn>
                <a:cxn ang="0">
                  <a:pos x="T8" y="T9"/>
                </a:cxn>
                <a:cxn ang="0">
                  <a:pos x="T10" y="T11"/>
                </a:cxn>
                <a:cxn ang="0">
                  <a:pos x="T12" y="T13"/>
                </a:cxn>
              </a:cxnLst>
              <a:rect l="0" t="0" r="r" b="b"/>
              <a:pathLst>
                <a:path w="39" h="99">
                  <a:moveTo>
                    <a:pt x="0" y="96"/>
                  </a:moveTo>
                  <a:cubicBezTo>
                    <a:pt x="4" y="69"/>
                    <a:pt x="15" y="38"/>
                    <a:pt x="35" y="20"/>
                  </a:cubicBezTo>
                  <a:cubicBezTo>
                    <a:pt x="39" y="17"/>
                    <a:pt x="34" y="4"/>
                    <a:pt x="38" y="0"/>
                  </a:cubicBezTo>
                  <a:cubicBezTo>
                    <a:pt x="16" y="19"/>
                    <a:pt x="7" y="51"/>
                    <a:pt x="2" y="79"/>
                  </a:cubicBezTo>
                  <a:cubicBezTo>
                    <a:pt x="2" y="83"/>
                    <a:pt x="1" y="88"/>
                    <a:pt x="0" y="92"/>
                  </a:cubicBezTo>
                  <a:cubicBezTo>
                    <a:pt x="0" y="93"/>
                    <a:pt x="0" y="99"/>
                    <a:pt x="0" y="96"/>
                  </a:cubicBezTo>
                  <a:cubicBezTo>
                    <a:pt x="0" y="96"/>
                    <a:pt x="0" y="96"/>
                    <a:pt x="0" y="96"/>
                  </a:cubicBezTo>
                  <a:close/>
                </a:path>
              </a:pathLst>
            </a:custGeom>
            <a:solidFill>
              <a:srgbClr val="99CA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600" b="0" i="0" u="none" strike="noStrike" kern="1200" cap="none" spc="0" normalizeH="0" baseline="0" noProof="0" dirty="0">
                <a:ln>
                  <a:noFill/>
                </a:ln>
                <a:solidFill>
                  <a:prstClr val="black"/>
                </a:solidFill>
                <a:effectLst/>
                <a:uLnTx/>
                <a:uFillTx/>
                <a:latin typeface="Times New Roman"/>
                <a:cs typeface="Times New Roman"/>
              </a:endParaRPr>
            </a:p>
          </p:txBody>
        </p:sp>
      </p:grpSp>
      <p:sp>
        <p:nvSpPr>
          <p:cNvPr id="46" name="Rectangle 45">
            <a:extLst>
              <a:ext uri="{FF2B5EF4-FFF2-40B4-BE49-F238E27FC236}">
                <a16:creationId xmlns:a16="http://schemas.microsoft.com/office/drawing/2014/main" id="{65B53DAE-766F-4986-8C1A-6A9127C520FE}"/>
              </a:ext>
            </a:extLst>
          </p:cNvPr>
          <p:cNvSpPr/>
          <p:nvPr>
            <p:custDataLst>
              <p:tags r:id="rId21"/>
            </p:custDataLst>
          </p:nvPr>
        </p:nvSpPr>
        <p:spPr>
          <a:xfrm>
            <a:off x="9083428" y="2779882"/>
            <a:ext cx="2192551" cy="338554"/>
          </a:xfrm>
          <a:prstGeom prst="rect">
            <a:avLst/>
          </a:prstGeom>
        </p:spPr>
        <p:txBody>
          <a:bodyPr wrap="square" lIns="91440" tIns="45720" rIns="91440" bIns="45720" anchor="t">
            <a:spAutoFit/>
          </a:bodyPr>
          <a:lstStyle/>
          <a:p>
            <a:pPr lvl="0"/>
            <a:endParaRPr lang="fr-CA" sz="1600" b="1" dirty="0">
              <a:solidFill>
                <a:srgbClr val="26890D"/>
              </a:solidFill>
              <a:latin typeface="Times New Roman"/>
              <a:cs typeface="Times New Roman"/>
            </a:endParaRPr>
          </a:p>
        </p:txBody>
      </p:sp>
      <p:sp>
        <p:nvSpPr>
          <p:cNvPr id="47" name="Rectangle 46">
            <a:extLst>
              <a:ext uri="{FF2B5EF4-FFF2-40B4-BE49-F238E27FC236}">
                <a16:creationId xmlns:a16="http://schemas.microsoft.com/office/drawing/2014/main" id="{E00D17FD-6450-4132-A7D8-E6B632330318}"/>
              </a:ext>
            </a:extLst>
          </p:cNvPr>
          <p:cNvSpPr/>
          <p:nvPr>
            <p:custDataLst>
              <p:tags r:id="rId22"/>
            </p:custDataLst>
          </p:nvPr>
        </p:nvSpPr>
        <p:spPr>
          <a:xfrm>
            <a:off x="1293395" y="4778456"/>
            <a:ext cx="1860021" cy="1323439"/>
          </a:xfrm>
          <a:prstGeom prst="rect">
            <a:avLst/>
          </a:prstGeom>
        </p:spPr>
        <p:txBody>
          <a:bodyPr wrap="square" lIns="91440" tIns="45720" rIns="91440" bIns="45720" anchor="t">
            <a:spAutoFit/>
          </a:bodyPr>
          <a:lstStyle/>
          <a:p>
            <a:r>
              <a:rPr lang="fr-CA" sz="1600" dirty="0" err="1">
                <a:latin typeface="Times New Roman"/>
                <a:ea typeface="+mn-lt"/>
                <a:cs typeface="+mn-lt"/>
              </a:rPr>
              <a:t>We</a:t>
            </a:r>
            <a:r>
              <a:rPr lang="fr-CA" sz="1600" dirty="0">
                <a:latin typeface="Times New Roman"/>
                <a:ea typeface="+mn-lt"/>
                <a:cs typeface="+mn-lt"/>
              </a:rPr>
              <a:t> </a:t>
            </a:r>
            <a:r>
              <a:rPr lang="fr-CA" sz="1600" dirty="0" err="1">
                <a:latin typeface="Times New Roman"/>
                <a:ea typeface="+mn-lt"/>
                <a:cs typeface="+mn-lt"/>
              </a:rPr>
              <a:t>should</a:t>
            </a:r>
            <a:r>
              <a:rPr lang="fr-CA" sz="1600" dirty="0">
                <a:latin typeface="Times New Roman"/>
                <a:ea typeface="+mn-lt"/>
                <a:cs typeface="+mn-lt"/>
              </a:rPr>
              <a:t> </a:t>
            </a:r>
            <a:r>
              <a:rPr lang="fr-CA" sz="1600" dirty="0" err="1">
                <a:latin typeface="Times New Roman"/>
                <a:ea typeface="+mn-lt"/>
                <a:cs typeface="+mn-lt"/>
              </a:rPr>
              <a:t>deploy</a:t>
            </a:r>
            <a:r>
              <a:rPr lang="fr-CA" sz="1600">
                <a:latin typeface="Times New Roman"/>
                <a:ea typeface="+mn-lt"/>
                <a:cs typeface="+mn-lt"/>
              </a:rPr>
              <a:t> </a:t>
            </a:r>
            <a:r>
              <a:rPr lang="fr-CA" sz="1600" dirty="0" err="1">
                <a:latin typeface="Times New Roman"/>
                <a:ea typeface="+mn-lt"/>
                <a:cs typeface="+mn-lt"/>
              </a:rPr>
              <a:t>our</a:t>
            </a:r>
            <a:r>
              <a:rPr lang="fr-CA" sz="1600">
                <a:latin typeface="Times New Roman"/>
                <a:ea typeface="+mn-lt"/>
                <a:cs typeface="+mn-lt"/>
              </a:rPr>
              <a:t> </a:t>
            </a:r>
            <a:r>
              <a:rPr lang="fr-CA" sz="1600" dirty="0">
                <a:latin typeface="Times New Roman"/>
                <a:ea typeface="+mn-lt"/>
                <a:cs typeface="+mn-lt"/>
              </a:rPr>
              <a:t>Machine Learning model </a:t>
            </a:r>
            <a:r>
              <a:rPr lang="fr-CA" sz="1600" dirty="0" err="1">
                <a:latin typeface="Times New Roman"/>
                <a:ea typeface="+mn-lt"/>
                <a:cs typeface="+mn-lt"/>
              </a:rPr>
              <a:t>using</a:t>
            </a:r>
            <a:r>
              <a:rPr lang="fr-CA" sz="1600" dirty="0">
                <a:latin typeface="Times New Roman"/>
                <a:ea typeface="+mn-lt"/>
                <a:cs typeface="+mn-lt"/>
              </a:rPr>
              <a:t> the Flask </a:t>
            </a:r>
            <a:r>
              <a:rPr lang="fr-CA" sz="1600" dirty="0" err="1">
                <a:latin typeface="Times New Roman"/>
                <a:ea typeface="+mn-lt"/>
                <a:cs typeface="+mn-lt"/>
              </a:rPr>
              <a:t>webserver</a:t>
            </a:r>
            <a:r>
              <a:rPr lang="fr-CA" sz="1600" dirty="0">
                <a:latin typeface="Times New Roman"/>
                <a:ea typeface="+mn-lt"/>
                <a:cs typeface="+mn-lt"/>
              </a:rPr>
              <a:t>.</a:t>
            </a:r>
            <a:endParaRPr lang="en-US" sz="1600" dirty="0">
              <a:latin typeface="Times New Roman"/>
            </a:endParaRPr>
          </a:p>
        </p:txBody>
      </p:sp>
      <p:sp>
        <p:nvSpPr>
          <p:cNvPr id="48" name="Star: 5 Points 47">
            <a:extLst>
              <a:ext uri="{FF2B5EF4-FFF2-40B4-BE49-F238E27FC236}">
                <a16:creationId xmlns:a16="http://schemas.microsoft.com/office/drawing/2014/main" id="{C5E871F1-5F82-411E-B2CA-79A7D94BA2FD}"/>
              </a:ext>
            </a:extLst>
          </p:cNvPr>
          <p:cNvSpPr/>
          <p:nvPr/>
        </p:nvSpPr>
        <p:spPr bwMode="gray">
          <a:xfrm>
            <a:off x="10910668" y="536301"/>
            <a:ext cx="1182105" cy="1182105"/>
          </a:xfrm>
          <a:prstGeom prst="star5">
            <a:avLst>
              <a:gd name="adj" fmla="val 19098"/>
              <a:gd name="hf" fmla="val 105146"/>
              <a:gd name="vf" fmla="val 110557"/>
            </a:avLst>
          </a:prstGeom>
          <a:solidFill>
            <a:srgbClr val="FFCD00"/>
          </a:solidFill>
          <a:ln w="19050" algn="ctr">
            <a:noFill/>
            <a:miter lim="800000"/>
            <a:headEnd/>
            <a:tailEnd/>
          </a:ln>
        </p:spPr>
        <p:txBody>
          <a:bodyPr wrap="square" lIns="88900" tIns="88900" rIns="88900" bIns="88900" rtlCol="0" anchor="ctr"/>
          <a:lstStyle/>
          <a:p>
            <a:pPr algn="ctr">
              <a:lnSpc>
                <a:spcPct val="106000"/>
              </a:lnSpc>
            </a:pPr>
            <a:endParaRPr lang="en-US" sz="800" b="1">
              <a:latin typeface="Times New Roman"/>
              <a:cs typeface="Times New Roman"/>
            </a:endParaRPr>
          </a:p>
        </p:txBody>
      </p:sp>
      <p:sp>
        <p:nvSpPr>
          <p:cNvPr id="52" name="TextBox 51">
            <a:extLst>
              <a:ext uri="{FF2B5EF4-FFF2-40B4-BE49-F238E27FC236}">
                <a16:creationId xmlns:a16="http://schemas.microsoft.com/office/drawing/2014/main" id="{27627223-33E2-4353-B353-1608170685CD}"/>
              </a:ext>
            </a:extLst>
          </p:cNvPr>
          <p:cNvSpPr txBox="1"/>
          <p:nvPr/>
        </p:nvSpPr>
        <p:spPr>
          <a:xfrm>
            <a:off x="647827" y="397234"/>
            <a:ext cx="7375660" cy="492918"/>
          </a:xfrm>
          <a:prstGeom prst="rect">
            <a:avLst/>
          </a:prstGeom>
          <a:noFill/>
        </p:spPr>
        <p:txBody>
          <a:bodyPr wrap="square" lIns="0" tIns="0" rIns="0" bIns="0" rtlCol="0" anchor="t">
            <a:noAutofit/>
          </a:bodyPr>
          <a:lstStyle/>
          <a:p>
            <a:r>
              <a:rPr lang="en-IN" sz="3200" b="1" dirty="0">
                <a:ea typeface="+mn-lt"/>
                <a:cs typeface="+mn-lt"/>
              </a:rPr>
              <a:t>DEPLOYMENT OF MODEL USING FLASK</a:t>
            </a:r>
            <a:endParaRPr lang="en-GB" sz="3200" b="1" dirty="0">
              <a:cs typeface="Calibri"/>
            </a:endParaRPr>
          </a:p>
        </p:txBody>
      </p:sp>
      <p:sp>
        <p:nvSpPr>
          <p:cNvPr id="53" name="TextBox 52">
            <a:extLst>
              <a:ext uri="{FF2B5EF4-FFF2-40B4-BE49-F238E27FC236}">
                <a16:creationId xmlns:a16="http://schemas.microsoft.com/office/drawing/2014/main" id="{859B8489-3941-413D-95D6-E5B15D89D15B}"/>
              </a:ext>
            </a:extLst>
          </p:cNvPr>
          <p:cNvSpPr txBox="1"/>
          <p:nvPr/>
        </p:nvSpPr>
        <p:spPr>
          <a:xfrm>
            <a:off x="3632579" y="4383206"/>
            <a:ext cx="2038066" cy="5693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spcBef>
                <a:spcPts val="600"/>
              </a:spcBef>
              <a:buSzPct val="100000"/>
              <a:buFont typeface="Arial"/>
            </a:pPr>
            <a:r>
              <a:rPr lang="en-US" sz="1600" dirty="0">
                <a:latin typeface="Times New Roman"/>
                <a:cs typeface="Times New Roman"/>
              </a:rPr>
              <a:t>Logistic regression</a:t>
            </a:r>
            <a:endParaRPr lang="en-US" sz="1600">
              <a:latin typeface="Times New Roman"/>
              <a:cs typeface="Times New Roman"/>
            </a:endParaRPr>
          </a:p>
          <a:p>
            <a:pPr marL="203200" indent="-203200">
              <a:spcBef>
                <a:spcPts val="600"/>
              </a:spcBef>
              <a:buFont typeface="Arial"/>
            </a:pPr>
            <a:r>
              <a:rPr lang="en-US" sz="1600" dirty="0">
                <a:latin typeface="Times New Roman"/>
                <a:cs typeface="Times New Roman"/>
              </a:rPr>
              <a:t>model</a:t>
            </a:r>
            <a:endParaRPr lang="en-US" sz="1600">
              <a:latin typeface="Times New Roman"/>
              <a:cs typeface="Times New Roman"/>
            </a:endParaRPr>
          </a:p>
        </p:txBody>
      </p:sp>
      <p:sp>
        <p:nvSpPr>
          <p:cNvPr id="54" name="TextBox 53">
            <a:extLst>
              <a:ext uri="{FF2B5EF4-FFF2-40B4-BE49-F238E27FC236}">
                <a16:creationId xmlns:a16="http://schemas.microsoft.com/office/drawing/2014/main" id="{ECBCA416-4600-43DD-8443-55072F823D41}"/>
              </a:ext>
            </a:extLst>
          </p:cNvPr>
          <p:cNvSpPr txBox="1"/>
          <p:nvPr/>
        </p:nvSpPr>
        <p:spPr>
          <a:xfrm>
            <a:off x="5986817" y="3916907"/>
            <a:ext cx="2390634" cy="73866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spcBef>
                <a:spcPts val="600"/>
              </a:spcBef>
              <a:buSzPct val="100000"/>
              <a:buFont typeface="Arial"/>
            </a:pPr>
            <a:r>
              <a:rPr lang="en-US" sz="1600">
                <a:solidFill>
                  <a:srgbClr val="404040"/>
                </a:solidFill>
                <a:latin typeface="Times New Roman"/>
                <a:cs typeface="Times New Roman"/>
              </a:rPr>
              <a:t>   </a:t>
            </a:r>
            <a:r>
              <a:rPr lang="en-US" sz="1600" dirty="0">
                <a:solidFill>
                  <a:srgbClr val="404040"/>
                </a:solidFill>
                <a:latin typeface="Times New Roman"/>
                <a:cs typeface="Times New Roman"/>
              </a:rPr>
              <a:t> </a:t>
            </a:r>
            <a:r>
              <a:rPr lang="en-US" sz="1600">
                <a:solidFill>
                  <a:srgbClr val="404040"/>
                </a:solidFill>
                <a:latin typeface="Times New Roman"/>
                <a:cs typeface="Times New Roman"/>
              </a:rPr>
              <a:t>Built a Form using HTML to </a:t>
            </a:r>
            <a:r>
              <a:rPr lang="en-US" sz="1600" dirty="0">
                <a:solidFill>
                  <a:srgbClr val="404040"/>
                </a:solidFill>
                <a:latin typeface="Times New Roman"/>
                <a:cs typeface="Times New Roman"/>
              </a:rPr>
              <a:t>accept the inputs from the user.</a:t>
            </a:r>
            <a:endParaRPr lang="en-US" sz="1600" dirty="0">
              <a:latin typeface="Times New Roman"/>
              <a:cs typeface="Times New Roman"/>
            </a:endParaRPr>
          </a:p>
        </p:txBody>
      </p:sp>
      <p:sp>
        <p:nvSpPr>
          <p:cNvPr id="55" name="TextBox 54">
            <a:extLst>
              <a:ext uri="{FF2B5EF4-FFF2-40B4-BE49-F238E27FC236}">
                <a16:creationId xmlns:a16="http://schemas.microsoft.com/office/drawing/2014/main" id="{0D00CF71-8679-4078-9C03-A8170608ABAA}"/>
              </a:ext>
            </a:extLst>
          </p:cNvPr>
          <p:cNvSpPr txBox="1"/>
          <p:nvPr/>
        </p:nvSpPr>
        <p:spPr>
          <a:xfrm>
            <a:off x="8432042" y="3132161"/>
            <a:ext cx="2743200" cy="147732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spcBef>
                <a:spcPts val="600"/>
              </a:spcBef>
              <a:buSzPct val="100000"/>
              <a:buFont typeface="Arial"/>
            </a:pPr>
            <a:r>
              <a:rPr lang="en-US" sz="1600" dirty="0">
                <a:solidFill>
                  <a:srgbClr val="404040"/>
                </a:solidFill>
                <a:latin typeface="Times New Roman"/>
                <a:cs typeface="Times New Roman"/>
              </a:rPr>
              <a:t>   We use the Flask framework to host local servers and when routing the webpages. We will use it when deploy our Machine Learning model locally</a:t>
            </a:r>
            <a:endParaRPr lang="en-US" sz="1600" dirty="0">
              <a:latin typeface="Times New Roman"/>
              <a:cs typeface="Times New Roman"/>
            </a:endParaRPr>
          </a:p>
        </p:txBody>
      </p:sp>
      <p:sp>
        <p:nvSpPr>
          <p:cNvPr id="56" name="Rectangle 123">
            <a:extLst>
              <a:ext uri="{FF2B5EF4-FFF2-40B4-BE49-F238E27FC236}">
                <a16:creationId xmlns:a16="http://schemas.microsoft.com/office/drawing/2014/main" id="{C434BD4D-5D9A-4086-B151-AB917272FD4C}"/>
              </a:ext>
            </a:extLst>
          </p:cNvPr>
          <p:cNvSpPr>
            <a:spLocks noChangeArrowheads="1"/>
          </p:cNvSpPr>
          <p:nvPr>
            <p:custDataLst>
              <p:tags r:id="rId23"/>
            </p:custDataLst>
          </p:nvPr>
        </p:nvSpPr>
        <p:spPr bwMode="auto">
          <a:xfrm>
            <a:off x="10578008" y="279594"/>
            <a:ext cx="3330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fr-CA" sz="1600" b="1" dirty="0">
                <a:solidFill>
                  <a:srgbClr val="86BC25"/>
                </a:solidFill>
                <a:latin typeface="Times New Roman"/>
                <a:cs typeface="Times New Roman"/>
              </a:rPr>
              <a:t>5</a:t>
            </a:r>
            <a:r>
              <a:rPr kumimoji="0" lang="fr-CA" sz="1600" b="1" i="0" u="none" strike="noStrike" kern="1200" cap="none" spc="0" normalizeH="0" baseline="0" noProof="0" dirty="0">
                <a:ln>
                  <a:noFill/>
                </a:ln>
                <a:solidFill>
                  <a:srgbClr val="86BC25"/>
                </a:solidFill>
                <a:effectLst/>
                <a:uLnTx/>
                <a:uFillTx/>
                <a:latin typeface="Times New Roman"/>
                <a:cs typeface="Times New Roman"/>
              </a:rPr>
              <a:t>.</a:t>
            </a:r>
            <a:endParaRPr kumimoji="0" lang="fr-CA" sz="1600" b="0" i="0" u="none" strike="noStrike" kern="1200" cap="none" spc="0" normalizeH="0" baseline="0" noProof="0" dirty="0">
              <a:ln>
                <a:noFill/>
              </a:ln>
              <a:solidFill>
                <a:srgbClr val="86BC25"/>
              </a:solidFill>
              <a:effectLst/>
              <a:uLnTx/>
              <a:uFillTx/>
              <a:latin typeface="Times New Roman"/>
              <a:cs typeface="Times New Roman"/>
            </a:endParaRPr>
          </a:p>
        </p:txBody>
      </p:sp>
      <p:sp>
        <p:nvSpPr>
          <p:cNvPr id="58" name="TextBox 57">
            <a:extLst>
              <a:ext uri="{FF2B5EF4-FFF2-40B4-BE49-F238E27FC236}">
                <a16:creationId xmlns:a16="http://schemas.microsoft.com/office/drawing/2014/main" id="{8CE2F846-75E9-4361-A2BB-0775C96F86D9}"/>
              </a:ext>
            </a:extLst>
          </p:cNvPr>
          <p:cNvSpPr txBox="1"/>
          <p:nvPr/>
        </p:nvSpPr>
        <p:spPr>
          <a:xfrm>
            <a:off x="10854519" y="254757"/>
            <a:ext cx="1173708" cy="55399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spcBef>
                <a:spcPts val="600"/>
              </a:spcBef>
              <a:buSzPct val="100000"/>
              <a:buFont typeface="Arial"/>
            </a:pPr>
            <a:r>
              <a:rPr lang="en-US" dirty="0">
                <a:solidFill>
                  <a:srgbClr val="0A0B09"/>
                </a:solidFill>
                <a:latin typeface="Times New Roman"/>
                <a:cs typeface="Times New Roman"/>
              </a:rPr>
              <a:t>Deployment  </a:t>
            </a:r>
          </a:p>
        </p:txBody>
      </p:sp>
      <p:pic>
        <p:nvPicPr>
          <p:cNvPr id="60" name="Picture 42" descr="Text&#10;&#10;Description automatically generated">
            <a:extLst>
              <a:ext uri="{FF2B5EF4-FFF2-40B4-BE49-F238E27FC236}">
                <a16:creationId xmlns:a16="http://schemas.microsoft.com/office/drawing/2014/main" id="{E827CEB0-65A5-4DB0-A276-575A1DE0B396}"/>
              </a:ext>
            </a:extLst>
          </p:cNvPr>
          <p:cNvPicPr>
            <a:picLocks noChangeAspect="1"/>
          </p:cNvPicPr>
          <p:nvPr/>
        </p:nvPicPr>
        <p:blipFill>
          <a:blip r:embed="rId25"/>
          <a:stretch>
            <a:fillRect/>
          </a:stretch>
        </p:blipFill>
        <p:spPr>
          <a:xfrm>
            <a:off x="3338165" y="5036102"/>
            <a:ext cx="2570672" cy="964028"/>
          </a:xfrm>
          <a:prstGeom prst="rect">
            <a:avLst/>
          </a:prstGeom>
        </p:spPr>
      </p:pic>
      <p:sp>
        <p:nvSpPr>
          <p:cNvPr id="2" name="TextBox 1">
            <a:extLst>
              <a:ext uri="{FF2B5EF4-FFF2-40B4-BE49-F238E27FC236}">
                <a16:creationId xmlns:a16="http://schemas.microsoft.com/office/drawing/2014/main" id="{800DE708-EA7A-4FB8-8C24-07E8695672B2}"/>
              </a:ext>
            </a:extLst>
          </p:cNvPr>
          <p:cNvSpPr txBox="1"/>
          <p:nvPr/>
        </p:nvSpPr>
        <p:spPr>
          <a:xfrm>
            <a:off x="434898" y="6411951"/>
            <a:ext cx="2718518" cy="367990"/>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43" name="TextBox 42">
            <a:extLst>
              <a:ext uri="{FF2B5EF4-FFF2-40B4-BE49-F238E27FC236}">
                <a16:creationId xmlns:a16="http://schemas.microsoft.com/office/drawing/2014/main" id="{122E6658-1A22-4E11-AF6B-DBC3537B5A51}"/>
              </a:ext>
            </a:extLst>
          </p:cNvPr>
          <p:cNvSpPr txBox="1"/>
          <p:nvPr/>
        </p:nvSpPr>
        <p:spPr>
          <a:xfrm>
            <a:off x="8891472" y="6411951"/>
            <a:ext cx="2962274" cy="329024"/>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215306777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1">
            <a:extLst>
              <a:ext uri="{FF2B5EF4-FFF2-40B4-BE49-F238E27FC236}">
                <a16:creationId xmlns:a16="http://schemas.microsoft.com/office/drawing/2014/main" id="{E6D675EC-425C-4157-A4F5-9ABBC5F6AF8F}"/>
              </a:ext>
            </a:extLst>
          </p:cNvPr>
          <p:cNvSpPr/>
          <p:nvPr>
            <p:custDataLst>
              <p:tags r:id="rId1"/>
            </p:custDataLst>
          </p:nvPr>
        </p:nvSpPr>
        <p:spPr bwMode="auto">
          <a:xfrm>
            <a:off x="5376" y="638064"/>
            <a:ext cx="12081164" cy="5041435"/>
          </a:xfrm>
          <a:custGeom>
            <a:avLst/>
            <a:gdLst>
              <a:gd name="connsiteX0" fmla="*/ 0 w 9183756"/>
              <a:gd name="connsiteY0" fmla="*/ 4174435 h 4174435"/>
              <a:gd name="connsiteX1" fmla="*/ 1860605 w 9183756"/>
              <a:gd name="connsiteY1" fmla="*/ 2878372 h 4174435"/>
              <a:gd name="connsiteX2" fmla="*/ 4683318 w 9183756"/>
              <a:gd name="connsiteY2" fmla="*/ 2504661 h 4174435"/>
              <a:gd name="connsiteX3" fmla="*/ 6933537 w 9183756"/>
              <a:gd name="connsiteY3" fmla="*/ 1590261 h 4174435"/>
              <a:gd name="connsiteX4" fmla="*/ 9183756 w 9183756"/>
              <a:gd name="connsiteY4" fmla="*/ 0 h 4174435"/>
              <a:gd name="connsiteX0" fmla="*/ 0 w 9183756"/>
              <a:gd name="connsiteY0" fmla="*/ 4174435 h 4174435"/>
              <a:gd name="connsiteX1" fmla="*/ 1976064 w 9183756"/>
              <a:gd name="connsiteY1" fmla="*/ 2997642 h 4174435"/>
              <a:gd name="connsiteX2" fmla="*/ 4683318 w 9183756"/>
              <a:gd name="connsiteY2" fmla="*/ 2504661 h 4174435"/>
              <a:gd name="connsiteX3" fmla="*/ 6933537 w 9183756"/>
              <a:gd name="connsiteY3" fmla="*/ 1590261 h 4174435"/>
              <a:gd name="connsiteX4" fmla="*/ 9183756 w 9183756"/>
              <a:gd name="connsiteY4" fmla="*/ 0 h 4174435"/>
              <a:gd name="connsiteX0" fmla="*/ 0 w 9183756"/>
              <a:gd name="connsiteY0" fmla="*/ 4174435 h 4174435"/>
              <a:gd name="connsiteX1" fmla="*/ 1976064 w 9183756"/>
              <a:gd name="connsiteY1" fmla="*/ 2997642 h 4174435"/>
              <a:gd name="connsiteX2" fmla="*/ 4721804 w 9183756"/>
              <a:gd name="connsiteY2" fmla="*/ 2544417 h 4174435"/>
              <a:gd name="connsiteX3" fmla="*/ 6933537 w 9183756"/>
              <a:gd name="connsiteY3" fmla="*/ 1590261 h 4174435"/>
              <a:gd name="connsiteX4" fmla="*/ 9183756 w 9183756"/>
              <a:gd name="connsiteY4" fmla="*/ 0 h 4174435"/>
              <a:gd name="connsiteX0" fmla="*/ 0 w 9183756"/>
              <a:gd name="connsiteY0" fmla="*/ 4174435 h 4174435"/>
              <a:gd name="connsiteX1" fmla="*/ 1976064 w 9183756"/>
              <a:gd name="connsiteY1" fmla="*/ 2997642 h 4174435"/>
              <a:gd name="connsiteX2" fmla="*/ 4721804 w 9183756"/>
              <a:gd name="connsiteY2" fmla="*/ 2289975 h 4174435"/>
              <a:gd name="connsiteX3" fmla="*/ 6933537 w 9183756"/>
              <a:gd name="connsiteY3" fmla="*/ 1590261 h 4174435"/>
              <a:gd name="connsiteX4" fmla="*/ 9183756 w 9183756"/>
              <a:gd name="connsiteY4" fmla="*/ 0 h 4174435"/>
              <a:gd name="connsiteX0" fmla="*/ 0 w 9183756"/>
              <a:gd name="connsiteY0" fmla="*/ 4174435 h 4174435"/>
              <a:gd name="connsiteX1" fmla="*/ 1976064 w 9183756"/>
              <a:gd name="connsiteY1" fmla="*/ 2997642 h 4174435"/>
              <a:gd name="connsiteX2" fmla="*/ 4721804 w 9183756"/>
              <a:gd name="connsiteY2" fmla="*/ 2194559 h 4174435"/>
              <a:gd name="connsiteX3" fmla="*/ 6933537 w 9183756"/>
              <a:gd name="connsiteY3" fmla="*/ 1590261 h 4174435"/>
              <a:gd name="connsiteX4" fmla="*/ 9183756 w 9183756"/>
              <a:gd name="connsiteY4" fmla="*/ 0 h 4174435"/>
              <a:gd name="connsiteX0" fmla="*/ 0 w 9183756"/>
              <a:gd name="connsiteY0" fmla="*/ 4174435 h 4174435"/>
              <a:gd name="connsiteX1" fmla="*/ 1976064 w 9183756"/>
              <a:gd name="connsiteY1" fmla="*/ 2997642 h 4174435"/>
              <a:gd name="connsiteX2" fmla="*/ 4721804 w 9183756"/>
              <a:gd name="connsiteY2" fmla="*/ 2194559 h 4174435"/>
              <a:gd name="connsiteX3" fmla="*/ 6918143 w 9183756"/>
              <a:gd name="connsiteY3" fmla="*/ 1391479 h 4174435"/>
              <a:gd name="connsiteX4" fmla="*/ 9183756 w 9183756"/>
              <a:gd name="connsiteY4" fmla="*/ 0 h 4174435"/>
              <a:gd name="connsiteX0" fmla="*/ 0 w 9183756"/>
              <a:gd name="connsiteY0" fmla="*/ 4174435 h 4174435"/>
              <a:gd name="connsiteX1" fmla="*/ 1976064 w 9183756"/>
              <a:gd name="connsiteY1" fmla="*/ 2997642 h 4174435"/>
              <a:gd name="connsiteX2" fmla="*/ 4721804 w 9183756"/>
              <a:gd name="connsiteY2" fmla="*/ 2194559 h 4174435"/>
              <a:gd name="connsiteX3" fmla="*/ 6979721 w 9183756"/>
              <a:gd name="connsiteY3" fmla="*/ 1447138 h 4174435"/>
              <a:gd name="connsiteX4" fmla="*/ 9183756 w 9183756"/>
              <a:gd name="connsiteY4" fmla="*/ 0 h 4174435"/>
              <a:gd name="connsiteX0" fmla="*/ 0 w 9183756"/>
              <a:gd name="connsiteY0" fmla="*/ 4174435 h 4174435"/>
              <a:gd name="connsiteX1" fmla="*/ 1976064 w 9183756"/>
              <a:gd name="connsiteY1" fmla="*/ 2997642 h 4174435"/>
              <a:gd name="connsiteX2" fmla="*/ 4429309 w 9183756"/>
              <a:gd name="connsiteY2" fmla="*/ 2210461 h 4174435"/>
              <a:gd name="connsiteX3" fmla="*/ 6979721 w 9183756"/>
              <a:gd name="connsiteY3" fmla="*/ 1447138 h 4174435"/>
              <a:gd name="connsiteX4" fmla="*/ 9183756 w 9183756"/>
              <a:gd name="connsiteY4" fmla="*/ 0 h 4174435"/>
              <a:gd name="connsiteX0" fmla="*/ 0 w 9183756"/>
              <a:gd name="connsiteY0" fmla="*/ 4174435 h 4174435"/>
              <a:gd name="connsiteX1" fmla="*/ 1976064 w 9183756"/>
              <a:gd name="connsiteY1" fmla="*/ 2997642 h 4174435"/>
              <a:gd name="connsiteX2" fmla="*/ 4429309 w 9183756"/>
              <a:gd name="connsiteY2" fmla="*/ 2210461 h 4174435"/>
              <a:gd name="connsiteX3" fmla="*/ 6979721 w 9183756"/>
              <a:gd name="connsiteY3" fmla="*/ 1447138 h 4174435"/>
              <a:gd name="connsiteX4" fmla="*/ 9183756 w 9183756"/>
              <a:gd name="connsiteY4" fmla="*/ 0 h 4174435"/>
              <a:gd name="connsiteX0" fmla="*/ 0 w 9183756"/>
              <a:gd name="connsiteY0" fmla="*/ 4174435 h 4174435"/>
              <a:gd name="connsiteX1" fmla="*/ 1976064 w 9183756"/>
              <a:gd name="connsiteY1" fmla="*/ 2997642 h 4174435"/>
              <a:gd name="connsiteX2" fmla="*/ 4429309 w 9183756"/>
              <a:gd name="connsiteY2" fmla="*/ 2274072 h 4174435"/>
              <a:gd name="connsiteX3" fmla="*/ 6979721 w 9183756"/>
              <a:gd name="connsiteY3" fmla="*/ 1447138 h 4174435"/>
              <a:gd name="connsiteX4" fmla="*/ 9183756 w 9183756"/>
              <a:gd name="connsiteY4" fmla="*/ 0 h 4174435"/>
              <a:gd name="connsiteX0" fmla="*/ 0 w 9314609"/>
              <a:gd name="connsiteY0" fmla="*/ 4516341 h 4516341"/>
              <a:gd name="connsiteX1" fmla="*/ 1976064 w 9314609"/>
              <a:gd name="connsiteY1" fmla="*/ 3339548 h 4516341"/>
              <a:gd name="connsiteX2" fmla="*/ 4429309 w 9314609"/>
              <a:gd name="connsiteY2" fmla="*/ 2615978 h 4516341"/>
              <a:gd name="connsiteX3" fmla="*/ 6979721 w 9314609"/>
              <a:gd name="connsiteY3" fmla="*/ 1789044 h 4516341"/>
              <a:gd name="connsiteX4" fmla="*/ 9314609 w 9314609"/>
              <a:gd name="connsiteY4" fmla="*/ 0 h 4516341"/>
              <a:gd name="connsiteX0" fmla="*/ 0 w 9314609"/>
              <a:gd name="connsiteY0" fmla="*/ 4516341 h 4516341"/>
              <a:gd name="connsiteX1" fmla="*/ 1976064 w 9314609"/>
              <a:gd name="connsiteY1" fmla="*/ 3339548 h 4516341"/>
              <a:gd name="connsiteX2" fmla="*/ 4429309 w 9314609"/>
              <a:gd name="connsiteY2" fmla="*/ 2615978 h 4516341"/>
              <a:gd name="connsiteX3" fmla="*/ 6979721 w 9314609"/>
              <a:gd name="connsiteY3" fmla="*/ 1789044 h 4516341"/>
              <a:gd name="connsiteX4" fmla="*/ 9314609 w 9314609"/>
              <a:gd name="connsiteY4" fmla="*/ 0 h 4516341"/>
              <a:gd name="connsiteX0" fmla="*/ 0 w 9314609"/>
              <a:gd name="connsiteY0" fmla="*/ 4516341 h 4516341"/>
              <a:gd name="connsiteX1" fmla="*/ 1976064 w 9314609"/>
              <a:gd name="connsiteY1" fmla="*/ 3339548 h 4516341"/>
              <a:gd name="connsiteX2" fmla="*/ 4429309 w 9314609"/>
              <a:gd name="connsiteY2" fmla="*/ 2615978 h 4516341"/>
              <a:gd name="connsiteX3" fmla="*/ 6979721 w 9314609"/>
              <a:gd name="connsiteY3" fmla="*/ 1789044 h 4516341"/>
              <a:gd name="connsiteX4" fmla="*/ 9314609 w 9314609"/>
              <a:gd name="connsiteY4" fmla="*/ 0 h 4516341"/>
              <a:gd name="connsiteX0" fmla="*/ 0 w 9253032"/>
              <a:gd name="connsiteY0" fmla="*/ 4572000 h 4572000"/>
              <a:gd name="connsiteX1" fmla="*/ 1976064 w 9253032"/>
              <a:gd name="connsiteY1" fmla="*/ 3395207 h 4572000"/>
              <a:gd name="connsiteX2" fmla="*/ 4429309 w 9253032"/>
              <a:gd name="connsiteY2" fmla="*/ 2671637 h 4572000"/>
              <a:gd name="connsiteX3" fmla="*/ 6979721 w 9253032"/>
              <a:gd name="connsiteY3" fmla="*/ 1844703 h 4572000"/>
              <a:gd name="connsiteX4" fmla="*/ 9253032 w 9253032"/>
              <a:gd name="connsiteY4" fmla="*/ 0 h 4572000"/>
              <a:gd name="connsiteX0" fmla="*/ 0 w 9283823"/>
              <a:gd name="connsiteY0" fmla="*/ 4572000 h 4572000"/>
              <a:gd name="connsiteX1" fmla="*/ 1976064 w 9283823"/>
              <a:gd name="connsiteY1" fmla="*/ 3395207 h 4572000"/>
              <a:gd name="connsiteX2" fmla="*/ 4429309 w 9283823"/>
              <a:gd name="connsiteY2" fmla="*/ 2671637 h 4572000"/>
              <a:gd name="connsiteX3" fmla="*/ 6979721 w 9283823"/>
              <a:gd name="connsiteY3" fmla="*/ 1844703 h 4572000"/>
              <a:gd name="connsiteX4" fmla="*/ 9283823 w 928382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3823" h="4572000">
                <a:moveTo>
                  <a:pt x="0" y="4572000"/>
                </a:moveTo>
                <a:cubicBezTo>
                  <a:pt x="540026" y="4063116"/>
                  <a:pt x="1237846" y="3711934"/>
                  <a:pt x="1976064" y="3395207"/>
                </a:cubicBezTo>
                <a:cubicBezTo>
                  <a:pt x="2714282" y="3078480"/>
                  <a:pt x="3556880" y="2786930"/>
                  <a:pt x="4429309" y="2671637"/>
                </a:cubicBezTo>
                <a:cubicBezTo>
                  <a:pt x="5301738" y="2556344"/>
                  <a:pt x="6229648" y="2262146"/>
                  <a:pt x="6979721" y="1844703"/>
                </a:cubicBezTo>
                <a:cubicBezTo>
                  <a:pt x="7729794" y="1427260"/>
                  <a:pt x="8572237" y="793143"/>
                  <a:pt x="9283823" y="0"/>
                </a:cubicBezTo>
              </a:path>
            </a:pathLst>
          </a:custGeom>
          <a:noFill/>
          <a:ln w="762000" cap="flat" cmpd="dbl" algn="ctr">
            <a:solidFill>
              <a:schemeClr val="bg1">
                <a:lumMod val="95000"/>
              </a:scheme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prstClr val="black"/>
              </a:solidFill>
              <a:effectLst/>
              <a:uLnTx/>
              <a:uFillTx/>
              <a:latin typeface="Calibri"/>
              <a:ea typeface="+mn-ea"/>
              <a:cs typeface="Verdana" panose="020B0604030504040204" pitchFamily="34" charset="0"/>
            </a:endParaRPr>
          </a:p>
        </p:txBody>
      </p:sp>
      <p:sp>
        <p:nvSpPr>
          <p:cNvPr id="11" name="AutoShape 117">
            <a:extLst>
              <a:ext uri="{FF2B5EF4-FFF2-40B4-BE49-F238E27FC236}">
                <a16:creationId xmlns:a16="http://schemas.microsoft.com/office/drawing/2014/main" id="{2EF68954-D221-457B-9936-F7D455DFE6F3}"/>
              </a:ext>
            </a:extLst>
          </p:cNvPr>
          <p:cNvSpPr>
            <a:spLocks noChangeAspect="1" noChangeArrowheads="1" noTextEdit="1"/>
          </p:cNvSpPr>
          <p:nvPr>
            <p:custDataLst>
              <p:tags r:id="rId2"/>
            </p:custDataLst>
          </p:nvPr>
        </p:nvSpPr>
        <p:spPr bwMode="auto">
          <a:xfrm>
            <a:off x="849843" y="791249"/>
            <a:ext cx="8633456" cy="4427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prstClr val="black"/>
              </a:solidFill>
              <a:effectLst/>
              <a:uLnTx/>
              <a:uFillTx/>
              <a:latin typeface="Calibri"/>
              <a:ea typeface="+mn-ea"/>
              <a:cs typeface="Verdana" panose="020B0604030504040204" pitchFamily="34" charset="0"/>
            </a:endParaRPr>
          </a:p>
        </p:txBody>
      </p:sp>
      <p:sp>
        <p:nvSpPr>
          <p:cNvPr id="12" name="Freeform 120">
            <a:extLst>
              <a:ext uri="{FF2B5EF4-FFF2-40B4-BE49-F238E27FC236}">
                <a16:creationId xmlns:a16="http://schemas.microsoft.com/office/drawing/2014/main" id="{7BCD2CF6-5479-4C60-BCEB-89E8BEE1AA5F}"/>
              </a:ext>
            </a:extLst>
          </p:cNvPr>
          <p:cNvSpPr>
            <a:spLocks/>
          </p:cNvSpPr>
          <p:nvPr>
            <p:custDataLst>
              <p:tags r:id="rId3"/>
            </p:custDataLst>
          </p:nvPr>
        </p:nvSpPr>
        <p:spPr bwMode="auto">
          <a:xfrm>
            <a:off x="6253744" y="2554504"/>
            <a:ext cx="868247" cy="1155329"/>
          </a:xfrm>
          <a:custGeom>
            <a:avLst/>
            <a:gdLst>
              <a:gd name="T0" fmla="*/ 0 w 496"/>
              <a:gd name="T1" fmla="*/ 656 h 660"/>
              <a:gd name="T2" fmla="*/ 0 w 496"/>
              <a:gd name="T3" fmla="*/ 0 h 660"/>
              <a:gd name="T4" fmla="*/ 170 w 496"/>
              <a:gd name="T5" fmla="*/ 0 h 660"/>
              <a:gd name="T6" fmla="*/ 496 w 496"/>
              <a:gd name="T7" fmla="*/ 325 h 660"/>
              <a:gd name="T8" fmla="*/ 180 w 496"/>
              <a:gd name="T9" fmla="*/ 656 h 660"/>
              <a:gd name="T10" fmla="*/ 0 w 496"/>
              <a:gd name="T11" fmla="*/ 660 h 660"/>
            </a:gdLst>
            <a:ahLst/>
            <a:cxnLst>
              <a:cxn ang="0">
                <a:pos x="T0" y="T1"/>
              </a:cxn>
              <a:cxn ang="0">
                <a:pos x="T2" y="T3"/>
              </a:cxn>
              <a:cxn ang="0">
                <a:pos x="T4" y="T5"/>
              </a:cxn>
              <a:cxn ang="0">
                <a:pos x="T6" y="T7"/>
              </a:cxn>
              <a:cxn ang="0">
                <a:pos x="T8" y="T9"/>
              </a:cxn>
              <a:cxn ang="0">
                <a:pos x="T10" y="T11"/>
              </a:cxn>
            </a:cxnLst>
            <a:rect l="0" t="0" r="r" b="b"/>
            <a:pathLst>
              <a:path w="496" h="660">
                <a:moveTo>
                  <a:pt x="0" y="656"/>
                </a:moveTo>
                <a:lnTo>
                  <a:pt x="0" y="0"/>
                </a:lnTo>
                <a:lnTo>
                  <a:pt x="170" y="0"/>
                </a:lnTo>
                <a:lnTo>
                  <a:pt x="496" y="325"/>
                </a:lnTo>
                <a:lnTo>
                  <a:pt x="180" y="656"/>
                </a:lnTo>
                <a:lnTo>
                  <a:pt x="0" y="6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prstClr val="black"/>
              </a:solidFill>
              <a:effectLst/>
              <a:uLnTx/>
              <a:uFillTx/>
              <a:latin typeface="Calibri"/>
              <a:ea typeface="+mn-ea"/>
              <a:cs typeface="Verdana" panose="020B0604030504040204" pitchFamily="34" charset="0"/>
            </a:endParaRPr>
          </a:p>
        </p:txBody>
      </p:sp>
      <p:sp>
        <p:nvSpPr>
          <p:cNvPr id="19" name="Freeform 125">
            <a:extLst>
              <a:ext uri="{FF2B5EF4-FFF2-40B4-BE49-F238E27FC236}">
                <a16:creationId xmlns:a16="http://schemas.microsoft.com/office/drawing/2014/main" id="{2C6D883F-9675-4A1B-AD97-882EB211E3DF}"/>
              </a:ext>
            </a:extLst>
          </p:cNvPr>
          <p:cNvSpPr>
            <a:spLocks/>
          </p:cNvSpPr>
          <p:nvPr>
            <p:custDataLst>
              <p:tags r:id="rId4"/>
            </p:custDataLst>
          </p:nvPr>
        </p:nvSpPr>
        <p:spPr bwMode="auto">
          <a:xfrm>
            <a:off x="1609673" y="3552129"/>
            <a:ext cx="1060802" cy="1053800"/>
          </a:xfrm>
          <a:custGeom>
            <a:avLst/>
            <a:gdLst>
              <a:gd name="T0" fmla="*/ 0 w 606"/>
              <a:gd name="T1" fmla="*/ 0 h 602"/>
              <a:gd name="T2" fmla="*/ 0 w 606"/>
              <a:gd name="T3" fmla="*/ 602 h 602"/>
              <a:gd name="T4" fmla="*/ 606 w 606"/>
              <a:gd name="T5" fmla="*/ 602 h 602"/>
              <a:gd name="T6" fmla="*/ 606 w 606"/>
              <a:gd name="T7" fmla="*/ 0 h 602"/>
              <a:gd name="T8" fmla="*/ 0 w 606"/>
              <a:gd name="T9" fmla="*/ 0 h 602"/>
              <a:gd name="T10" fmla="*/ 0 w 606"/>
              <a:gd name="T11" fmla="*/ 0 h 602"/>
            </a:gdLst>
            <a:ahLst/>
            <a:cxnLst>
              <a:cxn ang="0">
                <a:pos x="T0" y="T1"/>
              </a:cxn>
              <a:cxn ang="0">
                <a:pos x="T2" y="T3"/>
              </a:cxn>
              <a:cxn ang="0">
                <a:pos x="T4" y="T5"/>
              </a:cxn>
              <a:cxn ang="0">
                <a:pos x="T6" y="T7"/>
              </a:cxn>
              <a:cxn ang="0">
                <a:pos x="T8" y="T9"/>
              </a:cxn>
              <a:cxn ang="0">
                <a:pos x="T10" y="T11"/>
              </a:cxn>
            </a:cxnLst>
            <a:rect l="0" t="0" r="r" b="b"/>
            <a:pathLst>
              <a:path w="606" h="602">
                <a:moveTo>
                  <a:pt x="0" y="0"/>
                </a:moveTo>
                <a:lnTo>
                  <a:pt x="0" y="602"/>
                </a:lnTo>
                <a:lnTo>
                  <a:pt x="606" y="602"/>
                </a:lnTo>
                <a:lnTo>
                  <a:pt x="606" y="0"/>
                </a:lnTo>
                <a:lnTo>
                  <a:pt x="0" y="0"/>
                </a:lnTo>
                <a:lnTo>
                  <a:pt x="0" y="0"/>
                </a:lnTo>
                <a:close/>
              </a:path>
            </a:pathLst>
          </a:custGeom>
          <a:noFill/>
          <a:ln w="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200" b="0" i="0" u="none" strike="noStrike" kern="1200" cap="none" spc="0" normalizeH="0" baseline="0" noProof="0" dirty="0">
              <a:ln>
                <a:noFill/>
              </a:ln>
              <a:solidFill>
                <a:prstClr val="black"/>
              </a:solidFill>
              <a:effectLst/>
              <a:uLnTx/>
              <a:uFillTx/>
              <a:latin typeface="Calibri"/>
              <a:ea typeface="+mn-ea"/>
              <a:cs typeface="Verdana" panose="020B0604030504040204" pitchFamily="34" charset="0"/>
            </a:endParaRPr>
          </a:p>
        </p:txBody>
      </p:sp>
      <p:sp>
        <p:nvSpPr>
          <p:cNvPr id="22" name="Freeform 128">
            <a:extLst>
              <a:ext uri="{FF2B5EF4-FFF2-40B4-BE49-F238E27FC236}">
                <a16:creationId xmlns:a16="http://schemas.microsoft.com/office/drawing/2014/main" id="{4B7FEB50-6EF2-47D3-8CB5-37CDC84068EC}"/>
              </a:ext>
            </a:extLst>
          </p:cNvPr>
          <p:cNvSpPr>
            <a:spLocks/>
          </p:cNvSpPr>
          <p:nvPr>
            <p:custDataLst>
              <p:tags r:id="rId5"/>
            </p:custDataLst>
          </p:nvPr>
        </p:nvSpPr>
        <p:spPr bwMode="auto">
          <a:xfrm>
            <a:off x="3838056" y="2831083"/>
            <a:ext cx="827986" cy="1078307"/>
          </a:xfrm>
          <a:custGeom>
            <a:avLst/>
            <a:gdLst>
              <a:gd name="T0" fmla="*/ 0 w 473"/>
              <a:gd name="T1" fmla="*/ 0 h 616"/>
              <a:gd name="T2" fmla="*/ 0 w 473"/>
              <a:gd name="T3" fmla="*/ 616 h 616"/>
              <a:gd name="T4" fmla="*/ 473 w 473"/>
              <a:gd name="T5" fmla="*/ 616 h 616"/>
              <a:gd name="T6" fmla="*/ 473 w 473"/>
              <a:gd name="T7" fmla="*/ 0 h 616"/>
              <a:gd name="T8" fmla="*/ 0 w 473"/>
              <a:gd name="T9" fmla="*/ 0 h 616"/>
              <a:gd name="T10" fmla="*/ 0 w 473"/>
              <a:gd name="T11" fmla="*/ 0 h 616"/>
            </a:gdLst>
            <a:ahLst/>
            <a:cxnLst>
              <a:cxn ang="0">
                <a:pos x="T0" y="T1"/>
              </a:cxn>
              <a:cxn ang="0">
                <a:pos x="T2" y="T3"/>
              </a:cxn>
              <a:cxn ang="0">
                <a:pos x="T4" y="T5"/>
              </a:cxn>
              <a:cxn ang="0">
                <a:pos x="T6" y="T7"/>
              </a:cxn>
              <a:cxn ang="0">
                <a:pos x="T8" y="T9"/>
              </a:cxn>
              <a:cxn ang="0">
                <a:pos x="T10" y="T11"/>
              </a:cxn>
            </a:cxnLst>
            <a:rect l="0" t="0" r="r" b="b"/>
            <a:pathLst>
              <a:path w="473" h="616">
                <a:moveTo>
                  <a:pt x="0" y="0"/>
                </a:moveTo>
                <a:lnTo>
                  <a:pt x="0" y="616"/>
                </a:lnTo>
                <a:lnTo>
                  <a:pt x="473" y="616"/>
                </a:lnTo>
                <a:lnTo>
                  <a:pt x="473" y="0"/>
                </a:lnTo>
                <a:lnTo>
                  <a:pt x="0" y="0"/>
                </a:lnTo>
                <a:lnTo>
                  <a:pt x="0" y="0"/>
                </a:lnTo>
                <a:close/>
              </a:path>
            </a:pathLst>
          </a:custGeom>
          <a:noFill/>
          <a:ln w="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prstClr val="black"/>
              </a:solidFill>
              <a:effectLst/>
              <a:uLnTx/>
              <a:uFillTx/>
              <a:latin typeface="Calibri"/>
              <a:ea typeface="+mn-ea"/>
              <a:cs typeface="Verdana" panose="020B0604030504040204" pitchFamily="34" charset="0"/>
            </a:endParaRPr>
          </a:p>
        </p:txBody>
      </p:sp>
      <p:sp>
        <p:nvSpPr>
          <p:cNvPr id="46" name="Rectangle 45">
            <a:extLst>
              <a:ext uri="{FF2B5EF4-FFF2-40B4-BE49-F238E27FC236}">
                <a16:creationId xmlns:a16="http://schemas.microsoft.com/office/drawing/2014/main" id="{65B53DAE-766F-4986-8C1A-6A9127C520FE}"/>
              </a:ext>
            </a:extLst>
          </p:cNvPr>
          <p:cNvSpPr/>
          <p:nvPr>
            <p:custDataLst>
              <p:tags r:id="rId6"/>
            </p:custDataLst>
          </p:nvPr>
        </p:nvSpPr>
        <p:spPr>
          <a:xfrm>
            <a:off x="9083428" y="2779882"/>
            <a:ext cx="2192551" cy="261610"/>
          </a:xfrm>
          <a:prstGeom prst="rect">
            <a:avLst/>
          </a:prstGeom>
        </p:spPr>
        <p:txBody>
          <a:bodyPr wrap="square" lIns="91440" tIns="45720" rIns="91440" bIns="45720" anchor="t">
            <a:spAutoFit/>
          </a:bodyPr>
          <a:lstStyle/>
          <a:p>
            <a:pPr lvl="0"/>
            <a:endParaRPr lang="fr-CA" sz="1100" b="1" dirty="0">
              <a:solidFill>
                <a:srgbClr val="26890D"/>
              </a:solidFill>
            </a:endParaRPr>
          </a:p>
        </p:txBody>
      </p:sp>
      <p:sp>
        <p:nvSpPr>
          <p:cNvPr id="43" name="TextBox 42">
            <a:extLst>
              <a:ext uri="{FF2B5EF4-FFF2-40B4-BE49-F238E27FC236}">
                <a16:creationId xmlns:a16="http://schemas.microsoft.com/office/drawing/2014/main" id="{FAD5B707-1A7F-40C9-93A2-3AB7711A834A}"/>
              </a:ext>
            </a:extLst>
          </p:cNvPr>
          <p:cNvSpPr txBox="1"/>
          <p:nvPr/>
        </p:nvSpPr>
        <p:spPr>
          <a:xfrm>
            <a:off x="647827" y="397234"/>
            <a:ext cx="4531197" cy="383458"/>
          </a:xfrm>
          <a:prstGeom prst="rect">
            <a:avLst/>
          </a:prstGeom>
          <a:noFill/>
        </p:spPr>
        <p:txBody>
          <a:bodyPr wrap="square" lIns="0" tIns="0" rIns="0" bIns="0" rtlCol="0" anchor="t">
            <a:noAutofit/>
          </a:bodyPr>
          <a:lstStyle/>
          <a:p>
            <a:r>
              <a:rPr lang="en-IN" sz="2200" dirty="0">
                <a:ea typeface="+mn-lt"/>
                <a:cs typeface="+mn-lt"/>
              </a:rPr>
              <a:t>Deployment of ML model using Flask </a:t>
            </a:r>
            <a:endParaRPr lang="en-GB" sz="2200">
              <a:cs typeface="Calibri"/>
            </a:endParaRPr>
          </a:p>
        </p:txBody>
      </p:sp>
      <p:sp>
        <p:nvSpPr>
          <p:cNvPr id="44" name="TextBox 43">
            <a:extLst>
              <a:ext uri="{FF2B5EF4-FFF2-40B4-BE49-F238E27FC236}">
                <a16:creationId xmlns:a16="http://schemas.microsoft.com/office/drawing/2014/main" id="{28D4F5C9-2AAA-4490-858E-E7AE95A696A8}"/>
              </a:ext>
            </a:extLst>
          </p:cNvPr>
          <p:cNvSpPr txBox="1"/>
          <p:nvPr/>
        </p:nvSpPr>
        <p:spPr>
          <a:xfrm>
            <a:off x="652818" y="1039503"/>
            <a:ext cx="2743200" cy="55399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spcBef>
                <a:spcPts val="600"/>
              </a:spcBef>
              <a:buSzPct val="100000"/>
              <a:buFont typeface="Arial"/>
              <a:buChar char="•"/>
            </a:pPr>
            <a:r>
              <a:rPr lang="en-US" dirty="0">
                <a:solidFill>
                  <a:srgbClr val="313131"/>
                </a:solidFill>
                <a:latin typeface="Times New Roman"/>
                <a:cs typeface="Times New Roman"/>
              </a:rPr>
              <a:t>Generating Pickle File for Model</a:t>
            </a:r>
            <a:endParaRPr lang="en-US">
              <a:latin typeface="Times New Roman"/>
              <a:cs typeface="Times New Roman"/>
            </a:endParaRPr>
          </a:p>
        </p:txBody>
      </p:sp>
      <p:pic>
        <p:nvPicPr>
          <p:cNvPr id="52" name="Picture 52" descr="Graphical user interface, text, application&#10;&#10;Description automatically generated">
            <a:extLst>
              <a:ext uri="{FF2B5EF4-FFF2-40B4-BE49-F238E27FC236}">
                <a16:creationId xmlns:a16="http://schemas.microsoft.com/office/drawing/2014/main" id="{71C754B5-E0BE-4B9D-BF28-C346B6D8029D}"/>
              </a:ext>
            </a:extLst>
          </p:cNvPr>
          <p:cNvPicPr>
            <a:picLocks noChangeAspect="1"/>
          </p:cNvPicPr>
          <p:nvPr/>
        </p:nvPicPr>
        <p:blipFill>
          <a:blip r:embed="rId8"/>
          <a:stretch>
            <a:fillRect/>
          </a:stretch>
        </p:blipFill>
        <p:spPr>
          <a:xfrm>
            <a:off x="652818" y="1807581"/>
            <a:ext cx="2743200" cy="627017"/>
          </a:xfrm>
          <a:prstGeom prst="rect">
            <a:avLst/>
          </a:prstGeom>
        </p:spPr>
      </p:pic>
      <p:sp>
        <p:nvSpPr>
          <p:cNvPr id="53" name="TextBox 52">
            <a:extLst>
              <a:ext uri="{FF2B5EF4-FFF2-40B4-BE49-F238E27FC236}">
                <a16:creationId xmlns:a16="http://schemas.microsoft.com/office/drawing/2014/main" id="{8B69928B-8DBD-4645-8407-4F8D053AFD66}"/>
              </a:ext>
            </a:extLst>
          </p:cNvPr>
          <p:cNvSpPr txBox="1"/>
          <p:nvPr/>
        </p:nvSpPr>
        <p:spPr>
          <a:xfrm>
            <a:off x="3791802" y="2631741"/>
            <a:ext cx="274320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spcBef>
                <a:spcPts val="600"/>
              </a:spcBef>
              <a:buSzPct val="100000"/>
              <a:buFont typeface="Arial"/>
              <a:buChar char="•"/>
            </a:pPr>
            <a:r>
              <a:rPr lang="en-US" dirty="0">
                <a:solidFill>
                  <a:srgbClr val="313131"/>
                </a:solidFill>
                <a:latin typeface="Times New Roman"/>
                <a:cs typeface="Times New Roman"/>
              </a:rPr>
              <a:t>HTML Webpage</a:t>
            </a:r>
          </a:p>
        </p:txBody>
      </p:sp>
      <p:pic>
        <p:nvPicPr>
          <p:cNvPr id="54" name="Picture 54" descr="Text&#10;&#10;Description automatically generated">
            <a:extLst>
              <a:ext uri="{FF2B5EF4-FFF2-40B4-BE49-F238E27FC236}">
                <a16:creationId xmlns:a16="http://schemas.microsoft.com/office/drawing/2014/main" id="{BA517D76-A84A-4294-A27A-05C4DC966D46}"/>
              </a:ext>
            </a:extLst>
          </p:cNvPr>
          <p:cNvPicPr>
            <a:picLocks noChangeAspect="1"/>
          </p:cNvPicPr>
          <p:nvPr/>
        </p:nvPicPr>
        <p:blipFill>
          <a:blip r:embed="rId9"/>
          <a:stretch>
            <a:fillRect/>
          </a:stretch>
        </p:blipFill>
        <p:spPr>
          <a:xfrm>
            <a:off x="2907917" y="3230334"/>
            <a:ext cx="4653886" cy="2899421"/>
          </a:xfrm>
          <a:prstGeom prst="rect">
            <a:avLst/>
          </a:prstGeom>
        </p:spPr>
      </p:pic>
      <p:sp>
        <p:nvSpPr>
          <p:cNvPr id="55" name="TextBox 54">
            <a:extLst>
              <a:ext uri="{FF2B5EF4-FFF2-40B4-BE49-F238E27FC236}">
                <a16:creationId xmlns:a16="http://schemas.microsoft.com/office/drawing/2014/main" id="{52A98040-5ACB-40F0-B5ED-7EB530E8F1EB}"/>
              </a:ext>
            </a:extLst>
          </p:cNvPr>
          <p:cNvSpPr txBox="1"/>
          <p:nvPr/>
        </p:nvSpPr>
        <p:spPr>
          <a:xfrm>
            <a:off x="8716368" y="903024"/>
            <a:ext cx="274320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03200" indent="-203200">
              <a:spcBef>
                <a:spcPts val="600"/>
              </a:spcBef>
              <a:buSzPct val="100000"/>
              <a:buFont typeface="Arial"/>
              <a:buChar char="•"/>
            </a:pPr>
            <a:r>
              <a:rPr lang="en-US">
                <a:solidFill>
                  <a:srgbClr val="313131"/>
                </a:solidFill>
                <a:latin typeface="Times New Roman"/>
                <a:cs typeface="Times New Roman"/>
              </a:rPr>
              <a:t>Flask</a:t>
            </a:r>
            <a:r>
              <a:rPr lang="en-US" dirty="0">
                <a:solidFill>
                  <a:srgbClr val="313131"/>
                </a:solidFill>
                <a:latin typeface="Times New Roman"/>
                <a:cs typeface="Times New Roman"/>
              </a:rPr>
              <a:t> Web server</a:t>
            </a:r>
          </a:p>
        </p:txBody>
      </p:sp>
      <p:pic>
        <p:nvPicPr>
          <p:cNvPr id="56" name="Picture 56" descr="Text&#10;&#10;Description automatically generated">
            <a:extLst>
              <a:ext uri="{FF2B5EF4-FFF2-40B4-BE49-F238E27FC236}">
                <a16:creationId xmlns:a16="http://schemas.microsoft.com/office/drawing/2014/main" id="{727928A5-CDD0-4CE1-AB52-285A5C4F7DE4}"/>
              </a:ext>
            </a:extLst>
          </p:cNvPr>
          <p:cNvPicPr>
            <a:picLocks noChangeAspect="1"/>
          </p:cNvPicPr>
          <p:nvPr/>
        </p:nvPicPr>
        <p:blipFill>
          <a:blip r:embed="rId10"/>
          <a:stretch>
            <a:fillRect/>
          </a:stretch>
        </p:blipFill>
        <p:spPr>
          <a:xfrm>
            <a:off x="8488908" y="1380299"/>
            <a:ext cx="3357349" cy="3984958"/>
          </a:xfrm>
          <a:prstGeom prst="rect">
            <a:avLst/>
          </a:prstGeom>
        </p:spPr>
      </p:pic>
      <p:sp>
        <p:nvSpPr>
          <p:cNvPr id="2" name="TextBox 1">
            <a:extLst>
              <a:ext uri="{FF2B5EF4-FFF2-40B4-BE49-F238E27FC236}">
                <a16:creationId xmlns:a16="http://schemas.microsoft.com/office/drawing/2014/main" id="{14347A81-36F5-4C59-81A0-CDE341CACCA9}"/>
              </a:ext>
            </a:extLst>
          </p:cNvPr>
          <p:cNvSpPr txBox="1"/>
          <p:nvPr/>
        </p:nvSpPr>
        <p:spPr>
          <a:xfrm>
            <a:off x="401444" y="6389649"/>
            <a:ext cx="2698595" cy="407381"/>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51" name="TextBox 50">
            <a:extLst>
              <a:ext uri="{FF2B5EF4-FFF2-40B4-BE49-F238E27FC236}">
                <a16:creationId xmlns:a16="http://schemas.microsoft.com/office/drawing/2014/main" id="{50D8D505-42F1-4020-A282-B6BE4CDF8595}"/>
              </a:ext>
            </a:extLst>
          </p:cNvPr>
          <p:cNvSpPr txBox="1"/>
          <p:nvPr/>
        </p:nvSpPr>
        <p:spPr>
          <a:xfrm>
            <a:off x="8820615" y="6389649"/>
            <a:ext cx="3025642" cy="375191"/>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199182032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1">
            <a:extLst>
              <a:ext uri="{FF2B5EF4-FFF2-40B4-BE49-F238E27FC236}">
                <a16:creationId xmlns:a16="http://schemas.microsoft.com/office/drawing/2014/main" id="{E6D675EC-425C-4157-A4F5-9ABBC5F6AF8F}"/>
              </a:ext>
            </a:extLst>
          </p:cNvPr>
          <p:cNvSpPr/>
          <p:nvPr>
            <p:custDataLst>
              <p:tags r:id="rId1"/>
            </p:custDataLst>
          </p:nvPr>
        </p:nvSpPr>
        <p:spPr bwMode="auto">
          <a:xfrm>
            <a:off x="5376" y="638064"/>
            <a:ext cx="12081164" cy="5041435"/>
          </a:xfrm>
          <a:custGeom>
            <a:avLst/>
            <a:gdLst>
              <a:gd name="connsiteX0" fmla="*/ 0 w 9183756"/>
              <a:gd name="connsiteY0" fmla="*/ 4174435 h 4174435"/>
              <a:gd name="connsiteX1" fmla="*/ 1860605 w 9183756"/>
              <a:gd name="connsiteY1" fmla="*/ 2878372 h 4174435"/>
              <a:gd name="connsiteX2" fmla="*/ 4683318 w 9183756"/>
              <a:gd name="connsiteY2" fmla="*/ 2504661 h 4174435"/>
              <a:gd name="connsiteX3" fmla="*/ 6933537 w 9183756"/>
              <a:gd name="connsiteY3" fmla="*/ 1590261 h 4174435"/>
              <a:gd name="connsiteX4" fmla="*/ 9183756 w 9183756"/>
              <a:gd name="connsiteY4" fmla="*/ 0 h 4174435"/>
              <a:gd name="connsiteX0" fmla="*/ 0 w 9183756"/>
              <a:gd name="connsiteY0" fmla="*/ 4174435 h 4174435"/>
              <a:gd name="connsiteX1" fmla="*/ 1976064 w 9183756"/>
              <a:gd name="connsiteY1" fmla="*/ 2997642 h 4174435"/>
              <a:gd name="connsiteX2" fmla="*/ 4683318 w 9183756"/>
              <a:gd name="connsiteY2" fmla="*/ 2504661 h 4174435"/>
              <a:gd name="connsiteX3" fmla="*/ 6933537 w 9183756"/>
              <a:gd name="connsiteY3" fmla="*/ 1590261 h 4174435"/>
              <a:gd name="connsiteX4" fmla="*/ 9183756 w 9183756"/>
              <a:gd name="connsiteY4" fmla="*/ 0 h 4174435"/>
              <a:gd name="connsiteX0" fmla="*/ 0 w 9183756"/>
              <a:gd name="connsiteY0" fmla="*/ 4174435 h 4174435"/>
              <a:gd name="connsiteX1" fmla="*/ 1976064 w 9183756"/>
              <a:gd name="connsiteY1" fmla="*/ 2997642 h 4174435"/>
              <a:gd name="connsiteX2" fmla="*/ 4721804 w 9183756"/>
              <a:gd name="connsiteY2" fmla="*/ 2544417 h 4174435"/>
              <a:gd name="connsiteX3" fmla="*/ 6933537 w 9183756"/>
              <a:gd name="connsiteY3" fmla="*/ 1590261 h 4174435"/>
              <a:gd name="connsiteX4" fmla="*/ 9183756 w 9183756"/>
              <a:gd name="connsiteY4" fmla="*/ 0 h 4174435"/>
              <a:gd name="connsiteX0" fmla="*/ 0 w 9183756"/>
              <a:gd name="connsiteY0" fmla="*/ 4174435 h 4174435"/>
              <a:gd name="connsiteX1" fmla="*/ 1976064 w 9183756"/>
              <a:gd name="connsiteY1" fmla="*/ 2997642 h 4174435"/>
              <a:gd name="connsiteX2" fmla="*/ 4721804 w 9183756"/>
              <a:gd name="connsiteY2" fmla="*/ 2289975 h 4174435"/>
              <a:gd name="connsiteX3" fmla="*/ 6933537 w 9183756"/>
              <a:gd name="connsiteY3" fmla="*/ 1590261 h 4174435"/>
              <a:gd name="connsiteX4" fmla="*/ 9183756 w 9183756"/>
              <a:gd name="connsiteY4" fmla="*/ 0 h 4174435"/>
              <a:gd name="connsiteX0" fmla="*/ 0 w 9183756"/>
              <a:gd name="connsiteY0" fmla="*/ 4174435 h 4174435"/>
              <a:gd name="connsiteX1" fmla="*/ 1976064 w 9183756"/>
              <a:gd name="connsiteY1" fmla="*/ 2997642 h 4174435"/>
              <a:gd name="connsiteX2" fmla="*/ 4721804 w 9183756"/>
              <a:gd name="connsiteY2" fmla="*/ 2194559 h 4174435"/>
              <a:gd name="connsiteX3" fmla="*/ 6933537 w 9183756"/>
              <a:gd name="connsiteY3" fmla="*/ 1590261 h 4174435"/>
              <a:gd name="connsiteX4" fmla="*/ 9183756 w 9183756"/>
              <a:gd name="connsiteY4" fmla="*/ 0 h 4174435"/>
              <a:gd name="connsiteX0" fmla="*/ 0 w 9183756"/>
              <a:gd name="connsiteY0" fmla="*/ 4174435 h 4174435"/>
              <a:gd name="connsiteX1" fmla="*/ 1976064 w 9183756"/>
              <a:gd name="connsiteY1" fmla="*/ 2997642 h 4174435"/>
              <a:gd name="connsiteX2" fmla="*/ 4721804 w 9183756"/>
              <a:gd name="connsiteY2" fmla="*/ 2194559 h 4174435"/>
              <a:gd name="connsiteX3" fmla="*/ 6918143 w 9183756"/>
              <a:gd name="connsiteY3" fmla="*/ 1391479 h 4174435"/>
              <a:gd name="connsiteX4" fmla="*/ 9183756 w 9183756"/>
              <a:gd name="connsiteY4" fmla="*/ 0 h 4174435"/>
              <a:gd name="connsiteX0" fmla="*/ 0 w 9183756"/>
              <a:gd name="connsiteY0" fmla="*/ 4174435 h 4174435"/>
              <a:gd name="connsiteX1" fmla="*/ 1976064 w 9183756"/>
              <a:gd name="connsiteY1" fmla="*/ 2997642 h 4174435"/>
              <a:gd name="connsiteX2" fmla="*/ 4721804 w 9183756"/>
              <a:gd name="connsiteY2" fmla="*/ 2194559 h 4174435"/>
              <a:gd name="connsiteX3" fmla="*/ 6979721 w 9183756"/>
              <a:gd name="connsiteY3" fmla="*/ 1447138 h 4174435"/>
              <a:gd name="connsiteX4" fmla="*/ 9183756 w 9183756"/>
              <a:gd name="connsiteY4" fmla="*/ 0 h 4174435"/>
              <a:gd name="connsiteX0" fmla="*/ 0 w 9183756"/>
              <a:gd name="connsiteY0" fmla="*/ 4174435 h 4174435"/>
              <a:gd name="connsiteX1" fmla="*/ 1976064 w 9183756"/>
              <a:gd name="connsiteY1" fmla="*/ 2997642 h 4174435"/>
              <a:gd name="connsiteX2" fmla="*/ 4429309 w 9183756"/>
              <a:gd name="connsiteY2" fmla="*/ 2210461 h 4174435"/>
              <a:gd name="connsiteX3" fmla="*/ 6979721 w 9183756"/>
              <a:gd name="connsiteY3" fmla="*/ 1447138 h 4174435"/>
              <a:gd name="connsiteX4" fmla="*/ 9183756 w 9183756"/>
              <a:gd name="connsiteY4" fmla="*/ 0 h 4174435"/>
              <a:gd name="connsiteX0" fmla="*/ 0 w 9183756"/>
              <a:gd name="connsiteY0" fmla="*/ 4174435 h 4174435"/>
              <a:gd name="connsiteX1" fmla="*/ 1976064 w 9183756"/>
              <a:gd name="connsiteY1" fmla="*/ 2997642 h 4174435"/>
              <a:gd name="connsiteX2" fmla="*/ 4429309 w 9183756"/>
              <a:gd name="connsiteY2" fmla="*/ 2210461 h 4174435"/>
              <a:gd name="connsiteX3" fmla="*/ 6979721 w 9183756"/>
              <a:gd name="connsiteY3" fmla="*/ 1447138 h 4174435"/>
              <a:gd name="connsiteX4" fmla="*/ 9183756 w 9183756"/>
              <a:gd name="connsiteY4" fmla="*/ 0 h 4174435"/>
              <a:gd name="connsiteX0" fmla="*/ 0 w 9183756"/>
              <a:gd name="connsiteY0" fmla="*/ 4174435 h 4174435"/>
              <a:gd name="connsiteX1" fmla="*/ 1976064 w 9183756"/>
              <a:gd name="connsiteY1" fmla="*/ 2997642 h 4174435"/>
              <a:gd name="connsiteX2" fmla="*/ 4429309 w 9183756"/>
              <a:gd name="connsiteY2" fmla="*/ 2274072 h 4174435"/>
              <a:gd name="connsiteX3" fmla="*/ 6979721 w 9183756"/>
              <a:gd name="connsiteY3" fmla="*/ 1447138 h 4174435"/>
              <a:gd name="connsiteX4" fmla="*/ 9183756 w 9183756"/>
              <a:gd name="connsiteY4" fmla="*/ 0 h 4174435"/>
              <a:gd name="connsiteX0" fmla="*/ 0 w 9314609"/>
              <a:gd name="connsiteY0" fmla="*/ 4516341 h 4516341"/>
              <a:gd name="connsiteX1" fmla="*/ 1976064 w 9314609"/>
              <a:gd name="connsiteY1" fmla="*/ 3339548 h 4516341"/>
              <a:gd name="connsiteX2" fmla="*/ 4429309 w 9314609"/>
              <a:gd name="connsiteY2" fmla="*/ 2615978 h 4516341"/>
              <a:gd name="connsiteX3" fmla="*/ 6979721 w 9314609"/>
              <a:gd name="connsiteY3" fmla="*/ 1789044 h 4516341"/>
              <a:gd name="connsiteX4" fmla="*/ 9314609 w 9314609"/>
              <a:gd name="connsiteY4" fmla="*/ 0 h 4516341"/>
              <a:gd name="connsiteX0" fmla="*/ 0 w 9314609"/>
              <a:gd name="connsiteY0" fmla="*/ 4516341 h 4516341"/>
              <a:gd name="connsiteX1" fmla="*/ 1976064 w 9314609"/>
              <a:gd name="connsiteY1" fmla="*/ 3339548 h 4516341"/>
              <a:gd name="connsiteX2" fmla="*/ 4429309 w 9314609"/>
              <a:gd name="connsiteY2" fmla="*/ 2615978 h 4516341"/>
              <a:gd name="connsiteX3" fmla="*/ 6979721 w 9314609"/>
              <a:gd name="connsiteY3" fmla="*/ 1789044 h 4516341"/>
              <a:gd name="connsiteX4" fmla="*/ 9314609 w 9314609"/>
              <a:gd name="connsiteY4" fmla="*/ 0 h 4516341"/>
              <a:gd name="connsiteX0" fmla="*/ 0 w 9314609"/>
              <a:gd name="connsiteY0" fmla="*/ 4516341 h 4516341"/>
              <a:gd name="connsiteX1" fmla="*/ 1976064 w 9314609"/>
              <a:gd name="connsiteY1" fmla="*/ 3339548 h 4516341"/>
              <a:gd name="connsiteX2" fmla="*/ 4429309 w 9314609"/>
              <a:gd name="connsiteY2" fmla="*/ 2615978 h 4516341"/>
              <a:gd name="connsiteX3" fmla="*/ 6979721 w 9314609"/>
              <a:gd name="connsiteY3" fmla="*/ 1789044 h 4516341"/>
              <a:gd name="connsiteX4" fmla="*/ 9314609 w 9314609"/>
              <a:gd name="connsiteY4" fmla="*/ 0 h 4516341"/>
              <a:gd name="connsiteX0" fmla="*/ 0 w 9253032"/>
              <a:gd name="connsiteY0" fmla="*/ 4572000 h 4572000"/>
              <a:gd name="connsiteX1" fmla="*/ 1976064 w 9253032"/>
              <a:gd name="connsiteY1" fmla="*/ 3395207 h 4572000"/>
              <a:gd name="connsiteX2" fmla="*/ 4429309 w 9253032"/>
              <a:gd name="connsiteY2" fmla="*/ 2671637 h 4572000"/>
              <a:gd name="connsiteX3" fmla="*/ 6979721 w 9253032"/>
              <a:gd name="connsiteY3" fmla="*/ 1844703 h 4572000"/>
              <a:gd name="connsiteX4" fmla="*/ 9253032 w 9253032"/>
              <a:gd name="connsiteY4" fmla="*/ 0 h 4572000"/>
              <a:gd name="connsiteX0" fmla="*/ 0 w 9283823"/>
              <a:gd name="connsiteY0" fmla="*/ 4572000 h 4572000"/>
              <a:gd name="connsiteX1" fmla="*/ 1976064 w 9283823"/>
              <a:gd name="connsiteY1" fmla="*/ 3395207 h 4572000"/>
              <a:gd name="connsiteX2" fmla="*/ 4429309 w 9283823"/>
              <a:gd name="connsiteY2" fmla="*/ 2671637 h 4572000"/>
              <a:gd name="connsiteX3" fmla="*/ 6979721 w 9283823"/>
              <a:gd name="connsiteY3" fmla="*/ 1844703 h 4572000"/>
              <a:gd name="connsiteX4" fmla="*/ 9283823 w 928382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3823" h="4572000">
                <a:moveTo>
                  <a:pt x="0" y="4572000"/>
                </a:moveTo>
                <a:cubicBezTo>
                  <a:pt x="540026" y="4063116"/>
                  <a:pt x="1237846" y="3711934"/>
                  <a:pt x="1976064" y="3395207"/>
                </a:cubicBezTo>
                <a:cubicBezTo>
                  <a:pt x="2714282" y="3078480"/>
                  <a:pt x="3556880" y="2786930"/>
                  <a:pt x="4429309" y="2671637"/>
                </a:cubicBezTo>
                <a:cubicBezTo>
                  <a:pt x="5301738" y="2556344"/>
                  <a:pt x="6229648" y="2262146"/>
                  <a:pt x="6979721" y="1844703"/>
                </a:cubicBezTo>
                <a:cubicBezTo>
                  <a:pt x="7729794" y="1427260"/>
                  <a:pt x="8572237" y="793143"/>
                  <a:pt x="9283823" y="0"/>
                </a:cubicBezTo>
              </a:path>
            </a:pathLst>
          </a:custGeom>
          <a:noFill/>
          <a:ln w="762000" cap="flat" cmpd="dbl" algn="ctr">
            <a:solidFill>
              <a:schemeClr val="bg1">
                <a:lumMod val="95000"/>
              </a:schemeClr>
            </a:solidFill>
            <a:prstDash val="solid"/>
            <a:round/>
            <a:headEnd type="none" w="med" len="med"/>
            <a:tailEnd type="none" w="med" len="me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prstClr val="black"/>
              </a:solidFill>
              <a:effectLst/>
              <a:uLnTx/>
              <a:uFillTx/>
              <a:latin typeface="Calibri"/>
              <a:ea typeface="+mn-ea"/>
              <a:cs typeface="Verdana" panose="020B0604030504040204" pitchFamily="34" charset="0"/>
            </a:endParaRPr>
          </a:p>
        </p:txBody>
      </p:sp>
      <p:sp>
        <p:nvSpPr>
          <p:cNvPr id="11" name="AutoShape 117">
            <a:extLst>
              <a:ext uri="{FF2B5EF4-FFF2-40B4-BE49-F238E27FC236}">
                <a16:creationId xmlns:a16="http://schemas.microsoft.com/office/drawing/2014/main" id="{2EF68954-D221-457B-9936-F7D455DFE6F3}"/>
              </a:ext>
            </a:extLst>
          </p:cNvPr>
          <p:cNvSpPr>
            <a:spLocks noChangeAspect="1" noChangeArrowheads="1" noTextEdit="1"/>
          </p:cNvSpPr>
          <p:nvPr>
            <p:custDataLst>
              <p:tags r:id="rId2"/>
            </p:custDataLst>
          </p:nvPr>
        </p:nvSpPr>
        <p:spPr bwMode="auto">
          <a:xfrm>
            <a:off x="849843" y="791249"/>
            <a:ext cx="8633456" cy="4427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prstClr val="black"/>
              </a:solidFill>
              <a:effectLst/>
              <a:uLnTx/>
              <a:uFillTx/>
              <a:latin typeface="Calibri"/>
              <a:ea typeface="+mn-ea"/>
              <a:cs typeface="Verdana" panose="020B0604030504040204" pitchFamily="34" charset="0"/>
            </a:endParaRPr>
          </a:p>
        </p:txBody>
      </p:sp>
      <p:sp>
        <p:nvSpPr>
          <p:cNvPr id="12" name="Freeform 120">
            <a:extLst>
              <a:ext uri="{FF2B5EF4-FFF2-40B4-BE49-F238E27FC236}">
                <a16:creationId xmlns:a16="http://schemas.microsoft.com/office/drawing/2014/main" id="{7BCD2CF6-5479-4C60-BCEB-89E8BEE1AA5F}"/>
              </a:ext>
            </a:extLst>
          </p:cNvPr>
          <p:cNvSpPr>
            <a:spLocks/>
          </p:cNvSpPr>
          <p:nvPr>
            <p:custDataLst>
              <p:tags r:id="rId3"/>
            </p:custDataLst>
          </p:nvPr>
        </p:nvSpPr>
        <p:spPr bwMode="auto">
          <a:xfrm>
            <a:off x="6253744" y="2554504"/>
            <a:ext cx="868247" cy="1155329"/>
          </a:xfrm>
          <a:custGeom>
            <a:avLst/>
            <a:gdLst>
              <a:gd name="T0" fmla="*/ 0 w 496"/>
              <a:gd name="T1" fmla="*/ 656 h 660"/>
              <a:gd name="T2" fmla="*/ 0 w 496"/>
              <a:gd name="T3" fmla="*/ 0 h 660"/>
              <a:gd name="T4" fmla="*/ 170 w 496"/>
              <a:gd name="T5" fmla="*/ 0 h 660"/>
              <a:gd name="T6" fmla="*/ 496 w 496"/>
              <a:gd name="T7" fmla="*/ 325 h 660"/>
              <a:gd name="T8" fmla="*/ 180 w 496"/>
              <a:gd name="T9" fmla="*/ 656 h 660"/>
              <a:gd name="T10" fmla="*/ 0 w 496"/>
              <a:gd name="T11" fmla="*/ 660 h 660"/>
            </a:gdLst>
            <a:ahLst/>
            <a:cxnLst>
              <a:cxn ang="0">
                <a:pos x="T0" y="T1"/>
              </a:cxn>
              <a:cxn ang="0">
                <a:pos x="T2" y="T3"/>
              </a:cxn>
              <a:cxn ang="0">
                <a:pos x="T4" y="T5"/>
              </a:cxn>
              <a:cxn ang="0">
                <a:pos x="T6" y="T7"/>
              </a:cxn>
              <a:cxn ang="0">
                <a:pos x="T8" y="T9"/>
              </a:cxn>
              <a:cxn ang="0">
                <a:pos x="T10" y="T11"/>
              </a:cxn>
            </a:cxnLst>
            <a:rect l="0" t="0" r="r" b="b"/>
            <a:pathLst>
              <a:path w="496" h="660">
                <a:moveTo>
                  <a:pt x="0" y="656"/>
                </a:moveTo>
                <a:lnTo>
                  <a:pt x="0" y="0"/>
                </a:lnTo>
                <a:lnTo>
                  <a:pt x="170" y="0"/>
                </a:lnTo>
                <a:lnTo>
                  <a:pt x="496" y="325"/>
                </a:lnTo>
                <a:lnTo>
                  <a:pt x="180" y="656"/>
                </a:lnTo>
                <a:lnTo>
                  <a:pt x="0" y="6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A" sz="1800" b="0" i="0" u="none" strike="noStrike" kern="1200" cap="none" spc="0" normalizeH="0" baseline="0" noProof="0" dirty="0">
              <a:ln>
                <a:noFill/>
              </a:ln>
              <a:solidFill>
                <a:prstClr val="black"/>
              </a:solidFill>
              <a:effectLst/>
              <a:uLnTx/>
              <a:uFillTx/>
              <a:latin typeface="Calibri"/>
              <a:ea typeface="+mn-ea"/>
              <a:cs typeface="Verdana" panose="020B0604030504040204" pitchFamily="34" charset="0"/>
            </a:endParaRPr>
          </a:p>
        </p:txBody>
      </p:sp>
      <p:sp>
        <p:nvSpPr>
          <p:cNvPr id="46" name="Rectangle 45">
            <a:extLst>
              <a:ext uri="{FF2B5EF4-FFF2-40B4-BE49-F238E27FC236}">
                <a16:creationId xmlns:a16="http://schemas.microsoft.com/office/drawing/2014/main" id="{65B53DAE-766F-4986-8C1A-6A9127C520FE}"/>
              </a:ext>
            </a:extLst>
          </p:cNvPr>
          <p:cNvSpPr/>
          <p:nvPr>
            <p:custDataLst>
              <p:tags r:id="rId4"/>
            </p:custDataLst>
          </p:nvPr>
        </p:nvSpPr>
        <p:spPr>
          <a:xfrm>
            <a:off x="9083428" y="2779882"/>
            <a:ext cx="2192551" cy="261610"/>
          </a:xfrm>
          <a:prstGeom prst="rect">
            <a:avLst/>
          </a:prstGeom>
        </p:spPr>
        <p:txBody>
          <a:bodyPr wrap="square" lIns="91440" tIns="45720" rIns="91440" bIns="45720" anchor="t">
            <a:spAutoFit/>
          </a:bodyPr>
          <a:lstStyle/>
          <a:p>
            <a:pPr lvl="0"/>
            <a:endParaRPr lang="fr-CA" sz="1100" b="1" dirty="0">
              <a:solidFill>
                <a:srgbClr val="26890D"/>
              </a:solidFill>
            </a:endParaRPr>
          </a:p>
        </p:txBody>
      </p:sp>
      <p:sp>
        <p:nvSpPr>
          <p:cNvPr id="43" name="TextBox 42">
            <a:extLst>
              <a:ext uri="{FF2B5EF4-FFF2-40B4-BE49-F238E27FC236}">
                <a16:creationId xmlns:a16="http://schemas.microsoft.com/office/drawing/2014/main" id="{FAD5B707-1A7F-40C9-93A2-3AB7711A834A}"/>
              </a:ext>
            </a:extLst>
          </p:cNvPr>
          <p:cNvSpPr txBox="1"/>
          <p:nvPr/>
        </p:nvSpPr>
        <p:spPr>
          <a:xfrm>
            <a:off x="647827" y="397234"/>
            <a:ext cx="4531197" cy="383458"/>
          </a:xfrm>
          <a:prstGeom prst="rect">
            <a:avLst/>
          </a:prstGeom>
          <a:noFill/>
        </p:spPr>
        <p:txBody>
          <a:bodyPr wrap="square" lIns="0" tIns="0" rIns="0" bIns="0" rtlCol="0" anchor="t">
            <a:noAutofit/>
          </a:bodyPr>
          <a:lstStyle/>
          <a:p>
            <a:r>
              <a:rPr lang="en-IN" sz="2200" dirty="0">
                <a:ea typeface="+mn-lt"/>
                <a:cs typeface="+mn-lt"/>
              </a:rPr>
              <a:t>Deployment of ML model using Flask </a:t>
            </a:r>
            <a:endParaRPr lang="en-GB" sz="2200">
              <a:cs typeface="Calibri"/>
            </a:endParaRPr>
          </a:p>
        </p:txBody>
      </p:sp>
      <p:pic>
        <p:nvPicPr>
          <p:cNvPr id="5" name="Picture 6">
            <a:extLst>
              <a:ext uri="{FF2B5EF4-FFF2-40B4-BE49-F238E27FC236}">
                <a16:creationId xmlns:a16="http://schemas.microsoft.com/office/drawing/2014/main" id="{D7035FD8-36FE-4925-A1D7-E57940A95D37}"/>
              </a:ext>
            </a:extLst>
          </p:cNvPr>
          <p:cNvPicPr>
            <a:picLocks noChangeAspect="1"/>
          </p:cNvPicPr>
          <p:nvPr/>
        </p:nvPicPr>
        <p:blipFill>
          <a:blip r:embed="rId6"/>
          <a:stretch>
            <a:fillRect/>
          </a:stretch>
        </p:blipFill>
        <p:spPr>
          <a:xfrm>
            <a:off x="4829977" y="1907828"/>
            <a:ext cx="2743200" cy="487036"/>
          </a:xfrm>
          <a:prstGeom prst="rect">
            <a:avLst/>
          </a:prstGeom>
        </p:spPr>
      </p:pic>
      <p:pic>
        <p:nvPicPr>
          <p:cNvPr id="7" name="Picture 7" descr="Graphical user interface, application, email&#10;&#10;Description automatically generated">
            <a:extLst>
              <a:ext uri="{FF2B5EF4-FFF2-40B4-BE49-F238E27FC236}">
                <a16:creationId xmlns:a16="http://schemas.microsoft.com/office/drawing/2014/main" id="{FEEEECBD-07D5-404B-B939-AE9A3E0A6CAD}"/>
              </a:ext>
            </a:extLst>
          </p:cNvPr>
          <p:cNvPicPr>
            <a:picLocks noChangeAspect="1"/>
          </p:cNvPicPr>
          <p:nvPr/>
        </p:nvPicPr>
        <p:blipFill>
          <a:blip r:embed="rId7"/>
          <a:stretch>
            <a:fillRect/>
          </a:stretch>
        </p:blipFill>
        <p:spPr>
          <a:xfrm>
            <a:off x="5304430" y="4119156"/>
            <a:ext cx="2743200" cy="2190853"/>
          </a:xfrm>
          <a:prstGeom prst="rect">
            <a:avLst/>
          </a:prstGeom>
        </p:spPr>
      </p:pic>
      <p:pic>
        <p:nvPicPr>
          <p:cNvPr id="8" name="Picture 8" descr="Graphical user interface, text, application, email&#10;&#10;Description automatically generated">
            <a:extLst>
              <a:ext uri="{FF2B5EF4-FFF2-40B4-BE49-F238E27FC236}">
                <a16:creationId xmlns:a16="http://schemas.microsoft.com/office/drawing/2014/main" id="{9D6C9D7A-4545-4436-9A43-3077A90320A1}"/>
              </a:ext>
            </a:extLst>
          </p:cNvPr>
          <p:cNvPicPr>
            <a:picLocks noChangeAspect="1"/>
          </p:cNvPicPr>
          <p:nvPr/>
        </p:nvPicPr>
        <p:blipFill>
          <a:blip r:embed="rId8"/>
          <a:stretch>
            <a:fillRect/>
          </a:stretch>
        </p:blipFill>
        <p:spPr>
          <a:xfrm>
            <a:off x="516340" y="1186425"/>
            <a:ext cx="2743200" cy="2233270"/>
          </a:xfrm>
          <a:prstGeom prst="rect">
            <a:avLst/>
          </a:prstGeom>
        </p:spPr>
      </p:pic>
      <p:pic>
        <p:nvPicPr>
          <p:cNvPr id="9" name="Picture 9">
            <a:extLst>
              <a:ext uri="{FF2B5EF4-FFF2-40B4-BE49-F238E27FC236}">
                <a16:creationId xmlns:a16="http://schemas.microsoft.com/office/drawing/2014/main" id="{D73829F9-B516-4A1B-839A-8702E1EBF6BB}"/>
              </a:ext>
            </a:extLst>
          </p:cNvPr>
          <p:cNvPicPr>
            <a:picLocks noChangeAspect="1"/>
          </p:cNvPicPr>
          <p:nvPr/>
        </p:nvPicPr>
        <p:blipFill>
          <a:blip r:embed="rId9"/>
          <a:stretch>
            <a:fillRect/>
          </a:stretch>
        </p:blipFill>
        <p:spPr>
          <a:xfrm>
            <a:off x="9159922" y="4795594"/>
            <a:ext cx="2743200" cy="428545"/>
          </a:xfrm>
          <a:prstGeom prst="rect">
            <a:avLst/>
          </a:prstGeom>
        </p:spPr>
      </p:pic>
      <p:sp>
        <p:nvSpPr>
          <p:cNvPr id="10" name="Arrow: Right 9">
            <a:extLst>
              <a:ext uri="{FF2B5EF4-FFF2-40B4-BE49-F238E27FC236}">
                <a16:creationId xmlns:a16="http://schemas.microsoft.com/office/drawing/2014/main" id="{8E558D78-8D12-4320-AEB6-0A470B321F93}"/>
              </a:ext>
            </a:extLst>
          </p:cNvPr>
          <p:cNvSpPr/>
          <p:nvPr/>
        </p:nvSpPr>
        <p:spPr bwMode="gray">
          <a:xfrm>
            <a:off x="3616497" y="1912892"/>
            <a:ext cx="978407" cy="484631"/>
          </a:xfrm>
          <a:prstGeom prst="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200" b="1" dirty="0">
              <a:solidFill>
                <a:schemeClr val="bg1"/>
              </a:solidFill>
            </a:endParaRPr>
          </a:p>
        </p:txBody>
      </p:sp>
      <p:sp>
        <p:nvSpPr>
          <p:cNvPr id="23" name="Arrow: Right 22">
            <a:extLst>
              <a:ext uri="{FF2B5EF4-FFF2-40B4-BE49-F238E27FC236}">
                <a16:creationId xmlns:a16="http://schemas.microsoft.com/office/drawing/2014/main" id="{8073828F-DA79-4D4E-9D34-96613D20F084}"/>
              </a:ext>
            </a:extLst>
          </p:cNvPr>
          <p:cNvSpPr/>
          <p:nvPr/>
        </p:nvSpPr>
        <p:spPr bwMode="gray">
          <a:xfrm>
            <a:off x="8177123" y="5006384"/>
            <a:ext cx="978407" cy="484631"/>
          </a:xfrm>
          <a:prstGeom prst="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200" b="1" dirty="0">
              <a:solidFill>
                <a:schemeClr val="bg1"/>
              </a:solidFill>
            </a:endParaRPr>
          </a:p>
        </p:txBody>
      </p:sp>
      <p:sp>
        <p:nvSpPr>
          <p:cNvPr id="3" name="TextBox 2">
            <a:extLst>
              <a:ext uri="{FF2B5EF4-FFF2-40B4-BE49-F238E27FC236}">
                <a16:creationId xmlns:a16="http://schemas.microsoft.com/office/drawing/2014/main" id="{58F6E096-25DB-484F-B006-6FCC0E1772A8}"/>
              </a:ext>
            </a:extLst>
          </p:cNvPr>
          <p:cNvSpPr txBox="1"/>
          <p:nvPr/>
        </p:nvSpPr>
        <p:spPr>
          <a:xfrm>
            <a:off x="390293" y="6310009"/>
            <a:ext cx="2653990" cy="458781"/>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13" name="TextBox 12">
            <a:extLst>
              <a:ext uri="{FF2B5EF4-FFF2-40B4-BE49-F238E27FC236}">
                <a16:creationId xmlns:a16="http://schemas.microsoft.com/office/drawing/2014/main" id="{14D94416-59CE-4EC6-914B-B934B640BD9A}"/>
              </a:ext>
            </a:extLst>
          </p:cNvPr>
          <p:cNvSpPr txBox="1"/>
          <p:nvPr/>
        </p:nvSpPr>
        <p:spPr>
          <a:xfrm>
            <a:off x="8842917" y="6310009"/>
            <a:ext cx="2958790" cy="503386"/>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266017276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7E7A-49B8-4E7D-9B85-C179A84A0153}"/>
              </a:ext>
            </a:extLst>
          </p:cNvPr>
          <p:cNvSpPr>
            <a:spLocks noGrp="1"/>
          </p:cNvSpPr>
          <p:nvPr>
            <p:ph type="title"/>
          </p:nvPr>
        </p:nvSpPr>
        <p:spPr>
          <a:xfrm>
            <a:off x="347538" y="2771525"/>
            <a:ext cx="11188700" cy="1665412"/>
          </a:xfrm>
        </p:spPr>
        <p:txBody>
          <a:bodyPr/>
          <a:lstStyle/>
          <a:p>
            <a:pPr algn="ctr"/>
            <a:r>
              <a:rPr lang="en-US" sz="4800" b="1" dirty="0"/>
              <a:t>THANK YOU</a:t>
            </a:r>
          </a:p>
        </p:txBody>
      </p:sp>
      <p:sp>
        <p:nvSpPr>
          <p:cNvPr id="3" name="TextBox 2">
            <a:extLst>
              <a:ext uri="{FF2B5EF4-FFF2-40B4-BE49-F238E27FC236}">
                <a16:creationId xmlns:a16="http://schemas.microsoft.com/office/drawing/2014/main" id="{A4CD0FE6-61CE-445F-AA95-F04D4651D6FB}"/>
              </a:ext>
            </a:extLst>
          </p:cNvPr>
          <p:cNvSpPr txBox="1"/>
          <p:nvPr/>
        </p:nvSpPr>
        <p:spPr>
          <a:xfrm>
            <a:off x="347538" y="6421348"/>
            <a:ext cx="11529388" cy="359596"/>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35205838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2A330F2-E865-4CA6-81A0-366197D31A86}"/>
              </a:ext>
            </a:extLst>
          </p:cNvPr>
          <p:cNvPicPr>
            <a:picLocks noChangeAspect="1"/>
          </p:cNvPicPr>
          <p:nvPr/>
        </p:nvPicPr>
        <p:blipFill>
          <a:blip r:embed="rId6"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475696" y="0"/>
            <a:ext cx="10716304" cy="6858000"/>
          </a:xfrm>
          <a:prstGeom prst="rect">
            <a:avLst/>
          </a:prstGeom>
        </p:spPr>
      </p:pic>
      <p:graphicFrame>
        <p:nvGraphicFramePr>
          <p:cNvPr id="6" name="Object 5" hidden="1">
            <a:extLst>
              <a:ext uri="{FF2B5EF4-FFF2-40B4-BE49-F238E27FC236}">
                <a16:creationId xmlns:a16="http://schemas.microsoft.com/office/drawing/2014/main" id="{5A8BACA4-4E2D-454A-8D80-8EB53FDC9AF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1" name="think-cell Slide" r:id="rId7" imgW="415" imgH="416" progId="TCLayout.ActiveDocument.1">
                  <p:embed/>
                </p:oleObj>
              </mc:Choice>
              <mc:Fallback>
                <p:oleObj name="think-cell Slide" r:id="rId7" imgW="415" imgH="416" progId="TCLayout.ActiveDocument.1">
                  <p:embed/>
                  <p:pic>
                    <p:nvPicPr>
                      <p:cNvPr id="6" name="Object 5" hidden="1">
                        <a:extLst>
                          <a:ext uri="{FF2B5EF4-FFF2-40B4-BE49-F238E27FC236}">
                            <a16:creationId xmlns:a16="http://schemas.microsoft.com/office/drawing/2014/main" id="{5A8BACA4-4E2D-454A-8D80-8EB53FDC9AF4}"/>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6D5F5A8-6D77-47CD-892D-60DC5C45490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hronicle Display Black" pitchFamily="50" charset="0"/>
              <a:ea typeface="+mn-ea"/>
              <a:cs typeface="+mn-cs"/>
              <a:sym typeface="Chronicle Display Black" pitchFamily="50" charset="0"/>
            </a:endParaRPr>
          </a:p>
        </p:txBody>
      </p:sp>
      <p:sp>
        <p:nvSpPr>
          <p:cNvPr id="2" name="Title 1">
            <a:extLst>
              <a:ext uri="{FF2B5EF4-FFF2-40B4-BE49-F238E27FC236}">
                <a16:creationId xmlns:a16="http://schemas.microsoft.com/office/drawing/2014/main" id="{B9C251D7-CF59-43C5-B64C-64862BE5A9FA}"/>
              </a:ext>
            </a:extLst>
          </p:cNvPr>
          <p:cNvSpPr>
            <a:spLocks noGrp="1"/>
          </p:cNvSpPr>
          <p:nvPr>
            <p:ph type="title"/>
          </p:nvPr>
        </p:nvSpPr>
        <p:spPr/>
        <p:txBody>
          <a:bodyPr/>
          <a:lstStyle/>
          <a:p>
            <a:r>
              <a:rPr lang="en-US" sz="2800" b="1" dirty="0">
                <a:cs typeface="Calibri Light"/>
              </a:rPr>
              <a:t>Road Map</a:t>
            </a:r>
            <a:endParaRPr lang="en-US" sz="2800" dirty="0"/>
          </a:p>
        </p:txBody>
      </p:sp>
      <p:sp>
        <p:nvSpPr>
          <p:cNvPr id="8" name="Rectangle: Rounded Corners 7">
            <a:extLst>
              <a:ext uri="{FF2B5EF4-FFF2-40B4-BE49-F238E27FC236}">
                <a16:creationId xmlns:a16="http://schemas.microsoft.com/office/drawing/2014/main" id="{7C1CB2F8-24E8-44F0-8695-757F381190F9}"/>
              </a:ext>
            </a:extLst>
          </p:cNvPr>
          <p:cNvSpPr/>
          <p:nvPr/>
        </p:nvSpPr>
        <p:spPr>
          <a:xfrm>
            <a:off x="1233572" y="4346936"/>
            <a:ext cx="3124200" cy="1313483"/>
          </a:xfrm>
          <a:prstGeom prst="roundRect">
            <a:avLst/>
          </a:prstGeom>
          <a:solidFill>
            <a:schemeClr val="accent1">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spcBef>
                <a:spcPts val="600"/>
              </a:spcBef>
              <a:defRPr/>
            </a:pPr>
            <a:r>
              <a:rPr lang="en-US" sz="1400" b="1" kern="0" cap="all" spc="200" dirty="0">
                <a:solidFill>
                  <a:srgbClr val="000000"/>
                </a:solidFill>
                <a:ea typeface="Open Sans"/>
                <a:cs typeface="Open Sans"/>
              </a:rPr>
              <a:t>Exploratory data analysis</a:t>
            </a:r>
            <a:endParaRPr lang="en-US" sz="1400" b="1" i="0" u="none" strike="noStrike" kern="0" cap="all" spc="200" normalizeH="0" baseline="0" noProof="0" dirty="0">
              <a:ln>
                <a:noFill/>
              </a:ln>
              <a:solidFill>
                <a:srgbClr val="000000"/>
              </a:solidFill>
              <a:effectLst/>
              <a:uLnTx/>
              <a:uFillTx/>
              <a:ea typeface="Open Sans" charset="0"/>
              <a:cs typeface="Open Sans" charset="0"/>
            </a:endParaRPr>
          </a:p>
          <a:p>
            <a:pPr marL="0" marR="0" lvl="0" indent="0" algn="ctr" defTabSz="914400" rtl="0" eaLnBrk="1" fontAlgn="auto" latinLnBrk="0" hangingPunct="1">
              <a:lnSpc>
                <a:spcPct val="100000"/>
              </a:lnSpc>
              <a:spcBef>
                <a:spcPts val="600"/>
              </a:spcBef>
              <a:spcAft>
                <a:spcPts val="0"/>
              </a:spcAft>
              <a:buClrTx/>
              <a:buSzTx/>
              <a:buFontTx/>
              <a:buNone/>
              <a:tabLst/>
              <a:defRPr/>
            </a:pPr>
            <a:endParaRPr lang="en-US" sz="1300" b="0" i="0" u="none" strike="noStrike" kern="1200" cap="none" spc="0" normalizeH="0" baseline="0" noProof="0" dirty="0">
              <a:ln>
                <a:noFill/>
              </a:ln>
              <a:solidFill>
                <a:srgbClr val="000000"/>
              </a:solidFill>
              <a:effectLst/>
              <a:uLnTx/>
              <a:uFillTx/>
              <a:ea typeface="Open Sans Light" panose="020B0306030504020204" pitchFamily="34" charset="0"/>
              <a:cs typeface="Open Sans Light" panose="020B0306030504020204" pitchFamily="34" charset="0"/>
            </a:endParaRPr>
          </a:p>
        </p:txBody>
      </p:sp>
      <p:sp>
        <p:nvSpPr>
          <p:cNvPr id="9" name="Rectangle 8">
            <a:extLst>
              <a:ext uri="{FF2B5EF4-FFF2-40B4-BE49-F238E27FC236}">
                <a16:creationId xmlns:a16="http://schemas.microsoft.com/office/drawing/2014/main" id="{55E3FCD0-63BF-42BF-9AC2-84B2311CED99}"/>
              </a:ext>
            </a:extLst>
          </p:cNvPr>
          <p:cNvSpPr/>
          <p:nvPr/>
        </p:nvSpPr>
        <p:spPr>
          <a:xfrm>
            <a:off x="2742775" y="5658634"/>
            <a:ext cx="105794" cy="7511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0" name="Rectangle 9">
            <a:extLst>
              <a:ext uri="{FF2B5EF4-FFF2-40B4-BE49-F238E27FC236}">
                <a16:creationId xmlns:a16="http://schemas.microsoft.com/office/drawing/2014/main" id="{49DF06B0-65A2-4564-928E-EA0FE23B3AA4}"/>
              </a:ext>
            </a:extLst>
          </p:cNvPr>
          <p:cNvSpPr/>
          <p:nvPr/>
        </p:nvSpPr>
        <p:spPr>
          <a:xfrm>
            <a:off x="4790919" y="2506527"/>
            <a:ext cx="105794" cy="56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1" name="Rectangle: Rounded Corners 10">
            <a:extLst>
              <a:ext uri="{FF2B5EF4-FFF2-40B4-BE49-F238E27FC236}">
                <a16:creationId xmlns:a16="http://schemas.microsoft.com/office/drawing/2014/main" id="{55CD4FE1-2C22-4A6D-AB7F-3BC3F74F6BC6}"/>
              </a:ext>
            </a:extLst>
          </p:cNvPr>
          <p:cNvSpPr/>
          <p:nvPr/>
        </p:nvSpPr>
        <p:spPr>
          <a:xfrm>
            <a:off x="7875132" y="227671"/>
            <a:ext cx="2714172" cy="1007858"/>
          </a:xfrm>
          <a:prstGeom prst="roundRect">
            <a:avLst/>
          </a:prstGeom>
          <a:solidFill>
            <a:schemeClr val="accent5">
              <a:lumMod val="20000"/>
              <a:lumOff val="80000"/>
              <a:alpha val="45882"/>
            </a:schemeClr>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algn="ctr">
              <a:spcBef>
                <a:spcPts val="600"/>
              </a:spcBef>
              <a:defRPr/>
            </a:pPr>
            <a:r>
              <a:rPr lang="en-US" sz="1400" b="1" kern="0" cap="all" spc="200">
                <a:solidFill>
                  <a:srgbClr val="000000"/>
                </a:solidFill>
                <a:ea typeface="Open Sans"/>
                <a:cs typeface="Open Sans"/>
              </a:rPr>
              <a:t>Deployment of ml</a:t>
            </a:r>
            <a:r>
              <a:rPr lang="en-US" sz="1400" b="1" kern="0" cap="all" spc="200" dirty="0">
                <a:solidFill>
                  <a:srgbClr val="000000"/>
                </a:solidFill>
                <a:ea typeface="Open Sans"/>
                <a:cs typeface="Open Sans"/>
              </a:rPr>
              <a:t> model using flask</a:t>
            </a:r>
            <a:endParaRPr lang="en-US" sz="1400" b="1" i="0" u="none" strike="noStrike" kern="0" cap="all" spc="200" normalizeH="0" baseline="0" noProof="0" dirty="0">
              <a:ln>
                <a:noFill/>
              </a:ln>
              <a:solidFill>
                <a:srgbClr val="000000"/>
              </a:solidFill>
              <a:effectLst/>
              <a:uLnTx/>
              <a:uFillTx/>
              <a:ea typeface="Open Sans" charset="0"/>
              <a:cs typeface="Open Sans" charset="0"/>
            </a:endParaRPr>
          </a:p>
          <a:p>
            <a:pPr marL="0" marR="0" lvl="0" indent="0" algn="ctr" defTabSz="914400" rtl="0" eaLnBrk="1" fontAlgn="auto" latinLnBrk="0" hangingPunct="1">
              <a:lnSpc>
                <a:spcPct val="100000"/>
              </a:lnSpc>
              <a:spcBef>
                <a:spcPts val="600"/>
              </a:spcBef>
              <a:spcAft>
                <a:spcPts val="0"/>
              </a:spcAft>
              <a:buClrTx/>
              <a:buSzTx/>
              <a:buFontTx/>
              <a:buNone/>
              <a:tabLst/>
              <a:defRPr/>
            </a:pPr>
            <a:endParaRPr lang="en-US" sz="1300" b="0" i="0" u="none" strike="noStrike" kern="1200" cap="none" spc="0" normalizeH="0" baseline="0" noProof="0" dirty="0">
              <a:ln>
                <a:noFill/>
              </a:ln>
              <a:solidFill>
                <a:srgbClr val="000000"/>
              </a:solidFill>
              <a:effectLst/>
              <a:uLnTx/>
              <a:uFillTx/>
              <a:ea typeface="Open Sans Light" panose="020B0306030504020204" pitchFamily="34" charset="0"/>
              <a:cs typeface="Open Sans Light" panose="020B0306030504020204" pitchFamily="34" charset="0"/>
            </a:endParaRPr>
          </a:p>
        </p:txBody>
      </p:sp>
      <p:sp>
        <p:nvSpPr>
          <p:cNvPr id="12" name="Rectangle 11">
            <a:extLst>
              <a:ext uri="{FF2B5EF4-FFF2-40B4-BE49-F238E27FC236}">
                <a16:creationId xmlns:a16="http://schemas.microsoft.com/office/drawing/2014/main" id="{576E9BF9-7247-47B1-878E-FE79F323CEED}"/>
              </a:ext>
            </a:extLst>
          </p:cNvPr>
          <p:cNvSpPr/>
          <p:nvPr/>
        </p:nvSpPr>
        <p:spPr>
          <a:xfrm>
            <a:off x="9179321" y="1235530"/>
            <a:ext cx="105794" cy="45719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3" name="Rectangle: Rounded Corners 22">
            <a:extLst>
              <a:ext uri="{FF2B5EF4-FFF2-40B4-BE49-F238E27FC236}">
                <a16:creationId xmlns:a16="http://schemas.microsoft.com/office/drawing/2014/main" id="{62600402-EF1F-48E7-8B36-5F84FC3D10E9}"/>
              </a:ext>
            </a:extLst>
          </p:cNvPr>
          <p:cNvSpPr/>
          <p:nvPr/>
        </p:nvSpPr>
        <p:spPr>
          <a:xfrm>
            <a:off x="6256651" y="3812137"/>
            <a:ext cx="2636977" cy="876130"/>
          </a:xfrm>
          <a:prstGeom prst="roundRect">
            <a:avLst/>
          </a:prstGeom>
          <a:solidFill>
            <a:schemeClr val="accent3">
              <a:lumMod val="20000"/>
              <a:lumOff val="80000"/>
              <a:alpha val="45882"/>
            </a:schemeClr>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algn="ctr">
              <a:defRPr/>
            </a:pPr>
            <a:endParaRPr lang="en-US" sz="1400" b="1" kern="0" cap="all" spc="200" dirty="0">
              <a:solidFill>
                <a:srgbClr val="000000"/>
              </a:solidFill>
              <a:ea typeface="Open Sans"/>
              <a:cs typeface="+mn-lt"/>
            </a:endParaRPr>
          </a:p>
          <a:p>
            <a:pPr algn="ctr">
              <a:defRPr/>
            </a:pPr>
            <a:endParaRPr lang="en-US" sz="1400" b="1" kern="0" cap="all" spc="200" dirty="0">
              <a:solidFill>
                <a:srgbClr val="000000"/>
              </a:solidFill>
              <a:ea typeface="Open Sans"/>
              <a:cs typeface="+mn-lt"/>
            </a:endParaRPr>
          </a:p>
          <a:p>
            <a:pPr algn="ctr">
              <a:defRPr/>
            </a:pPr>
            <a:endParaRPr lang="en-US" sz="1400" b="1" kern="0" cap="all" spc="200" dirty="0">
              <a:solidFill>
                <a:srgbClr val="000000"/>
              </a:solidFill>
              <a:ea typeface="Open Sans"/>
              <a:cs typeface="+mn-lt"/>
            </a:endParaRPr>
          </a:p>
          <a:p>
            <a:pPr algn="ctr">
              <a:defRPr/>
            </a:pPr>
            <a:r>
              <a:rPr lang="en-US" sz="1400" b="1" kern="0" cap="all" spc="200" dirty="0" err="1">
                <a:solidFill>
                  <a:srgbClr val="000000"/>
                </a:solidFill>
                <a:ea typeface="Open Sans"/>
                <a:cs typeface="+mn-lt"/>
              </a:rPr>
              <a:t>Ml</a:t>
            </a:r>
            <a:r>
              <a:rPr lang="en-US" sz="1400" b="1" kern="0" cap="all" spc="200" dirty="0">
                <a:solidFill>
                  <a:srgbClr val="000000"/>
                </a:solidFill>
                <a:ea typeface="Open Sans"/>
                <a:cs typeface="+mn-lt"/>
              </a:rPr>
              <a:t> modelling</a:t>
            </a:r>
            <a:endParaRPr lang="en-US">
              <a:cs typeface="Calibri"/>
            </a:endParaRPr>
          </a:p>
          <a:p>
            <a:pPr marL="0" marR="0" lvl="0" indent="0" algn="ctr" defTabSz="914400">
              <a:lnSpc>
                <a:spcPct val="100000"/>
              </a:lnSpc>
              <a:spcBef>
                <a:spcPts val="600"/>
              </a:spcBef>
              <a:spcAft>
                <a:spcPts val="0"/>
              </a:spcAft>
              <a:buClrTx/>
              <a:buSzTx/>
              <a:buFontTx/>
              <a:buNone/>
              <a:tabLst/>
              <a:defRPr/>
            </a:pPr>
            <a:endParaRPr lang="en-US" sz="1400" b="1" i="0" u="none" strike="noStrike" kern="0" cap="all" spc="200" normalizeH="0" baseline="0" noProof="0" dirty="0">
              <a:ln>
                <a:noFill/>
              </a:ln>
              <a:solidFill>
                <a:srgbClr val="000000"/>
              </a:solidFill>
              <a:effectLst/>
              <a:uLnTx/>
              <a:uFillTx/>
              <a:ea typeface="Open Sans" charset="0"/>
              <a:cs typeface="Open Sans" charset="0"/>
            </a:endParaRPr>
          </a:p>
          <a:p>
            <a:pPr marL="0" marR="0" lvl="0" indent="0" algn="ctr" defTabSz="914400" rtl="0" eaLnBrk="1" fontAlgn="auto" latinLnBrk="0" hangingPunct="1">
              <a:lnSpc>
                <a:spcPct val="100000"/>
              </a:lnSpc>
              <a:spcBef>
                <a:spcPts val="600"/>
              </a:spcBef>
              <a:spcAft>
                <a:spcPts val="0"/>
              </a:spcAft>
              <a:buClrTx/>
              <a:buSzTx/>
              <a:buFontTx/>
              <a:buNone/>
              <a:tabLst/>
              <a:defRPr/>
            </a:pPr>
            <a:endParaRPr lang="en-US" sz="1300" b="0" i="0" u="none" strike="noStrike" kern="1200" cap="none" spc="0" normalizeH="0" baseline="0" noProof="0" dirty="0">
              <a:ln>
                <a:noFill/>
              </a:ln>
              <a:solidFill>
                <a:srgbClr val="000000"/>
              </a:solidFill>
              <a:effectLst/>
              <a:uLnTx/>
              <a:uFillTx/>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97EFE726-31F5-40F3-BCA4-CCD314220E95}"/>
              </a:ext>
            </a:extLst>
          </p:cNvPr>
          <p:cNvSpPr/>
          <p:nvPr/>
        </p:nvSpPr>
        <p:spPr>
          <a:xfrm>
            <a:off x="7491683" y="4691210"/>
            <a:ext cx="105794" cy="457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5" name="Rectangle: Rounded Corners 14">
            <a:extLst>
              <a:ext uri="{FF2B5EF4-FFF2-40B4-BE49-F238E27FC236}">
                <a16:creationId xmlns:a16="http://schemas.microsoft.com/office/drawing/2014/main" id="{A4431FBD-E49B-404E-BDF7-F77774A2A2EB}"/>
              </a:ext>
            </a:extLst>
          </p:cNvPr>
          <p:cNvSpPr/>
          <p:nvPr/>
        </p:nvSpPr>
        <p:spPr>
          <a:xfrm>
            <a:off x="3549199" y="1373188"/>
            <a:ext cx="2589234" cy="1136663"/>
          </a:xfrm>
          <a:prstGeom prst="roundRect">
            <a:avLst/>
          </a:prstGeom>
          <a:solidFill>
            <a:schemeClr val="accent2">
              <a:lumMod val="20000"/>
              <a:lumOff val="80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spcBef>
                <a:spcPts val="600"/>
              </a:spcBef>
              <a:defRPr/>
            </a:pPr>
            <a:endParaRPr lang="en-US" sz="1400" b="1" kern="0" cap="all" spc="200" dirty="0">
              <a:solidFill>
                <a:srgbClr val="000000"/>
              </a:solidFill>
              <a:ea typeface="Open Sans"/>
              <a:cs typeface="Open Sans"/>
            </a:endParaRPr>
          </a:p>
          <a:p>
            <a:pPr algn="ctr">
              <a:spcBef>
                <a:spcPts val="600"/>
              </a:spcBef>
              <a:defRPr/>
            </a:pPr>
            <a:r>
              <a:rPr lang="en-US" sz="1400" b="1" kern="0" cap="all" spc="200" dirty="0">
                <a:solidFill>
                  <a:srgbClr val="000000"/>
                </a:solidFill>
                <a:ea typeface="Open Sans"/>
                <a:cs typeface="Open Sans"/>
              </a:rPr>
              <a:t>Big data</a:t>
            </a:r>
            <a:endParaRPr lang="en-US" sz="1400" b="1" i="0" u="none" strike="noStrike" kern="0" cap="all" spc="200" normalizeH="0" baseline="0" noProof="0" dirty="0">
              <a:ln>
                <a:noFill/>
              </a:ln>
              <a:solidFill>
                <a:srgbClr val="000000"/>
              </a:solidFill>
              <a:effectLst/>
              <a:uLnTx/>
              <a:uFillTx/>
              <a:ea typeface="Open Sans" charset="0"/>
              <a:cs typeface="Open Sans" charset="0"/>
            </a:endParaRPr>
          </a:p>
          <a:p>
            <a:pPr algn="ctr">
              <a:spcBef>
                <a:spcPts val="600"/>
              </a:spcBef>
              <a:defRPr/>
            </a:pPr>
            <a:r>
              <a:rPr lang="en-US" sz="1400" b="1" kern="0" cap="all" spc="200" dirty="0">
                <a:solidFill>
                  <a:srgbClr val="000000"/>
                </a:solidFill>
                <a:ea typeface="Open Sans"/>
                <a:cs typeface="Open Sans"/>
              </a:rPr>
              <a:t>(Data manipulation,  EDA, ML Models)</a:t>
            </a:r>
            <a:endParaRPr lang="en-US" sz="1400" b="1" i="0" u="none" strike="noStrike" kern="0" cap="all" spc="200" normalizeH="0" baseline="0" noProof="0" dirty="0">
              <a:ln>
                <a:noFill/>
              </a:ln>
              <a:solidFill>
                <a:srgbClr val="000000"/>
              </a:solidFill>
              <a:effectLst/>
              <a:uLnTx/>
              <a:uFillTx/>
              <a:ea typeface="Open Sans"/>
              <a:cs typeface="Open Sans"/>
            </a:endParaRPr>
          </a:p>
          <a:p>
            <a:pPr algn="ctr">
              <a:spcBef>
                <a:spcPts val="600"/>
              </a:spcBef>
              <a:defRPr/>
            </a:pPr>
            <a:endParaRPr lang="en-US" sz="1300" dirty="0">
              <a:solidFill>
                <a:srgbClr val="000000"/>
              </a:solidFill>
              <a:ea typeface="Open Sans Light" panose="020B0306030504020204" pitchFamily="34" charset="0"/>
              <a:cs typeface="Open Sans Light" panose="020B0306030504020204" pitchFamily="34" charset="0"/>
            </a:endParaRPr>
          </a:p>
        </p:txBody>
      </p:sp>
      <p:sp>
        <p:nvSpPr>
          <p:cNvPr id="17" name="Rectangle 16">
            <a:extLst>
              <a:ext uri="{FF2B5EF4-FFF2-40B4-BE49-F238E27FC236}">
                <a16:creationId xmlns:a16="http://schemas.microsoft.com/office/drawing/2014/main" id="{23D867CB-B6F4-4BBC-A03B-A2A6AD7A3E9A}"/>
              </a:ext>
            </a:extLst>
          </p:cNvPr>
          <p:cNvSpPr/>
          <p:nvPr/>
        </p:nvSpPr>
        <p:spPr>
          <a:xfrm>
            <a:off x="10398971" y="5815420"/>
            <a:ext cx="105794" cy="56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8" name="Rectangle: Rounded Corners 17">
            <a:extLst>
              <a:ext uri="{FF2B5EF4-FFF2-40B4-BE49-F238E27FC236}">
                <a16:creationId xmlns:a16="http://schemas.microsoft.com/office/drawing/2014/main" id="{D9C8F558-EC0A-4B0B-B669-793CC2CD3155}"/>
              </a:ext>
            </a:extLst>
          </p:cNvPr>
          <p:cNvSpPr/>
          <p:nvPr/>
        </p:nvSpPr>
        <p:spPr>
          <a:xfrm>
            <a:off x="9157252" y="5043028"/>
            <a:ext cx="2589234" cy="989610"/>
          </a:xfrm>
          <a:prstGeom prst="roundRect">
            <a:avLst/>
          </a:prstGeom>
          <a:solidFill>
            <a:schemeClr val="accent2">
              <a:lumMod val="20000"/>
              <a:lumOff val="80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spcBef>
                <a:spcPts val="600"/>
              </a:spcBef>
              <a:defRPr/>
            </a:pPr>
            <a:r>
              <a:rPr lang="en-US" sz="1400" b="1" kern="0" cap="all" spc="200">
                <a:solidFill>
                  <a:srgbClr val="000000"/>
                </a:solidFill>
                <a:ea typeface="Open Sans"/>
                <a:cs typeface="Open Sans"/>
              </a:rPr>
              <a:t>Data </a:t>
            </a:r>
            <a:r>
              <a:rPr lang="en-US" sz="1400" b="1" kern="0" cap="all" spc="200" dirty="0">
                <a:solidFill>
                  <a:srgbClr val="000000"/>
                </a:solidFill>
                <a:ea typeface="Open Sans"/>
                <a:cs typeface="Open Sans"/>
              </a:rPr>
              <a:t>Manipulation</a:t>
            </a:r>
          </a:p>
          <a:p>
            <a:pPr marL="0" marR="0" lvl="0" indent="0" algn="ctr" defTabSz="914400" rtl="0" eaLnBrk="1" fontAlgn="auto" latinLnBrk="0" hangingPunct="1">
              <a:lnSpc>
                <a:spcPct val="100000"/>
              </a:lnSpc>
              <a:spcBef>
                <a:spcPts val="600"/>
              </a:spcBef>
              <a:spcAft>
                <a:spcPts val="0"/>
              </a:spcAft>
              <a:buClrTx/>
              <a:buSzTx/>
              <a:buFontTx/>
              <a:buNone/>
              <a:tabLst/>
              <a:defRPr/>
            </a:pPr>
            <a:endParaRPr lang="en-US" sz="1300" b="0" i="0" u="none" strike="noStrike" kern="1200" cap="none" spc="0" normalizeH="0" baseline="0" noProof="0" dirty="0">
              <a:ln>
                <a:noFill/>
              </a:ln>
              <a:solidFill>
                <a:srgbClr val="000000"/>
              </a:solidFill>
              <a:effectLst/>
              <a:uLnTx/>
              <a:uFillTx/>
              <a:ea typeface="Open Sans Light" panose="020B0306030504020204" pitchFamily="34" charset="0"/>
              <a:cs typeface="Open Sans Light" panose="020B0306030504020204" pitchFamily="34" charset="0"/>
            </a:endParaRPr>
          </a:p>
        </p:txBody>
      </p:sp>
      <p:sp>
        <p:nvSpPr>
          <p:cNvPr id="19" name="Rectangle 18">
            <a:extLst>
              <a:ext uri="{FF2B5EF4-FFF2-40B4-BE49-F238E27FC236}">
                <a16:creationId xmlns:a16="http://schemas.microsoft.com/office/drawing/2014/main" id="{A86A0111-0BED-4E6F-87DE-32B2DBB7E62D}"/>
              </a:ext>
            </a:extLst>
          </p:cNvPr>
          <p:cNvSpPr/>
          <p:nvPr/>
        </p:nvSpPr>
        <p:spPr>
          <a:xfrm>
            <a:off x="10577565" y="2636452"/>
            <a:ext cx="105794" cy="56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20" name="Rectangle: Rounded Corners 19">
            <a:extLst>
              <a:ext uri="{FF2B5EF4-FFF2-40B4-BE49-F238E27FC236}">
                <a16:creationId xmlns:a16="http://schemas.microsoft.com/office/drawing/2014/main" id="{89290A0E-7EE6-4237-AC96-B96031C14631}"/>
              </a:ext>
            </a:extLst>
          </p:cNvPr>
          <p:cNvSpPr/>
          <p:nvPr/>
        </p:nvSpPr>
        <p:spPr>
          <a:xfrm>
            <a:off x="9335846" y="1864060"/>
            <a:ext cx="2589234" cy="989610"/>
          </a:xfrm>
          <a:prstGeom prst="roundRect">
            <a:avLst/>
          </a:prstGeom>
          <a:solidFill>
            <a:schemeClr val="accent2">
              <a:lumMod val="20000"/>
              <a:lumOff val="80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spcBef>
                <a:spcPts val="600"/>
              </a:spcBef>
              <a:defRPr/>
            </a:pPr>
            <a:r>
              <a:rPr lang="en-US" sz="1400" b="1" kern="0" cap="all" spc="200" dirty="0">
                <a:solidFill>
                  <a:srgbClr val="000000"/>
                </a:solidFill>
                <a:ea typeface="Open Sans"/>
                <a:cs typeface="Calibri"/>
              </a:rPr>
              <a:t>AZURE CLOUD </a:t>
            </a:r>
            <a:endParaRPr lang="en-US" sz="1400" i="0" u="none" strike="noStrike" kern="0" cap="all" spc="200" normalizeH="0" baseline="0" noProof="0" dirty="0">
              <a:ln>
                <a:noFill/>
              </a:ln>
              <a:effectLst/>
              <a:uLnTx/>
              <a:uFillTx/>
              <a:ea typeface="Open Sans"/>
              <a:cs typeface="+mn-lt"/>
            </a:endParaRPr>
          </a:p>
          <a:p>
            <a:pPr algn="ctr">
              <a:spcBef>
                <a:spcPts val="600"/>
              </a:spcBef>
              <a:defRPr/>
            </a:pPr>
            <a:r>
              <a:rPr lang="en-US" sz="1400" b="1" kern="0" cap="all" spc="200" dirty="0">
                <a:solidFill>
                  <a:srgbClr val="000000"/>
                </a:solidFill>
                <a:ea typeface="Open Sans Light"/>
                <a:cs typeface="Calibri"/>
              </a:rPr>
              <a:t>(LINKED SERVICE TO POWER BI)</a:t>
            </a:r>
            <a:endParaRPr lang="en-US" dirty="0">
              <a:ea typeface="Open Sans Light"/>
            </a:endParaRPr>
          </a:p>
        </p:txBody>
      </p:sp>
      <p:sp>
        <p:nvSpPr>
          <p:cNvPr id="23" name="TextBox 22">
            <a:extLst>
              <a:ext uri="{FF2B5EF4-FFF2-40B4-BE49-F238E27FC236}">
                <a16:creationId xmlns:a16="http://schemas.microsoft.com/office/drawing/2014/main" id="{D5D0C5EB-D4AC-497B-AD66-FC86AE6F5AAC}"/>
              </a:ext>
            </a:extLst>
          </p:cNvPr>
          <p:cNvSpPr txBox="1"/>
          <p:nvPr/>
        </p:nvSpPr>
        <p:spPr>
          <a:xfrm>
            <a:off x="410966" y="6409749"/>
            <a:ext cx="2640459" cy="448251"/>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24" name="TextBox 23">
            <a:extLst>
              <a:ext uri="{FF2B5EF4-FFF2-40B4-BE49-F238E27FC236}">
                <a16:creationId xmlns:a16="http://schemas.microsoft.com/office/drawing/2014/main" id="{EF6381CD-CE71-4CC6-9D1E-41DC02840456}"/>
              </a:ext>
            </a:extLst>
          </p:cNvPr>
          <p:cNvSpPr txBox="1"/>
          <p:nvPr/>
        </p:nvSpPr>
        <p:spPr>
          <a:xfrm>
            <a:off x="10746889" y="6221193"/>
            <a:ext cx="1330701" cy="448251"/>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26" name="TextBox 25">
            <a:extLst>
              <a:ext uri="{FF2B5EF4-FFF2-40B4-BE49-F238E27FC236}">
                <a16:creationId xmlns:a16="http://schemas.microsoft.com/office/drawing/2014/main" id="{41119A1F-BB25-4D12-A7C9-C069EAA64F3A}"/>
              </a:ext>
            </a:extLst>
          </p:cNvPr>
          <p:cNvSpPr txBox="1"/>
          <p:nvPr/>
        </p:nvSpPr>
        <p:spPr>
          <a:xfrm>
            <a:off x="10746889" y="6540500"/>
            <a:ext cx="277282" cy="128944"/>
          </a:xfrm>
          <a:prstGeom prst="rect">
            <a:avLst/>
          </a:prstGeom>
          <a:solidFill>
            <a:schemeClr val="bg1">
              <a:lumMod val="95000"/>
            </a:schemeClr>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3075809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B837209-115C-44D4-A2E6-3A7324A940B7}"/>
              </a:ext>
            </a:extLst>
          </p:cNvPr>
          <p:cNvGrpSpPr/>
          <p:nvPr/>
        </p:nvGrpSpPr>
        <p:grpSpPr>
          <a:xfrm>
            <a:off x="501650" y="2241550"/>
            <a:ext cx="11188701" cy="2844466"/>
            <a:chOff x="1900239" y="2241550"/>
            <a:chExt cx="8394255" cy="2844466"/>
          </a:xfrm>
        </p:grpSpPr>
        <p:sp>
          <p:nvSpPr>
            <p:cNvPr id="801800" name="Rectangle 3"/>
            <p:cNvSpPr>
              <a:spLocks noChangeArrowheads="1"/>
            </p:cNvSpPr>
            <p:nvPr/>
          </p:nvSpPr>
          <p:spPr bwMode="auto">
            <a:xfrm>
              <a:off x="2014538" y="4323080"/>
              <a:ext cx="1554480" cy="292388"/>
            </a:xfrm>
            <a:prstGeom prst="rect">
              <a:avLst/>
            </a:prstGeom>
            <a:noFill/>
            <a:ln w="12700" algn="ctr">
              <a:noFill/>
              <a:miter lim="800000"/>
              <a:headEnd/>
              <a:tailEnd/>
            </a:ln>
          </p:spPr>
          <p:txBody>
            <a:bodyPr wrap="square" lIns="0" tIns="0" rIns="0" bIns="0">
              <a:spAutoFit/>
            </a:bodyPr>
            <a:lstStyle/>
            <a:p>
              <a:pPr algn="ctr" defTabSz="762000">
                <a:lnSpc>
                  <a:spcPct val="95000"/>
                </a:lnSpc>
              </a:pPr>
              <a:r>
                <a:rPr lang="en-US" sz="2000" b="1" dirty="0">
                  <a:ea typeface="ＭＳ Ｐゴシック" charset="-128"/>
                </a:rPr>
                <a:t>Step 1</a:t>
              </a:r>
            </a:p>
          </p:txBody>
        </p:sp>
        <p:sp>
          <p:nvSpPr>
            <p:cNvPr id="801801" name="Rectangle 4"/>
            <p:cNvSpPr>
              <a:spLocks noChangeArrowheads="1"/>
            </p:cNvSpPr>
            <p:nvPr/>
          </p:nvSpPr>
          <p:spPr bwMode="auto">
            <a:xfrm>
              <a:off x="3693986" y="3828098"/>
              <a:ext cx="1554480" cy="292388"/>
            </a:xfrm>
            <a:prstGeom prst="rect">
              <a:avLst/>
            </a:prstGeom>
            <a:noFill/>
            <a:ln w="12700" algn="ctr">
              <a:noFill/>
              <a:miter lim="800000"/>
              <a:headEnd/>
              <a:tailEnd/>
            </a:ln>
          </p:spPr>
          <p:txBody>
            <a:bodyPr wrap="square" lIns="0" tIns="0" rIns="0" bIns="0">
              <a:spAutoFit/>
            </a:bodyPr>
            <a:lstStyle/>
            <a:p>
              <a:pPr algn="ctr" defTabSz="762000">
                <a:lnSpc>
                  <a:spcPct val="95000"/>
                </a:lnSpc>
              </a:pPr>
              <a:r>
                <a:rPr lang="en-US" sz="2000" b="1" dirty="0">
                  <a:ea typeface="ＭＳ Ｐゴシック" charset="-128"/>
                </a:rPr>
                <a:t>Step 2</a:t>
              </a:r>
            </a:p>
          </p:txBody>
        </p:sp>
        <p:sp>
          <p:nvSpPr>
            <p:cNvPr id="27" name="Freeform 5"/>
            <p:cNvSpPr>
              <a:spLocks/>
            </p:cNvSpPr>
            <p:nvPr/>
          </p:nvSpPr>
          <p:spPr bwMode="auto">
            <a:xfrm>
              <a:off x="1900239" y="2241550"/>
              <a:ext cx="8388349" cy="2501900"/>
            </a:xfrm>
            <a:custGeom>
              <a:avLst/>
              <a:gdLst>
                <a:gd name="T0" fmla="*/ 0 w 5713"/>
                <a:gd name="T1" fmla="*/ 2147483647 h 1681"/>
                <a:gd name="T2" fmla="*/ 0 w 5713"/>
                <a:gd name="T3" fmla="*/ 2147483647 h 1681"/>
                <a:gd name="T4" fmla="*/ 2147483647 w 5713"/>
                <a:gd name="T5" fmla="*/ 2147483647 h 1681"/>
                <a:gd name="T6" fmla="*/ 2147483647 w 5713"/>
                <a:gd name="T7" fmla="*/ 2147483647 h 1681"/>
                <a:gd name="T8" fmla="*/ 2147483647 w 5713"/>
                <a:gd name="T9" fmla="*/ 2147483647 h 1681"/>
                <a:gd name="T10" fmla="*/ 2147483647 w 5713"/>
                <a:gd name="T11" fmla="*/ 2147483647 h 1681"/>
                <a:gd name="T12" fmla="*/ 2147483647 w 5713"/>
                <a:gd name="T13" fmla="*/ 2147483647 h 1681"/>
                <a:gd name="T14" fmla="*/ 2147483647 w 5713"/>
                <a:gd name="T15" fmla="*/ 2147483647 h 1681"/>
                <a:gd name="T16" fmla="*/ 2147483647 w 5713"/>
                <a:gd name="T17" fmla="*/ 2147483647 h 1681"/>
                <a:gd name="T18" fmla="*/ 2147483647 w 5713"/>
                <a:gd name="T19" fmla="*/ 0 h 1681"/>
                <a:gd name="T20" fmla="*/ 2147483647 w 5713"/>
                <a:gd name="T21" fmla="*/ 0 h 16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13"/>
                <a:gd name="T34" fmla="*/ 0 h 1681"/>
                <a:gd name="T35" fmla="*/ 5713 w 5713"/>
                <a:gd name="T36" fmla="*/ 1681 h 16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13" h="1681">
                  <a:moveTo>
                    <a:pt x="0" y="1680"/>
                  </a:moveTo>
                  <a:lnTo>
                    <a:pt x="0" y="1344"/>
                  </a:lnTo>
                  <a:lnTo>
                    <a:pt x="1142" y="1344"/>
                  </a:lnTo>
                  <a:lnTo>
                    <a:pt x="1142" y="1008"/>
                  </a:lnTo>
                  <a:lnTo>
                    <a:pt x="2284" y="1008"/>
                  </a:lnTo>
                  <a:lnTo>
                    <a:pt x="2284" y="672"/>
                  </a:lnTo>
                  <a:lnTo>
                    <a:pt x="3427" y="672"/>
                  </a:lnTo>
                  <a:lnTo>
                    <a:pt x="3427" y="336"/>
                  </a:lnTo>
                  <a:lnTo>
                    <a:pt x="4569" y="336"/>
                  </a:lnTo>
                  <a:lnTo>
                    <a:pt x="4569" y="0"/>
                  </a:lnTo>
                  <a:lnTo>
                    <a:pt x="5712" y="0"/>
                  </a:lnTo>
                </a:path>
              </a:pathLst>
            </a:custGeom>
            <a:noFill/>
            <a:ln w="9525" cap="rnd">
              <a:solidFill>
                <a:schemeClr val="accent1"/>
              </a:solidFill>
              <a:round/>
              <a:headEnd type="none" w="sm" len="sm"/>
              <a:tailEnd type="none" w="sm" len="sm"/>
            </a:ln>
          </p:spPr>
          <p:txBody>
            <a:bodyPr/>
            <a:lstStyle/>
            <a:p>
              <a:pPr>
                <a:defRPr/>
              </a:pPr>
              <a:endParaRPr lang="en-US" sz="2000" dirty="0"/>
            </a:p>
          </p:txBody>
        </p:sp>
        <p:sp>
          <p:nvSpPr>
            <p:cNvPr id="801803" name="Rectangle 6"/>
            <p:cNvSpPr>
              <a:spLocks noChangeArrowheads="1"/>
            </p:cNvSpPr>
            <p:nvPr/>
          </p:nvSpPr>
          <p:spPr bwMode="auto">
            <a:xfrm>
              <a:off x="5398294" y="3323909"/>
              <a:ext cx="1554480" cy="292388"/>
            </a:xfrm>
            <a:prstGeom prst="rect">
              <a:avLst/>
            </a:prstGeom>
            <a:noFill/>
            <a:ln w="12700" algn="ctr">
              <a:noFill/>
              <a:miter lim="800000"/>
              <a:headEnd/>
              <a:tailEnd/>
            </a:ln>
          </p:spPr>
          <p:txBody>
            <a:bodyPr wrap="square" lIns="0" tIns="0" rIns="0" bIns="0">
              <a:spAutoFit/>
            </a:bodyPr>
            <a:lstStyle/>
            <a:p>
              <a:pPr algn="ctr" defTabSz="762000">
                <a:lnSpc>
                  <a:spcPct val="95000"/>
                </a:lnSpc>
              </a:pPr>
              <a:r>
                <a:rPr lang="en-US" sz="2000" b="1" dirty="0">
                  <a:ea typeface="ＭＳ Ｐゴシック" charset="-128"/>
                </a:rPr>
                <a:t>Step 3</a:t>
              </a:r>
            </a:p>
          </p:txBody>
        </p:sp>
        <p:sp>
          <p:nvSpPr>
            <p:cNvPr id="801804" name="Rectangle 7"/>
            <p:cNvSpPr>
              <a:spLocks noChangeArrowheads="1"/>
            </p:cNvSpPr>
            <p:nvPr/>
          </p:nvSpPr>
          <p:spPr bwMode="auto">
            <a:xfrm>
              <a:off x="7074218" y="2817814"/>
              <a:ext cx="1554480" cy="292388"/>
            </a:xfrm>
            <a:prstGeom prst="rect">
              <a:avLst/>
            </a:prstGeom>
            <a:noFill/>
            <a:ln w="12700" algn="ctr">
              <a:noFill/>
              <a:miter lim="800000"/>
              <a:headEnd/>
              <a:tailEnd/>
            </a:ln>
          </p:spPr>
          <p:txBody>
            <a:bodyPr wrap="square" lIns="0" tIns="0" rIns="0" bIns="0">
              <a:spAutoFit/>
            </a:bodyPr>
            <a:lstStyle/>
            <a:p>
              <a:pPr algn="ctr" defTabSz="762000">
                <a:lnSpc>
                  <a:spcPct val="95000"/>
                </a:lnSpc>
              </a:pPr>
              <a:r>
                <a:rPr lang="en-US" sz="2000" b="1" dirty="0">
                  <a:ea typeface="ＭＳ Ｐゴシック" charset="-128"/>
                </a:rPr>
                <a:t>Step 4</a:t>
              </a:r>
            </a:p>
          </p:txBody>
        </p:sp>
        <p:sp>
          <p:nvSpPr>
            <p:cNvPr id="801805" name="Rectangle 8"/>
            <p:cNvSpPr>
              <a:spLocks noChangeArrowheads="1"/>
            </p:cNvSpPr>
            <p:nvPr/>
          </p:nvSpPr>
          <p:spPr bwMode="auto">
            <a:xfrm>
              <a:off x="8740014" y="2302829"/>
              <a:ext cx="1554480" cy="292388"/>
            </a:xfrm>
            <a:prstGeom prst="rect">
              <a:avLst/>
            </a:prstGeom>
            <a:noFill/>
            <a:ln w="12700" algn="ctr">
              <a:noFill/>
              <a:miter lim="800000"/>
              <a:headEnd/>
              <a:tailEnd/>
            </a:ln>
          </p:spPr>
          <p:txBody>
            <a:bodyPr wrap="square" lIns="0" tIns="0" rIns="0" bIns="0">
              <a:spAutoFit/>
            </a:bodyPr>
            <a:lstStyle/>
            <a:p>
              <a:pPr algn="ctr" defTabSz="762000">
                <a:lnSpc>
                  <a:spcPct val="95000"/>
                </a:lnSpc>
              </a:pPr>
              <a:r>
                <a:rPr lang="en-US" sz="2000" b="1" dirty="0">
                  <a:ea typeface="ＭＳ Ｐゴシック" charset="-128"/>
                </a:rPr>
                <a:t>Step 5</a:t>
              </a:r>
            </a:p>
          </p:txBody>
        </p:sp>
        <p:sp>
          <p:nvSpPr>
            <p:cNvPr id="30" name="TextBox 29"/>
            <p:cNvSpPr txBox="1"/>
            <p:nvPr/>
          </p:nvSpPr>
          <p:spPr>
            <a:xfrm>
              <a:off x="2014538" y="4584852"/>
              <a:ext cx="1554480" cy="307777"/>
            </a:xfrm>
            <a:prstGeom prst="rect">
              <a:avLst/>
            </a:prstGeom>
            <a:noFill/>
          </p:spPr>
          <p:txBody>
            <a:bodyPr wrap="square" lIns="0" tIns="0" rIns="0" bIns="0" rtlCol="0" anchor="t">
              <a:spAutoFit/>
            </a:bodyPr>
            <a:lstStyle/>
            <a:p>
              <a:pPr algn="ctr">
                <a:spcBef>
                  <a:spcPts val="600"/>
                </a:spcBef>
              </a:pPr>
              <a:r>
                <a:rPr lang="en-US" sz="2000" dirty="0">
                  <a:cs typeface="Calibri"/>
                </a:rPr>
                <a:t>Acquiring data </a:t>
              </a:r>
            </a:p>
          </p:txBody>
        </p:sp>
        <p:sp>
          <p:nvSpPr>
            <p:cNvPr id="31" name="TextBox 30"/>
            <p:cNvSpPr txBox="1"/>
            <p:nvPr/>
          </p:nvSpPr>
          <p:spPr>
            <a:xfrm>
              <a:off x="3693986" y="4085742"/>
              <a:ext cx="1554480" cy="1000274"/>
            </a:xfrm>
            <a:prstGeom prst="rect">
              <a:avLst/>
            </a:prstGeom>
            <a:noFill/>
          </p:spPr>
          <p:txBody>
            <a:bodyPr wrap="square" lIns="0" tIns="0" rIns="0" bIns="0" rtlCol="0" anchor="t">
              <a:spAutoFit/>
            </a:bodyPr>
            <a:lstStyle/>
            <a:p>
              <a:pPr algn="ctr">
                <a:spcBef>
                  <a:spcPts val="600"/>
                </a:spcBef>
                <a:buSzPct val="100000"/>
              </a:pPr>
              <a:r>
                <a:rPr lang="en-US" sz="2000" dirty="0"/>
                <a:t> Detecting missing values</a:t>
              </a:r>
              <a:endParaRPr lang="en-US"/>
            </a:p>
            <a:p>
              <a:pPr marL="114300" lvl="1" indent="-114300">
                <a:spcBef>
                  <a:spcPts val="600"/>
                </a:spcBef>
                <a:buSzPct val="100000"/>
                <a:buFont typeface="Arial"/>
                <a:buChar char="•"/>
              </a:pPr>
              <a:endParaRPr lang="en-US" sz="2000" dirty="0">
                <a:cs typeface="Calibri"/>
              </a:endParaRPr>
            </a:p>
          </p:txBody>
        </p:sp>
        <p:sp>
          <p:nvSpPr>
            <p:cNvPr id="32" name="TextBox 31"/>
            <p:cNvSpPr txBox="1"/>
            <p:nvPr/>
          </p:nvSpPr>
          <p:spPr>
            <a:xfrm>
              <a:off x="5398294" y="3598062"/>
              <a:ext cx="1554480" cy="1077218"/>
            </a:xfrm>
            <a:prstGeom prst="rect">
              <a:avLst/>
            </a:prstGeom>
            <a:noFill/>
          </p:spPr>
          <p:txBody>
            <a:bodyPr wrap="square" lIns="0" tIns="0" rIns="0" bIns="0" rtlCol="0" anchor="t">
              <a:spAutoFit/>
            </a:bodyPr>
            <a:lstStyle/>
            <a:p>
              <a:pPr algn="ctr">
                <a:spcBef>
                  <a:spcPts val="600"/>
                </a:spcBef>
              </a:pPr>
              <a:r>
                <a:rPr lang="en-US" sz="2000" dirty="0">
                  <a:ea typeface="+mn-lt"/>
                  <a:cs typeface="+mn-lt"/>
                </a:rPr>
                <a:t>  Detecting Outliers</a:t>
              </a:r>
              <a:endParaRPr lang="en-US"/>
            </a:p>
            <a:p>
              <a:pPr marL="114300" lvl="1" indent="-114300" algn="ctr">
                <a:spcBef>
                  <a:spcPts val="600"/>
                </a:spcBef>
                <a:buFont typeface="Arial,Sans-Serif"/>
                <a:buChar char="•"/>
              </a:pPr>
              <a:endParaRPr lang="en-US" sz="2000" dirty="0">
                <a:ea typeface="+mn-lt"/>
                <a:cs typeface="+mn-lt"/>
              </a:endParaRPr>
            </a:p>
            <a:p>
              <a:pPr algn="ctr">
                <a:spcBef>
                  <a:spcPts val="600"/>
                </a:spcBef>
              </a:pPr>
              <a:endParaRPr lang="en-US" sz="2000" dirty="0">
                <a:cs typeface="Calibri"/>
              </a:endParaRPr>
            </a:p>
          </p:txBody>
        </p:sp>
        <p:sp>
          <p:nvSpPr>
            <p:cNvPr id="33" name="TextBox 32"/>
            <p:cNvSpPr txBox="1"/>
            <p:nvPr/>
          </p:nvSpPr>
          <p:spPr>
            <a:xfrm>
              <a:off x="7074218" y="3085998"/>
              <a:ext cx="1554480" cy="1384995"/>
            </a:xfrm>
            <a:prstGeom prst="rect">
              <a:avLst/>
            </a:prstGeom>
            <a:noFill/>
          </p:spPr>
          <p:txBody>
            <a:bodyPr wrap="square" lIns="0" tIns="0" rIns="0" bIns="0" rtlCol="0" anchor="t">
              <a:spAutoFit/>
            </a:bodyPr>
            <a:lstStyle/>
            <a:p>
              <a:pPr algn="ctr">
                <a:spcBef>
                  <a:spcPts val="600"/>
                </a:spcBef>
              </a:pPr>
              <a:r>
                <a:rPr lang="en-US" sz="2000" dirty="0">
                  <a:ea typeface="+mn-lt"/>
                  <a:cs typeface="+mn-lt"/>
                </a:rPr>
                <a:t>Treating missing values</a:t>
              </a:r>
              <a:endParaRPr lang="en-US"/>
            </a:p>
            <a:p>
              <a:pPr marL="114300" lvl="1" indent="-114300" algn="ctr">
                <a:spcBef>
                  <a:spcPts val="600"/>
                </a:spcBef>
                <a:buFont typeface="Arial,Sans-Serif"/>
                <a:buChar char="•"/>
              </a:pPr>
              <a:endParaRPr lang="en-US" sz="2000" dirty="0">
                <a:ea typeface="+mn-lt"/>
                <a:cs typeface="+mn-lt"/>
              </a:endParaRPr>
            </a:p>
            <a:p>
              <a:pPr algn="ctr">
                <a:spcBef>
                  <a:spcPts val="600"/>
                </a:spcBef>
              </a:pPr>
              <a:endParaRPr lang="en-US" sz="2000" dirty="0">
                <a:cs typeface="Calibri"/>
              </a:endParaRPr>
            </a:p>
          </p:txBody>
        </p:sp>
        <p:sp>
          <p:nvSpPr>
            <p:cNvPr id="34" name="TextBox 33"/>
            <p:cNvSpPr txBox="1"/>
            <p:nvPr/>
          </p:nvSpPr>
          <p:spPr>
            <a:xfrm>
              <a:off x="8740014" y="2571648"/>
              <a:ext cx="1554480" cy="1461939"/>
            </a:xfrm>
            <a:prstGeom prst="rect">
              <a:avLst/>
            </a:prstGeom>
            <a:noFill/>
          </p:spPr>
          <p:txBody>
            <a:bodyPr wrap="square" lIns="0" tIns="0" rIns="0" bIns="0" rtlCol="0" anchor="t">
              <a:spAutoFit/>
            </a:bodyPr>
            <a:lstStyle/>
            <a:p>
              <a:pPr algn="ctr">
                <a:spcBef>
                  <a:spcPts val="600"/>
                </a:spcBef>
              </a:pPr>
              <a:r>
                <a:rPr lang="en-US" sz="2000" dirty="0"/>
                <a:t>  Treating Outliers</a:t>
              </a:r>
              <a:endParaRPr lang="en-US" sz="2000" dirty="0">
                <a:ea typeface="+mn-lt"/>
                <a:cs typeface="+mn-lt"/>
              </a:endParaRPr>
            </a:p>
            <a:p>
              <a:pPr marL="114300" lvl="1" indent="-114300" algn="ctr">
                <a:spcBef>
                  <a:spcPts val="600"/>
                </a:spcBef>
                <a:buFont typeface="Arial,Sans-Serif"/>
                <a:buChar char="•"/>
              </a:pPr>
              <a:endParaRPr lang="en-US" sz="2000" dirty="0">
                <a:ea typeface="+mn-lt"/>
                <a:cs typeface="+mn-lt"/>
              </a:endParaRPr>
            </a:p>
            <a:p>
              <a:pPr algn="ctr">
                <a:spcBef>
                  <a:spcPts val="600"/>
                </a:spcBef>
              </a:pPr>
              <a:endParaRPr lang="en-US" sz="2000" dirty="0">
                <a:ea typeface="+mn-lt"/>
                <a:cs typeface="+mn-lt"/>
              </a:endParaRPr>
            </a:p>
            <a:p>
              <a:pPr algn="ctr">
                <a:spcBef>
                  <a:spcPts val="600"/>
                </a:spcBef>
              </a:pPr>
              <a:endParaRPr lang="en-US" sz="2000" dirty="0">
                <a:cs typeface="Calibri"/>
              </a:endParaRPr>
            </a:p>
          </p:txBody>
        </p:sp>
      </p:grpSp>
      <p:sp>
        <p:nvSpPr>
          <p:cNvPr id="3" name="Text Placeholder 9">
            <a:extLst>
              <a:ext uri="{FF2B5EF4-FFF2-40B4-BE49-F238E27FC236}">
                <a16:creationId xmlns:a16="http://schemas.microsoft.com/office/drawing/2014/main" id="{E5EF24A8-EB48-4ABC-A554-B91782709468}"/>
              </a:ext>
            </a:extLst>
          </p:cNvPr>
          <p:cNvSpPr txBox="1">
            <a:spLocks/>
          </p:cNvSpPr>
          <p:nvPr/>
        </p:nvSpPr>
        <p:spPr>
          <a:xfrm>
            <a:off x="454025" y="258694"/>
            <a:ext cx="11188700" cy="757255"/>
          </a:xfrm>
          <a:prstGeom prst="rect">
            <a:avLst/>
          </a:prstGeom>
        </p:spPr>
        <p:txBody>
          <a:bodyPr vert="horz" lIns="0" tIns="0" rIns="0" bIns="0" rtlCol="0" anchor="t">
            <a:noAutofit/>
          </a:bodyPr>
          <a:lstStyle>
            <a:lvl1pPr marL="0" indent="0" algn="l" defTabSz="914400" rtl="0" eaLnBrk="1" latinLnBrk="0" hangingPunct="1">
              <a:spcBef>
                <a:spcPts val="0"/>
              </a:spcBef>
              <a:spcAft>
                <a:spcPts val="1000"/>
              </a:spcAft>
              <a:buSzPct val="100000"/>
              <a:buFontTx/>
              <a:buNone/>
              <a:defRPr sz="1800" b="0" kern="1200">
                <a:solidFill>
                  <a:srgbClr val="575757"/>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IN" sz="3200" b="1" dirty="0">
                <a:solidFill>
                  <a:schemeClr val="tx1"/>
                </a:solidFill>
                <a:cs typeface="Calibri"/>
              </a:rPr>
              <a:t>DATA MANIPULATION USING PYTHON</a:t>
            </a:r>
            <a:endParaRPr lang="en-US" sz="3200" b="1" dirty="0">
              <a:solidFill>
                <a:schemeClr val="tx1"/>
              </a:solidFill>
            </a:endParaRPr>
          </a:p>
        </p:txBody>
      </p:sp>
      <p:sp>
        <p:nvSpPr>
          <p:cNvPr id="8" name="Rectangle 7">
            <a:extLst>
              <a:ext uri="{FF2B5EF4-FFF2-40B4-BE49-F238E27FC236}">
                <a16:creationId xmlns:a16="http://schemas.microsoft.com/office/drawing/2014/main" id="{A07571C5-1FDF-4085-98DA-75E0FF0C54BC}"/>
              </a:ext>
            </a:extLst>
          </p:cNvPr>
          <p:cNvSpPr/>
          <p:nvPr/>
        </p:nvSpPr>
        <p:spPr bwMode="gray">
          <a:xfrm>
            <a:off x="304801" y="1126331"/>
            <a:ext cx="11606210" cy="4391023"/>
          </a:xfrm>
          <a:prstGeom prst="rect">
            <a:avLst/>
          </a:prstGeom>
          <a:noFill/>
          <a:ln w="12700">
            <a:solidFill>
              <a:schemeClr val="accent1"/>
            </a:solidFill>
            <a:headEnd/>
            <a:tailEnd/>
          </a:ln>
        </p:spPr>
        <p:style>
          <a:lnRef idx="2">
            <a:schemeClr val="accent2"/>
          </a:lnRef>
          <a:fillRef idx="1">
            <a:schemeClr val="lt1"/>
          </a:fillRef>
          <a:effectRef idx="0">
            <a:schemeClr val="accent2"/>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 name="Rectangle 3">
            <a:extLst>
              <a:ext uri="{FF2B5EF4-FFF2-40B4-BE49-F238E27FC236}">
                <a16:creationId xmlns:a16="http://schemas.microsoft.com/office/drawing/2014/main" id="{E15A771A-D1FE-4B01-A854-EF4CD07B64E2}"/>
              </a:ext>
            </a:extLst>
          </p:cNvPr>
          <p:cNvSpPr/>
          <p:nvPr/>
        </p:nvSpPr>
        <p:spPr bwMode="gray">
          <a:xfrm>
            <a:off x="-4761" y="5948362"/>
            <a:ext cx="11391897" cy="914399"/>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6" name="TextBox 5">
            <a:extLst>
              <a:ext uri="{FF2B5EF4-FFF2-40B4-BE49-F238E27FC236}">
                <a16:creationId xmlns:a16="http://schemas.microsoft.com/office/drawing/2014/main" id="{6A921467-39A6-45DC-A4D1-83EBE9DFF8E4}"/>
              </a:ext>
            </a:extLst>
          </p:cNvPr>
          <p:cNvSpPr txBox="1"/>
          <p:nvPr/>
        </p:nvSpPr>
        <p:spPr>
          <a:xfrm>
            <a:off x="11537879" y="6462445"/>
            <a:ext cx="297950" cy="276999"/>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13433619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Shape&#10;&#10;Description automatically generated">
            <a:extLst>
              <a:ext uri="{FF2B5EF4-FFF2-40B4-BE49-F238E27FC236}">
                <a16:creationId xmlns:a16="http://schemas.microsoft.com/office/drawing/2014/main" id="{C92B1778-E1CD-4B14-96B8-1B6A13BC6BD9}"/>
              </a:ext>
            </a:extLst>
          </p:cNvPr>
          <p:cNvPicPr>
            <a:picLocks noChangeAspect="1"/>
          </p:cNvPicPr>
          <p:nvPr/>
        </p:nvPicPr>
        <p:blipFill>
          <a:blip r:embed="rId2"/>
          <a:stretch>
            <a:fillRect/>
          </a:stretch>
        </p:blipFill>
        <p:spPr>
          <a:xfrm>
            <a:off x="259557" y="600942"/>
            <a:ext cx="5541166" cy="6156176"/>
          </a:xfrm>
          <a:prstGeom prst="rect">
            <a:avLst/>
          </a:prstGeom>
        </p:spPr>
      </p:pic>
      <p:pic>
        <p:nvPicPr>
          <p:cNvPr id="6" name="Picture 6" descr="A picture containing text, orange, close&#10;&#10;Description automatically generated">
            <a:extLst>
              <a:ext uri="{FF2B5EF4-FFF2-40B4-BE49-F238E27FC236}">
                <a16:creationId xmlns:a16="http://schemas.microsoft.com/office/drawing/2014/main" id="{CF8CF185-182A-43FA-B7EF-5BC3D58DDA2E}"/>
              </a:ext>
            </a:extLst>
          </p:cNvPr>
          <p:cNvPicPr>
            <a:picLocks noChangeAspect="1"/>
          </p:cNvPicPr>
          <p:nvPr/>
        </p:nvPicPr>
        <p:blipFill>
          <a:blip r:embed="rId3"/>
          <a:stretch>
            <a:fillRect/>
          </a:stretch>
        </p:blipFill>
        <p:spPr>
          <a:xfrm>
            <a:off x="497682" y="697540"/>
            <a:ext cx="5076823" cy="807576"/>
          </a:xfrm>
          <a:prstGeom prst="rect">
            <a:avLst/>
          </a:prstGeom>
        </p:spPr>
      </p:pic>
      <p:pic>
        <p:nvPicPr>
          <p:cNvPr id="8" name="Picture 8" descr="Shape&#10;&#10;Description automatically generated">
            <a:extLst>
              <a:ext uri="{FF2B5EF4-FFF2-40B4-BE49-F238E27FC236}">
                <a16:creationId xmlns:a16="http://schemas.microsoft.com/office/drawing/2014/main" id="{87DE4547-406E-4990-A036-95B88B6F9F4E}"/>
              </a:ext>
            </a:extLst>
          </p:cNvPr>
          <p:cNvPicPr>
            <a:picLocks noChangeAspect="1"/>
          </p:cNvPicPr>
          <p:nvPr/>
        </p:nvPicPr>
        <p:blipFill>
          <a:blip r:embed="rId4"/>
          <a:stretch>
            <a:fillRect/>
          </a:stretch>
        </p:blipFill>
        <p:spPr>
          <a:xfrm>
            <a:off x="6105526" y="597781"/>
            <a:ext cx="5862637" cy="6174404"/>
          </a:xfrm>
          <a:prstGeom prst="rect">
            <a:avLst/>
          </a:prstGeom>
        </p:spPr>
      </p:pic>
      <p:pic>
        <p:nvPicPr>
          <p:cNvPr id="9" name="Picture 9" descr="A picture containing text, orange, watching, close&#10;&#10;Description automatically generated">
            <a:extLst>
              <a:ext uri="{FF2B5EF4-FFF2-40B4-BE49-F238E27FC236}">
                <a16:creationId xmlns:a16="http://schemas.microsoft.com/office/drawing/2014/main" id="{C632A6D9-686C-4010-966F-F8FC4866DE27}"/>
              </a:ext>
            </a:extLst>
          </p:cNvPr>
          <p:cNvPicPr>
            <a:picLocks noChangeAspect="1"/>
          </p:cNvPicPr>
          <p:nvPr/>
        </p:nvPicPr>
        <p:blipFill>
          <a:blip r:embed="rId5"/>
          <a:stretch>
            <a:fillRect/>
          </a:stretch>
        </p:blipFill>
        <p:spPr>
          <a:xfrm>
            <a:off x="6510336" y="781579"/>
            <a:ext cx="5303044" cy="723538"/>
          </a:xfrm>
          <a:prstGeom prst="rect">
            <a:avLst/>
          </a:prstGeom>
        </p:spPr>
      </p:pic>
      <p:pic>
        <p:nvPicPr>
          <p:cNvPr id="11" name="Picture 11" descr="Chart, pie chart&#10;&#10;Description automatically generated">
            <a:extLst>
              <a:ext uri="{FF2B5EF4-FFF2-40B4-BE49-F238E27FC236}">
                <a16:creationId xmlns:a16="http://schemas.microsoft.com/office/drawing/2014/main" id="{0AE432F9-F22A-4029-BDEE-93AB2CA45D2E}"/>
              </a:ext>
            </a:extLst>
          </p:cNvPr>
          <p:cNvPicPr>
            <a:picLocks noChangeAspect="1"/>
          </p:cNvPicPr>
          <p:nvPr/>
        </p:nvPicPr>
        <p:blipFill>
          <a:blip r:embed="rId6"/>
          <a:stretch>
            <a:fillRect/>
          </a:stretch>
        </p:blipFill>
        <p:spPr>
          <a:xfrm>
            <a:off x="6760368" y="2053486"/>
            <a:ext cx="4826792" cy="3941650"/>
          </a:xfrm>
          <a:prstGeom prst="rect">
            <a:avLst/>
          </a:prstGeom>
        </p:spPr>
      </p:pic>
      <p:pic>
        <p:nvPicPr>
          <p:cNvPr id="13" name="Picture 13" descr="Chart&#10;&#10;Description automatically generated">
            <a:extLst>
              <a:ext uri="{FF2B5EF4-FFF2-40B4-BE49-F238E27FC236}">
                <a16:creationId xmlns:a16="http://schemas.microsoft.com/office/drawing/2014/main" id="{DB88D4EA-09C0-4131-B65A-31A7796E8F14}"/>
              </a:ext>
            </a:extLst>
          </p:cNvPr>
          <p:cNvPicPr>
            <a:picLocks noChangeAspect="1"/>
          </p:cNvPicPr>
          <p:nvPr/>
        </p:nvPicPr>
        <p:blipFill>
          <a:blip r:embed="rId7"/>
          <a:stretch>
            <a:fillRect/>
          </a:stretch>
        </p:blipFill>
        <p:spPr>
          <a:xfrm>
            <a:off x="402432" y="1547308"/>
            <a:ext cx="5172072" cy="4739694"/>
          </a:xfrm>
          <a:prstGeom prst="rect">
            <a:avLst/>
          </a:prstGeom>
        </p:spPr>
      </p:pic>
    </p:spTree>
    <p:extLst>
      <p:ext uri="{BB962C8B-B14F-4D97-AF65-F5344CB8AC3E}">
        <p14:creationId xmlns:p14="http://schemas.microsoft.com/office/powerpoint/2010/main" val="40748997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Chart, box and whisker chart&#10;&#10;Description automatically generated">
            <a:extLst>
              <a:ext uri="{FF2B5EF4-FFF2-40B4-BE49-F238E27FC236}">
                <a16:creationId xmlns:a16="http://schemas.microsoft.com/office/drawing/2014/main" id="{834E7672-A9CA-4063-B87B-AF1C8404D060}"/>
              </a:ext>
            </a:extLst>
          </p:cNvPr>
          <p:cNvPicPr>
            <a:picLocks noChangeAspect="1"/>
          </p:cNvPicPr>
          <p:nvPr/>
        </p:nvPicPr>
        <p:blipFill>
          <a:blip r:embed="rId2"/>
          <a:stretch>
            <a:fillRect/>
          </a:stretch>
        </p:blipFill>
        <p:spPr>
          <a:xfrm>
            <a:off x="283368" y="690845"/>
            <a:ext cx="6041231" cy="5555844"/>
          </a:xfrm>
          <a:prstGeom prst="rect">
            <a:avLst/>
          </a:prstGeom>
        </p:spPr>
      </p:pic>
      <p:pic>
        <p:nvPicPr>
          <p:cNvPr id="8" name="Picture 8" descr="Chart, scatter chart&#10;&#10;Description automatically generated">
            <a:extLst>
              <a:ext uri="{FF2B5EF4-FFF2-40B4-BE49-F238E27FC236}">
                <a16:creationId xmlns:a16="http://schemas.microsoft.com/office/drawing/2014/main" id="{51ACA67E-8BF9-47AD-84DF-DC8D8BA415B1}"/>
              </a:ext>
            </a:extLst>
          </p:cNvPr>
          <p:cNvPicPr>
            <a:picLocks noChangeAspect="1"/>
          </p:cNvPicPr>
          <p:nvPr/>
        </p:nvPicPr>
        <p:blipFill>
          <a:blip r:embed="rId3"/>
          <a:stretch>
            <a:fillRect/>
          </a:stretch>
        </p:blipFill>
        <p:spPr>
          <a:xfrm>
            <a:off x="6893960" y="1065680"/>
            <a:ext cx="4852377" cy="5047444"/>
          </a:xfrm>
          <a:prstGeom prst="rect">
            <a:avLst/>
          </a:prstGeom>
        </p:spPr>
      </p:pic>
      <p:sp>
        <p:nvSpPr>
          <p:cNvPr id="9" name="TextBox 8">
            <a:extLst>
              <a:ext uri="{FF2B5EF4-FFF2-40B4-BE49-F238E27FC236}">
                <a16:creationId xmlns:a16="http://schemas.microsoft.com/office/drawing/2014/main" id="{7CB25EF4-3E15-4495-A077-F3CE203769DB}"/>
              </a:ext>
            </a:extLst>
          </p:cNvPr>
          <p:cNvSpPr txBox="1"/>
          <p:nvPr/>
        </p:nvSpPr>
        <p:spPr>
          <a:xfrm>
            <a:off x="7058025" y="295274"/>
            <a:ext cx="4743447" cy="100027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Bef>
                <a:spcPts val="600"/>
              </a:spcBef>
              <a:buSzPct val="100000"/>
            </a:pPr>
            <a:r>
              <a:rPr lang="en-US" sz="2000" dirty="0">
                <a:ea typeface="+mn-lt"/>
                <a:cs typeface="+mn-lt"/>
              </a:rPr>
              <a:t>The joint plot shows the direct relation between </a:t>
            </a:r>
            <a:r>
              <a:rPr lang="en-US" sz="2000" dirty="0" err="1">
                <a:ea typeface="+mn-lt"/>
                <a:cs typeface="+mn-lt"/>
              </a:rPr>
              <a:t>asset_cost</a:t>
            </a:r>
            <a:r>
              <a:rPr lang="en-US" sz="2000" dirty="0">
                <a:ea typeface="+mn-lt"/>
                <a:cs typeface="+mn-lt"/>
              </a:rPr>
              <a:t> and </a:t>
            </a:r>
            <a:r>
              <a:rPr lang="en-US" sz="2000" dirty="0" err="1">
                <a:ea typeface="+mn-lt"/>
                <a:cs typeface="+mn-lt"/>
              </a:rPr>
              <a:t>disbursed_amount</a:t>
            </a:r>
            <a:r>
              <a:rPr lang="en-US" sz="2000" dirty="0">
                <a:ea typeface="+mn-lt"/>
                <a:cs typeface="+mn-lt"/>
              </a:rPr>
              <a:t>.</a:t>
            </a:r>
            <a:endParaRPr lang="en-US" sz="2000" dirty="0">
              <a:cs typeface="Calibri"/>
            </a:endParaRPr>
          </a:p>
          <a:p>
            <a:pPr marL="203200" indent="-203200" algn="ctr">
              <a:spcBef>
                <a:spcPts val="600"/>
              </a:spcBef>
              <a:buSzPct val="100000"/>
              <a:buFont typeface="Arial"/>
              <a:buChar char="•"/>
            </a:pPr>
            <a:endParaRPr lang="en-US" sz="2000" b="1" dirty="0">
              <a:solidFill>
                <a:srgbClr val="313131"/>
              </a:solidFill>
              <a:cs typeface="Calibri"/>
            </a:endParaRPr>
          </a:p>
        </p:txBody>
      </p:sp>
      <p:sp>
        <p:nvSpPr>
          <p:cNvPr id="10" name="TextBox 9">
            <a:extLst>
              <a:ext uri="{FF2B5EF4-FFF2-40B4-BE49-F238E27FC236}">
                <a16:creationId xmlns:a16="http://schemas.microsoft.com/office/drawing/2014/main" id="{E94F3069-04BF-4BD4-8E9F-11F898EA8FEA}"/>
              </a:ext>
            </a:extLst>
          </p:cNvPr>
          <p:cNvSpPr txBox="1"/>
          <p:nvPr/>
        </p:nvSpPr>
        <p:spPr>
          <a:xfrm>
            <a:off x="1009650" y="295274"/>
            <a:ext cx="4886323"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Bef>
                <a:spcPts val="600"/>
              </a:spcBef>
              <a:buSzPct val="100000"/>
            </a:pPr>
            <a:r>
              <a:rPr lang="en-US" sz="2000" dirty="0">
                <a:ea typeface="+mn-lt"/>
                <a:cs typeface="+mn-lt"/>
              </a:rPr>
              <a:t>Outlier detection and treatment </a:t>
            </a:r>
            <a:endParaRPr lang="en-US" sz="2000" dirty="0">
              <a:solidFill>
                <a:srgbClr val="000000"/>
              </a:solidFill>
              <a:cs typeface="Calibri"/>
            </a:endParaRPr>
          </a:p>
        </p:txBody>
      </p:sp>
      <p:sp>
        <p:nvSpPr>
          <p:cNvPr id="12" name="Rectangle 11">
            <a:extLst>
              <a:ext uri="{FF2B5EF4-FFF2-40B4-BE49-F238E27FC236}">
                <a16:creationId xmlns:a16="http://schemas.microsoft.com/office/drawing/2014/main" id="{A12711AD-D61D-425D-9253-54F6234EFC9F}"/>
              </a:ext>
            </a:extLst>
          </p:cNvPr>
          <p:cNvSpPr/>
          <p:nvPr/>
        </p:nvSpPr>
        <p:spPr bwMode="gray">
          <a:xfrm>
            <a:off x="283368" y="161925"/>
            <a:ext cx="6222206" cy="6208054"/>
          </a:xfrm>
          <a:prstGeom prst="rect">
            <a:avLst/>
          </a:prstGeom>
          <a:noFill/>
          <a:ln w="12700">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3" name="Rectangle 12">
            <a:extLst>
              <a:ext uri="{FF2B5EF4-FFF2-40B4-BE49-F238E27FC236}">
                <a16:creationId xmlns:a16="http://schemas.microsoft.com/office/drawing/2014/main" id="{CD7BFB05-36BB-4696-951F-F6096077A446}"/>
              </a:ext>
            </a:extLst>
          </p:cNvPr>
          <p:cNvSpPr/>
          <p:nvPr/>
        </p:nvSpPr>
        <p:spPr bwMode="gray">
          <a:xfrm>
            <a:off x="6750122" y="161924"/>
            <a:ext cx="5351390" cy="6208054"/>
          </a:xfrm>
          <a:prstGeom prst="rect">
            <a:avLst/>
          </a:prstGeom>
          <a:noFill/>
          <a:ln w="12700">
            <a:headEnd/>
            <a:tailEnd/>
          </a:ln>
        </p:spPr>
        <p:style>
          <a:lnRef idx="2">
            <a:schemeClr val="accent1"/>
          </a:lnRef>
          <a:fillRef idx="1">
            <a:schemeClr val="lt1"/>
          </a:fillRef>
          <a:effectRef idx="0">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extBox 1">
            <a:extLst>
              <a:ext uri="{FF2B5EF4-FFF2-40B4-BE49-F238E27FC236}">
                <a16:creationId xmlns:a16="http://schemas.microsoft.com/office/drawing/2014/main" id="{58E8BBE1-250F-43E4-933F-05C85B3DB593}"/>
              </a:ext>
            </a:extLst>
          </p:cNvPr>
          <p:cNvSpPr txBox="1"/>
          <p:nvPr/>
        </p:nvSpPr>
        <p:spPr>
          <a:xfrm>
            <a:off x="283368" y="6457774"/>
            <a:ext cx="2778331" cy="312896"/>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5" name="TextBox 4">
            <a:extLst>
              <a:ext uri="{FF2B5EF4-FFF2-40B4-BE49-F238E27FC236}">
                <a16:creationId xmlns:a16="http://schemas.microsoft.com/office/drawing/2014/main" id="{B6239B3D-F755-4ECF-AF40-B25D3350B2B5}"/>
              </a:ext>
            </a:extLst>
          </p:cNvPr>
          <p:cNvSpPr txBox="1"/>
          <p:nvPr/>
        </p:nvSpPr>
        <p:spPr>
          <a:xfrm>
            <a:off x="8876371" y="6482993"/>
            <a:ext cx="2925101" cy="287677"/>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13748253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3" name="Title 1"/>
          <p:cNvSpPr>
            <a:spLocks noGrp="1"/>
          </p:cNvSpPr>
          <p:nvPr>
            <p:ph type="title"/>
          </p:nvPr>
        </p:nvSpPr>
        <p:spPr>
          <a:xfrm>
            <a:off x="141856" y="463290"/>
            <a:ext cx="13068950" cy="380896"/>
          </a:xfrm>
        </p:spPr>
        <p:txBody>
          <a:bodyPr/>
          <a:lstStyle/>
          <a:p>
            <a:r>
              <a:rPr lang="en-US" altLang="ja-JP" sz="3200" b="1" dirty="0"/>
              <a:t>SQL - ORACLE</a:t>
            </a:r>
            <a:endParaRPr lang="en-US" sz="3200" b="1" dirty="0"/>
          </a:p>
        </p:txBody>
      </p:sp>
      <p:grpSp>
        <p:nvGrpSpPr>
          <p:cNvPr id="3" name="Group 2">
            <a:extLst>
              <a:ext uri="{FF2B5EF4-FFF2-40B4-BE49-F238E27FC236}">
                <a16:creationId xmlns:a16="http://schemas.microsoft.com/office/drawing/2014/main" id="{A80CF369-20CD-4064-AE5B-D2A0B77783AD}"/>
              </a:ext>
            </a:extLst>
          </p:cNvPr>
          <p:cNvGrpSpPr/>
          <p:nvPr/>
        </p:nvGrpSpPr>
        <p:grpSpPr>
          <a:xfrm>
            <a:off x="141856" y="1125182"/>
            <a:ext cx="11626143" cy="4685852"/>
            <a:chOff x="1702410" y="1269441"/>
            <a:chExt cx="8756521" cy="4685852"/>
          </a:xfrm>
        </p:grpSpPr>
        <p:cxnSp>
          <p:nvCxnSpPr>
            <p:cNvPr id="43" name="Elbow Connector 42"/>
            <p:cNvCxnSpPr>
              <a:cxnSpLocks/>
              <a:stCxn id="44" idx="3"/>
            </p:cNvCxnSpPr>
            <p:nvPr/>
          </p:nvCxnSpPr>
          <p:spPr>
            <a:xfrm flipV="1">
              <a:off x="7399364" y="3840383"/>
              <a:ext cx="434450" cy="1"/>
            </a:xfrm>
            <a:prstGeom prst="bentConnector3">
              <a:avLst>
                <a:gd name="adj1" fmla="val 50000"/>
              </a:avLst>
            </a:prstGeom>
            <a:ln w="6350">
              <a:solidFill>
                <a:srgbClr val="BBBCBC"/>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cxnSpLocks/>
              <a:stCxn id="53" idx="3"/>
              <a:endCxn id="44" idx="1"/>
            </p:cNvCxnSpPr>
            <p:nvPr/>
          </p:nvCxnSpPr>
          <p:spPr>
            <a:xfrm flipV="1">
              <a:off x="4265239" y="3840384"/>
              <a:ext cx="462208" cy="5944"/>
            </a:xfrm>
            <a:prstGeom prst="bentConnector3">
              <a:avLst>
                <a:gd name="adj1" fmla="val 50000"/>
              </a:avLst>
            </a:prstGeom>
            <a:ln w="6350">
              <a:solidFill>
                <a:srgbClr val="BBBCBC"/>
              </a:solidFill>
            </a:ln>
          </p:spPr>
          <p:style>
            <a:lnRef idx="1">
              <a:schemeClr val="accent1"/>
            </a:lnRef>
            <a:fillRef idx="0">
              <a:schemeClr val="accent1"/>
            </a:fillRef>
            <a:effectRef idx="0">
              <a:schemeClr val="accent1"/>
            </a:effectRef>
            <a:fontRef idx="minor">
              <a:schemeClr val="tx1"/>
            </a:fontRef>
          </p:style>
        </p:cxnSp>
        <p:sp>
          <p:nvSpPr>
            <p:cNvPr id="668708" name="Text Box 10"/>
            <p:cNvSpPr txBox="1">
              <a:spLocks noChangeArrowheads="1"/>
            </p:cNvSpPr>
            <p:nvPr/>
          </p:nvSpPr>
          <p:spPr bwMode="auto">
            <a:xfrm>
              <a:off x="1702410" y="1282943"/>
              <a:ext cx="2562828" cy="454421"/>
            </a:xfrm>
            <a:prstGeom prst="rect">
              <a:avLst/>
            </a:prstGeom>
            <a:solidFill>
              <a:schemeClr val="accent3"/>
            </a:solidFill>
            <a:ln w="9525" algn="ctr">
              <a:solidFill>
                <a:schemeClr val="accent3"/>
              </a:solidFill>
              <a:miter lim="800000"/>
              <a:headEnd/>
              <a:tailEnd type="none" w="sm" len="med"/>
            </a:ln>
          </p:spPr>
          <p:txBody>
            <a:bodyPr lIns="88900" tIns="88900" rIns="88900" bIns="88900" anchor="ctr" anchorCtr="0"/>
            <a:lstStyle/>
            <a:p>
              <a:pPr defTabSz="957263"/>
              <a:r>
                <a:rPr lang="en-US" sz="1600" b="1" dirty="0">
                  <a:solidFill>
                    <a:schemeClr val="bg1"/>
                  </a:solidFill>
                </a:rPr>
                <a:t>Entity Relationship Diagram</a:t>
              </a:r>
            </a:p>
          </p:txBody>
        </p:sp>
        <p:sp>
          <p:nvSpPr>
            <p:cNvPr id="44" name="Rectangle 43"/>
            <p:cNvSpPr>
              <a:spLocks noChangeArrowheads="1"/>
            </p:cNvSpPr>
            <p:nvPr/>
          </p:nvSpPr>
          <p:spPr bwMode="auto">
            <a:xfrm>
              <a:off x="4727447" y="1725474"/>
              <a:ext cx="2671917" cy="4229819"/>
            </a:xfrm>
            <a:prstGeom prst="rect">
              <a:avLst/>
            </a:prstGeom>
            <a:noFill/>
            <a:ln w="9525" algn="ctr">
              <a:solidFill>
                <a:schemeClr val="bg2">
                  <a:lumMod val="90000"/>
                </a:schemeClr>
              </a:solidFill>
              <a:miter lim="800000"/>
              <a:headEnd/>
              <a:tailEnd/>
            </a:ln>
          </p:spPr>
          <p:txBody>
            <a:bodyPr lIns="88900" tIns="88900" rIns="88900" bIns="88900"/>
            <a:lstStyle/>
            <a:p>
              <a:pPr marL="359623" indent="-359623" defTabSz="957998">
                <a:lnSpc>
                  <a:spcPct val="106000"/>
                </a:lnSpc>
                <a:spcBef>
                  <a:spcPts val="1344"/>
                </a:spcBef>
                <a:defRPr/>
              </a:pPr>
              <a:endParaRPr lang="en-US" sz="1200" dirty="0">
                <a:solidFill>
                  <a:srgbClr val="002776"/>
                </a:solidFill>
                <a:latin typeface="Arial"/>
              </a:endParaRPr>
            </a:p>
          </p:txBody>
        </p:sp>
        <p:sp>
          <p:nvSpPr>
            <p:cNvPr id="668706" name="Text Box 10"/>
            <p:cNvSpPr txBox="1">
              <a:spLocks noChangeArrowheads="1"/>
            </p:cNvSpPr>
            <p:nvPr/>
          </p:nvSpPr>
          <p:spPr bwMode="auto">
            <a:xfrm>
              <a:off x="4727447" y="1282943"/>
              <a:ext cx="2671916" cy="435231"/>
            </a:xfrm>
            <a:prstGeom prst="rect">
              <a:avLst/>
            </a:prstGeom>
            <a:solidFill>
              <a:schemeClr val="accent3"/>
            </a:solidFill>
            <a:ln w="9525" algn="ctr">
              <a:solidFill>
                <a:schemeClr val="accent3"/>
              </a:solidFill>
              <a:miter lim="800000"/>
              <a:headEnd/>
              <a:tailEnd type="none" w="sm" len="med"/>
            </a:ln>
          </p:spPr>
          <p:txBody>
            <a:bodyPr lIns="88900" tIns="88900" rIns="88900" bIns="88900" anchor="ctr" anchorCtr="0"/>
            <a:lstStyle/>
            <a:p>
              <a:pPr defTabSz="957263"/>
              <a:r>
                <a:rPr lang="en-US" sz="1600" b="1" dirty="0">
                  <a:solidFill>
                    <a:schemeClr val="bg1"/>
                  </a:solidFill>
                </a:rPr>
                <a:t>Relational Schema</a:t>
              </a:r>
            </a:p>
          </p:txBody>
        </p:sp>
        <p:sp>
          <p:nvSpPr>
            <p:cNvPr id="53" name="Rectangle 52"/>
            <p:cNvSpPr>
              <a:spLocks noChangeArrowheads="1"/>
            </p:cNvSpPr>
            <p:nvPr/>
          </p:nvSpPr>
          <p:spPr bwMode="auto">
            <a:xfrm>
              <a:off x="1702413" y="1737363"/>
              <a:ext cx="2562826" cy="4217929"/>
            </a:xfrm>
            <a:prstGeom prst="rect">
              <a:avLst/>
            </a:prstGeom>
            <a:noFill/>
            <a:ln w="9525" algn="ctr">
              <a:solidFill>
                <a:schemeClr val="bg2">
                  <a:lumMod val="90000"/>
                </a:schemeClr>
              </a:solidFill>
              <a:miter lim="800000"/>
              <a:headEnd/>
              <a:tailEnd/>
            </a:ln>
          </p:spPr>
          <p:txBody>
            <a:bodyPr lIns="88900" tIns="88900" rIns="88900" bIns="88900"/>
            <a:lstStyle/>
            <a:p>
              <a:pPr marL="359623" indent="-359623" defTabSz="957998">
                <a:lnSpc>
                  <a:spcPct val="106000"/>
                </a:lnSpc>
                <a:spcBef>
                  <a:spcPts val="1344"/>
                </a:spcBef>
                <a:defRPr/>
              </a:pPr>
              <a:endParaRPr lang="en-US" sz="1200" dirty="0">
                <a:solidFill>
                  <a:srgbClr val="002776"/>
                </a:solidFill>
                <a:latin typeface="Arial"/>
              </a:endParaRPr>
            </a:p>
          </p:txBody>
        </p:sp>
        <p:sp>
          <p:nvSpPr>
            <p:cNvPr id="60" name="Rectangle 59"/>
            <p:cNvSpPr>
              <a:spLocks noChangeArrowheads="1"/>
            </p:cNvSpPr>
            <p:nvPr/>
          </p:nvSpPr>
          <p:spPr bwMode="auto">
            <a:xfrm>
              <a:off x="7836366" y="1730494"/>
              <a:ext cx="2622565" cy="4224799"/>
            </a:xfrm>
            <a:prstGeom prst="rect">
              <a:avLst/>
            </a:prstGeom>
            <a:noFill/>
            <a:ln w="9525" algn="ctr">
              <a:solidFill>
                <a:schemeClr val="bg2">
                  <a:lumMod val="90000"/>
                </a:schemeClr>
              </a:solidFill>
              <a:miter lim="800000"/>
              <a:headEnd/>
              <a:tailEnd/>
            </a:ln>
          </p:spPr>
          <p:txBody>
            <a:bodyPr lIns="88900" tIns="88900" rIns="88900" bIns="88900"/>
            <a:lstStyle/>
            <a:p>
              <a:pPr marL="359623" indent="-359623" defTabSz="957998">
                <a:lnSpc>
                  <a:spcPct val="106000"/>
                </a:lnSpc>
                <a:spcBef>
                  <a:spcPts val="1344"/>
                </a:spcBef>
                <a:defRPr/>
              </a:pPr>
              <a:endParaRPr lang="en-US" sz="1200" dirty="0">
                <a:solidFill>
                  <a:srgbClr val="002776"/>
                </a:solidFill>
                <a:latin typeface="Arial"/>
              </a:endParaRPr>
            </a:p>
          </p:txBody>
        </p:sp>
        <p:sp>
          <p:nvSpPr>
            <p:cNvPr id="62" name="Text Box 10"/>
            <p:cNvSpPr txBox="1">
              <a:spLocks noChangeArrowheads="1"/>
            </p:cNvSpPr>
            <p:nvPr/>
          </p:nvSpPr>
          <p:spPr bwMode="auto">
            <a:xfrm>
              <a:off x="7836366" y="1269441"/>
              <a:ext cx="2622565" cy="467923"/>
            </a:xfrm>
            <a:prstGeom prst="rect">
              <a:avLst/>
            </a:prstGeom>
            <a:solidFill>
              <a:schemeClr val="accent3"/>
            </a:solidFill>
            <a:ln w="9525" algn="ctr">
              <a:solidFill>
                <a:schemeClr val="accent3"/>
              </a:solidFill>
              <a:miter lim="800000"/>
              <a:headEnd/>
              <a:tailEnd type="none" w="sm" len="med"/>
            </a:ln>
          </p:spPr>
          <p:txBody>
            <a:bodyPr lIns="88900" tIns="88900" rIns="88900" bIns="88900" anchor="ctr" anchorCtr="0"/>
            <a:lstStyle/>
            <a:p>
              <a:pPr defTabSz="957263"/>
              <a:r>
                <a:rPr lang="en-US" sz="1600" b="1" dirty="0">
                  <a:solidFill>
                    <a:schemeClr val="bg1"/>
                  </a:solidFill>
                </a:rPr>
                <a:t>Perform SQL Queries</a:t>
              </a:r>
            </a:p>
          </p:txBody>
        </p:sp>
      </p:grpSp>
      <p:pic>
        <p:nvPicPr>
          <p:cNvPr id="26" name="Picture 25">
            <a:extLst>
              <a:ext uri="{FF2B5EF4-FFF2-40B4-BE49-F238E27FC236}">
                <a16:creationId xmlns:a16="http://schemas.microsoft.com/office/drawing/2014/main" id="{FB1BB2A0-D585-4BC3-B3B0-FA026AB42BE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6580" y="2030336"/>
            <a:ext cx="3271803" cy="3382995"/>
          </a:xfrm>
          <a:prstGeom prst="rect">
            <a:avLst/>
          </a:prstGeom>
          <a:noFill/>
          <a:ln>
            <a:noFill/>
          </a:ln>
        </p:spPr>
      </p:pic>
      <p:pic>
        <p:nvPicPr>
          <p:cNvPr id="31" name="Picture 30">
            <a:extLst>
              <a:ext uri="{FF2B5EF4-FFF2-40B4-BE49-F238E27FC236}">
                <a16:creationId xmlns:a16="http://schemas.microsoft.com/office/drawing/2014/main" id="{33E610C0-3E13-4058-928D-078DEFF698A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323894" y="2030335"/>
            <a:ext cx="3262068" cy="3220719"/>
          </a:xfrm>
          <a:prstGeom prst="rect">
            <a:avLst/>
          </a:prstGeom>
          <a:noFill/>
          <a:ln>
            <a:noFill/>
          </a:ln>
        </p:spPr>
      </p:pic>
      <p:sp>
        <p:nvSpPr>
          <p:cNvPr id="21" name="TextBox 20">
            <a:extLst>
              <a:ext uri="{FF2B5EF4-FFF2-40B4-BE49-F238E27FC236}">
                <a16:creationId xmlns:a16="http://schemas.microsoft.com/office/drawing/2014/main" id="{3264E659-2E5E-43AF-882A-8FEC92A99717}"/>
              </a:ext>
            </a:extLst>
          </p:cNvPr>
          <p:cNvSpPr txBox="1"/>
          <p:nvPr/>
        </p:nvSpPr>
        <p:spPr>
          <a:xfrm>
            <a:off x="426308" y="6260155"/>
            <a:ext cx="2686762" cy="549667"/>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22" name="TextBox 21">
            <a:extLst>
              <a:ext uri="{FF2B5EF4-FFF2-40B4-BE49-F238E27FC236}">
                <a16:creationId xmlns:a16="http://schemas.microsoft.com/office/drawing/2014/main" id="{F85458B0-2A8E-4F8D-95EA-697A942F3C53}"/>
              </a:ext>
            </a:extLst>
          </p:cNvPr>
          <p:cNvSpPr txBox="1"/>
          <p:nvPr/>
        </p:nvSpPr>
        <p:spPr>
          <a:xfrm>
            <a:off x="8709102" y="6099717"/>
            <a:ext cx="3056590" cy="710105"/>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52" name="TextBox 51">
            <a:extLst>
              <a:ext uri="{FF2B5EF4-FFF2-40B4-BE49-F238E27FC236}">
                <a16:creationId xmlns:a16="http://schemas.microsoft.com/office/drawing/2014/main" id="{68F80CDC-96DF-4920-996D-2CB1370426D2}"/>
              </a:ext>
            </a:extLst>
          </p:cNvPr>
          <p:cNvSpPr txBox="1"/>
          <p:nvPr/>
        </p:nvSpPr>
        <p:spPr>
          <a:xfrm>
            <a:off x="8298304" y="1630226"/>
            <a:ext cx="3392046" cy="2308324"/>
          </a:xfrm>
          <a:prstGeom prst="rect">
            <a:avLst/>
          </a:prstGeom>
          <a:noFill/>
        </p:spPr>
        <p:txBody>
          <a:bodyPr wrap="square">
            <a:spAutoFit/>
          </a:bodyPr>
          <a:lstStyle/>
          <a:p>
            <a:pPr algn="just"/>
            <a:r>
              <a:rPr lang="en-US" sz="1800" dirty="0">
                <a:effectLst/>
                <a:latin typeface="Calibri" panose="020F0502020204030204" pitchFamily="34" charset="0"/>
                <a:ea typeface="Noto Sans Symbols"/>
                <a:cs typeface="Calibri" panose="020F0502020204030204" pitchFamily="34" charset="0"/>
              </a:rPr>
              <a:t>Generate Reports of those customers where the loan is disbursed based on the </a:t>
            </a:r>
            <a:r>
              <a:rPr lang="en-US" sz="1800" dirty="0" err="1">
                <a:effectLst/>
                <a:latin typeface="Calibri" panose="020F0502020204030204" pitchFamily="34" charset="0"/>
                <a:ea typeface="Noto Sans Symbols"/>
                <a:cs typeface="Calibri" panose="020F0502020204030204" pitchFamily="34" charset="0"/>
              </a:rPr>
              <a:t>Cibil</a:t>
            </a:r>
            <a:r>
              <a:rPr lang="en-US" sz="1800" dirty="0">
                <a:effectLst/>
                <a:latin typeface="Calibri" panose="020F0502020204030204" pitchFamily="34" charset="0"/>
                <a:ea typeface="Noto Sans Symbols"/>
                <a:cs typeface="Calibri" panose="020F0502020204030204" pitchFamily="34" charset="0"/>
              </a:rPr>
              <a:t> score ranging between 670 -780 and who acquired the loan for &gt; 1 time and loan default is 1 or 0.</a:t>
            </a:r>
          </a:p>
          <a:p>
            <a:pPr algn="just"/>
            <a:endParaRPr lang="en-US" sz="1800" dirty="0">
              <a:effectLst/>
              <a:latin typeface="Calibri" panose="020F0502020204030204" pitchFamily="34" charset="0"/>
              <a:ea typeface="Noto Sans Symbols"/>
              <a:cs typeface="Calibri" panose="020F0502020204030204" pitchFamily="34" charset="0"/>
            </a:endParaRPr>
          </a:p>
          <a:p>
            <a:pPr algn="just"/>
            <a:endParaRPr lang="en-US" sz="1800" i="1"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63" name="Picture 62">
            <a:extLst>
              <a:ext uri="{FF2B5EF4-FFF2-40B4-BE49-F238E27FC236}">
                <a16:creationId xmlns:a16="http://schemas.microsoft.com/office/drawing/2014/main" id="{F5026C24-2A61-401B-BD3F-36401638F490}"/>
              </a:ext>
            </a:extLst>
          </p:cNvPr>
          <p:cNvPicPr>
            <a:picLocks noChangeAspect="1"/>
          </p:cNvPicPr>
          <p:nvPr/>
        </p:nvPicPr>
        <p:blipFill>
          <a:blip r:embed="rId5"/>
          <a:stretch>
            <a:fillRect/>
          </a:stretch>
        </p:blipFill>
        <p:spPr>
          <a:xfrm>
            <a:off x="8425532" y="3830853"/>
            <a:ext cx="3311495" cy="1691498"/>
          </a:xfrm>
          <a:prstGeom prst="rect">
            <a:avLst/>
          </a:prstGeom>
        </p:spPr>
      </p:pic>
      <p:sp>
        <p:nvSpPr>
          <p:cNvPr id="56" name="TextBox 55">
            <a:extLst>
              <a:ext uri="{FF2B5EF4-FFF2-40B4-BE49-F238E27FC236}">
                <a16:creationId xmlns:a16="http://schemas.microsoft.com/office/drawing/2014/main" id="{26F128D7-3550-441F-8B44-C582E24AF6F5}"/>
              </a:ext>
            </a:extLst>
          </p:cNvPr>
          <p:cNvSpPr txBox="1"/>
          <p:nvPr/>
        </p:nvSpPr>
        <p:spPr>
          <a:xfrm>
            <a:off x="37136" y="1023246"/>
            <a:ext cx="11908284" cy="5345755"/>
          </a:xfrm>
          <a:prstGeom prst="rect">
            <a:avLst/>
          </a:prstGeom>
          <a:noFill/>
          <a:ln w="12700">
            <a:solidFill>
              <a:schemeClr val="accent1"/>
            </a:solidFill>
          </a:ln>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38744905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9088-B4C0-481A-BCA3-7E4DDADF284C}"/>
              </a:ext>
            </a:extLst>
          </p:cNvPr>
          <p:cNvSpPr>
            <a:spLocks noGrp="1"/>
          </p:cNvSpPr>
          <p:nvPr>
            <p:ph type="title"/>
          </p:nvPr>
        </p:nvSpPr>
        <p:spPr/>
        <p:txBody>
          <a:bodyPr/>
          <a:lstStyle/>
          <a:p>
            <a:r>
              <a:rPr lang="en-US" sz="3200" b="1" dirty="0"/>
              <a:t>STATISTICAL ANALYSIS USING PYTHON</a:t>
            </a:r>
          </a:p>
        </p:txBody>
      </p:sp>
      <p:sp>
        <p:nvSpPr>
          <p:cNvPr id="3" name="TextBox 2">
            <a:extLst>
              <a:ext uri="{FF2B5EF4-FFF2-40B4-BE49-F238E27FC236}">
                <a16:creationId xmlns:a16="http://schemas.microsoft.com/office/drawing/2014/main" id="{C6116F9C-AB14-4726-A5EA-5CA452ADC29C}"/>
              </a:ext>
            </a:extLst>
          </p:cNvPr>
          <p:cNvSpPr txBox="1"/>
          <p:nvPr/>
        </p:nvSpPr>
        <p:spPr>
          <a:xfrm>
            <a:off x="400692" y="6400800"/>
            <a:ext cx="2866490" cy="334099"/>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4" name="TextBox 3">
            <a:extLst>
              <a:ext uri="{FF2B5EF4-FFF2-40B4-BE49-F238E27FC236}">
                <a16:creationId xmlns:a16="http://schemas.microsoft.com/office/drawing/2014/main" id="{3E2F2DEC-9478-4CBE-A7E2-5C004744291A}"/>
              </a:ext>
            </a:extLst>
          </p:cNvPr>
          <p:cNvSpPr txBox="1"/>
          <p:nvPr/>
        </p:nvSpPr>
        <p:spPr>
          <a:xfrm>
            <a:off x="8731405" y="6233532"/>
            <a:ext cx="3059903" cy="501367"/>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pic>
        <p:nvPicPr>
          <p:cNvPr id="5" name="Picture 4">
            <a:extLst>
              <a:ext uri="{FF2B5EF4-FFF2-40B4-BE49-F238E27FC236}">
                <a16:creationId xmlns:a16="http://schemas.microsoft.com/office/drawing/2014/main" id="{6B8148E8-399A-4106-A4F9-326142531310}"/>
              </a:ext>
            </a:extLst>
          </p:cNvPr>
          <p:cNvPicPr>
            <a:picLocks noChangeAspect="1"/>
          </p:cNvPicPr>
          <p:nvPr/>
        </p:nvPicPr>
        <p:blipFill>
          <a:blip r:embed="rId2"/>
          <a:stretch>
            <a:fillRect/>
          </a:stretch>
        </p:blipFill>
        <p:spPr>
          <a:xfrm>
            <a:off x="703158" y="943634"/>
            <a:ext cx="4858692" cy="3366371"/>
          </a:xfrm>
          <a:prstGeom prst="rect">
            <a:avLst/>
          </a:prstGeom>
        </p:spPr>
      </p:pic>
      <p:sp>
        <p:nvSpPr>
          <p:cNvPr id="7" name="TextBox 6">
            <a:extLst>
              <a:ext uri="{FF2B5EF4-FFF2-40B4-BE49-F238E27FC236}">
                <a16:creationId xmlns:a16="http://schemas.microsoft.com/office/drawing/2014/main" id="{A6E62BD3-BB7C-451E-BB32-2E4749ED24C1}"/>
              </a:ext>
            </a:extLst>
          </p:cNvPr>
          <p:cNvSpPr txBox="1"/>
          <p:nvPr/>
        </p:nvSpPr>
        <p:spPr>
          <a:xfrm>
            <a:off x="633221" y="4318542"/>
            <a:ext cx="4998566" cy="1754326"/>
          </a:xfrm>
          <a:prstGeom prst="rect">
            <a:avLst/>
          </a:prstGeom>
          <a:noFill/>
        </p:spPr>
        <p:txBody>
          <a:bodyPr wrap="square">
            <a:spAutoFit/>
          </a:bodyPr>
          <a:lstStyle/>
          <a:p>
            <a:pPr algn="just"/>
            <a:r>
              <a:rPr lang="en-US" dirty="0">
                <a:solidFill>
                  <a:srgbClr val="000000"/>
                </a:solidFill>
                <a:latin typeface="Calibri" panose="020F0502020204030204" pitchFamily="34" charset="0"/>
                <a:cs typeface="Calibri" panose="020F0502020204030204" pitchFamily="34" charset="0"/>
              </a:rPr>
              <a:t>I</a:t>
            </a:r>
            <a:r>
              <a:rPr lang="en-US" b="0" i="0" dirty="0">
                <a:solidFill>
                  <a:srgbClr val="000000"/>
                </a:solidFill>
                <a:effectLst/>
                <a:latin typeface="Calibri" panose="020F0502020204030204" pitchFamily="34" charset="0"/>
                <a:cs typeface="Calibri" panose="020F0502020204030204" pitchFamily="34" charset="0"/>
              </a:rPr>
              <a:t>t is evident that the loan amount distribution is normal with a positive skew shown in both hist plot and Q-Q plot (the higher values shows higher variance) may be due to the loan base being comprised of more than one group of people that is based on employment type. </a:t>
            </a:r>
          </a:p>
        </p:txBody>
      </p:sp>
      <p:pic>
        <p:nvPicPr>
          <p:cNvPr id="8" name="Picture 7">
            <a:extLst>
              <a:ext uri="{FF2B5EF4-FFF2-40B4-BE49-F238E27FC236}">
                <a16:creationId xmlns:a16="http://schemas.microsoft.com/office/drawing/2014/main" id="{3269EE14-DBA6-4808-9752-8B283B101CF4}"/>
              </a:ext>
            </a:extLst>
          </p:cNvPr>
          <p:cNvPicPr>
            <a:picLocks noChangeAspect="1"/>
          </p:cNvPicPr>
          <p:nvPr/>
        </p:nvPicPr>
        <p:blipFill>
          <a:blip r:embed="rId3"/>
          <a:stretch>
            <a:fillRect/>
          </a:stretch>
        </p:blipFill>
        <p:spPr>
          <a:xfrm>
            <a:off x="6410456" y="906755"/>
            <a:ext cx="4671392" cy="3304761"/>
          </a:xfrm>
          <a:prstGeom prst="rect">
            <a:avLst/>
          </a:prstGeom>
        </p:spPr>
      </p:pic>
      <p:sp>
        <p:nvSpPr>
          <p:cNvPr id="10" name="TextBox 9">
            <a:extLst>
              <a:ext uri="{FF2B5EF4-FFF2-40B4-BE49-F238E27FC236}">
                <a16:creationId xmlns:a16="http://schemas.microsoft.com/office/drawing/2014/main" id="{CE1B8156-3CC3-4D67-B373-BFFA83FBF0F3}"/>
              </a:ext>
            </a:extLst>
          </p:cNvPr>
          <p:cNvSpPr txBox="1"/>
          <p:nvPr/>
        </p:nvSpPr>
        <p:spPr>
          <a:xfrm>
            <a:off x="6365890" y="4253363"/>
            <a:ext cx="5122952" cy="1754326"/>
          </a:xfrm>
          <a:prstGeom prst="rect">
            <a:avLst/>
          </a:prstGeom>
          <a:noFill/>
        </p:spPr>
        <p:txBody>
          <a:bodyPr wrap="square">
            <a:spAutoFit/>
          </a:bodyPr>
          <a:lstStyle/>
          <a:p>
            <a:pPr algn="just"/>
            <a:r>
              <a:rPr lang="en-US" dirty="0">
                <a:solidFill>
                  <a:srgbClr val="000000"/>
                </a:solidFill>
                <a:latin typeface="Calibri" panose="020F0502020204030204" pitchFamily="34" charset="0"/>
                <a:cs typeface="Calibri" panose="020F0502020204030204" pitchFamily="34" charset="0"/>
              </a:rPr>
              <a:t>W</a:t>
            </a:r>
            <a:r>
              <a:rPr lang="en-US" b="0" i="0" dirty="0">
                <a:solidFill>
                  <a:srgbClr val="000000"/>
                </a:solidFill>
                <a:effectLst/>
                <a:latin typeface="Calibri" panose="020F0502020204030204" pitchFamily="34" charset="0"/>
                <a:cs typeface="Calibri" panose="020F0502020204030204" pitchFamily="34" charset="0"/>
              </a:rPr>
              <a:t>e chose </a:t>
            </a:r>
            <a:r>
              <a:rPr lang="en-US" b="0" i="0" dirty="0" err="1">
                <a:solidFill>
                  <a:srgbClr val="000000"/>
                </a:solidFill>
                <a:effectLst/>
                <a:latin typeface="Calibri" panose="020F0502020204030204" pitchFamily="34" charset="0"/>
                <a:cs typeface="Calibri" panose="020F0502020204030204" pitchFamily="34" charset="0"/>
              </a:rPr>
              <a:t>disbursed_amount</a:t>
            </a:r>
            <a:r>
              <a:rPr lang="en-US" b="0" i="0" dirty="0">
                <a:solidFill>
                  <a:srgbClr val="000000"/>
                </a:solidFill>
                <a:effectLst/>
                <a:latin typeface="Calibri" panose="020F0502020204030204" pitchFamily="34" charset="0"/>
                <a:cs typeface="Calibri" panose="020F0502020204030204" pitchFamily="34" charset="0"/>
              </a:rPr>
              <a:t> as our primary feature for variance analysis as it shows higher correlation with most of the other numerical features. It is dependent on asset cost and loan to value ratio excluding loan charges, hence will capture the linear relationship between all these features.</a:t>
            </a:r>
            <a:endParaRPr lang="en-US"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D49A3DEC-DB92-4EAF-ADBD-3F958780E8F6}"/>
              </a:ext>
            </a:extLst>
          </p:cNvPr>
          <p:cNvSpPr txBox="1"/>
          <p:nvPr/>
        </p:nvSpPr>
        <p:spPr>
          <a:xfrm>
            <a:off x="571029" y="906755"/>
            <a:ext cx="5122951" cy="5472609"/>
          </a:xfrm>
          <a:prstGeom prst="rect">
            <a:avLst/>
          </a:prstGeom>
          <a:noFill/>
          <a:ln w="12700">
            <a:solidFill>
              <a:schemeClr val="accent1"/>
            </a:solidFill>
          </a:ln>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12" name="TextBox 11">
            <a:extLst>
              <a:ext uri="{FF2B5EF4-FFF2-40B4-BE49-F238E27FC236}">
                <a16:creationId xmlns:a16="http://schemas.microsoft.com/office/drawing/2014/main" id="{F6587BD4-665D-4FB0-8413-9A6D58F818A1}"/>
              </a:ext>
            </a:extLst>
          </p:cNvPr>
          <p:cNvSpPr txBox="1"/>
          <p:nvPr/>
        </p:nvSpPr>
        <p:spPr>
          <a:xfrm>
            <a:off x="6000015" y="906755"/>
            <a:ext cx="5462779" cy="5472609"/>
          </a:xfrm>
          <a:prstGeom prst="rect">
            <a:avLst/>
          </a:prstGeom>
          <a:noFill/>
          <a:ln w="12700">
            <a:solidFill>
              <a:schemeClr val="accent1"/>
            </a:solidFill>
          </a:ln>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41944607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2F10DD-493D-477D-8599-51B487FE10F3}"/>
              </a:ext>
            </a:extLst>
          </p:cNvPr>
          <p:cNvSpPr/>
          <p:nvPr/>
        </p:nvSpPr>
        <p:spPr>
          <a:xfrm>
            <a:off x="200792" y="99392"/>
            <a:ext cx="3297782" cy="6559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b="1" dirty="0">
                <a:solidFill>
                  <a:schemeClr val="tx1"/>
                </a:solidFill>
                <a:latin typeface="Calibri" panose="020F0502020204030204" pitchFamily="34" charset="0"/>
                <a:cs typeface="Calibri" panose="020F0502020204030204" pitchFamily="34" charset="0"/>
              </a:rPr>
              <a:t>Hypothesis Testing</a:t>
            </a:r>
          </a:p>
          <a:p>
            <a:pPr algn="ctr"/>
            <a:endParaRPr lang="en-US" dirty="0"/>
          </a:p>
        </p:txBody>
      </p:sp>
      <p:sp>
        <p:nvSpPr>
          <p:cNvPr id="7" name="Rectangle 6">
            <a:extLst>
              <a:ext uri="{FF2B5EF4-FFF2-40B4-BE49-F238E27FC236}">
                <a16:creationId xmlns:a16="http://schemas.microsoft.com/office/drawing/2014/main" id="{181676E7-4502-4C8D-AC50-04E977F34567}"/>
              </a:ext>
            </a:extLst>
          </p:cNvPr>
          <p:cNvSpPr/>
          <p:nvPr/>
        </p:nvSpPr>
        <p:spPr>
          <a:xfrm>
            <a:off x="238537" y="2832101"/>
            <a:ext cx="11453454" cy="3440902"/>
          </a:xfrm>
          <a:prstGeom prst="rect">
            <a:avLst/>
          </a:prstGeom>
          <a:ln w="127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1500" dirty="0">
              <a:latin typeface="Calibri" panose="020F0502020204030204" pitchFamily="34" charset="0"/>
              <a:cs typeface="Calibri" panose="020F0502020204030204" pitchFamily="34" charset="0"/>
            </a:endParaRPr>
          </a:p>
          <a:p>
            <a:pPr algn="just"/>
            <a:endParaRPr lang="en-US" sz="1500" dirty="0">
              <a:latin typeface="Calibri" panose="020F0502020204030204" pitchFamily="34" charset="0"/>
              <a:cs typeface="Calibri" panose="020F0502020204030204" pitchFamily="34" charset="0"/>
            </a:endParaRPr>
          </a:p>
          <a:p>
            <a:pPr algn="just"/>
            <a:endParaRPr lang="en-US" sz="1500" i="0" dirty="0">
              <a:solidFill>
                <a:srgbClr val="000000"/>
              </a:solidFill>
              <a:effectLst/>
              <a:latin typeface="Helvetica Neue"/>
            </a:endParaRPr>
          </a:p>
          <a:p>
            <a:pPr algn="just"/>
            <a:endParaRPr lang="en-US" sz="1500" i="0" dirty="0">
              <a:solidFill>
                <a:srgbClr val="000000"/>
              </a:solidFill>
              <a:effectLst/>
              <a:latin typeface="Calibri" panose="020F0502020204030204" pitchFamily="34" charset="0"/>
              <a:cs typeface="Calibri" panose="020F0502020204030204" pitchFamily="34" charset="0"/>
            </a:endParaRPr>
          </a:p>
          <a:p>
            <a:pPr algn="ctr"/>
            <a:endParaRPr lang="en-US" sz="1500" dirty="0"/>
          </a:p>
          <a:p>
            <a:pPr algn="ctr"/>
            <a:endParaRPr lang="en-US" sz="1500" dirty="0"/>
          </a:p>
          <a:p>
            <a:pPr algn="ctr"/>
            <a:endParaRPr lang="en-US" sz="1500" dirty="0"/>
          </a:p>
          <a:p>
            <a:pPr algn="ctr"/>
            <a:endParaRPr lang="en-US" sz="1400" dirty="0">
              <a:latin typeface="Calibri" panose="020F0502020204030204" pitchFamily="34" charset="0"/>
              <a:cs typeface="Calibri" panose="020F0502020204030204" pitchFamily="34" charset="0"/>
            </a:endParaRPr>
          </a:p>
          <a:p>
            <a:pPr algn="ctr"/>
            <a:endParaRPr lang="en-US" sz="1400" dirty="0">
              <a:latin typeface="Calibri" panose="020F0502020204030204" pitchFamily="34" charset="0"/>
              <a:cs typeface="Calibri" panose="020F0502020204030204" pitchFamily="34" charset="0"/>
            </a:endParaRPr>
          </a:p>
          <a:p>
            <a:pPr algn="just"/>
            <a:endParaRPr lang="en-US" dirty="0">
              <a:cs typeface="Calibri" panose="020F0502020204030204" pitchFamily="34" charset="0"/>
            </a:endParaRPr>
          </a:p>
          <a:p>
            <a:pPr algn="just"/>
            <a:endParaRPr lang="en-US" dirty="0">
              <a:cs typeface="Calibri" panose="020F0502020204030204" pitchFamily="34" charset="0"/>
            </a:endParaRPr>
          </a:p>
          <a:p>
            <a:pPr algn="just"/>
            <a:endParaRPr lang="en-US" dirty="0">
              <a:cs typeface="Calibri" panose="020F0502020204030204" pitchFamily="34" charset="0"/>
            </a:endParaRPr>
          </a:p>
          <a:p>
            <a:pPr algn="just"/>
            <a:r>
              <a:rPr lang="en-US" dirty="0">
                <a:cs typeface="Calibri" panose="020F0502020204030204" pitchFamily="34" charset="0"/>
              </a:rPr>
              <a:t>2. By plotting Probability plot, </a:t>
            </a:r>
            <a:r>
              <a:rPr lang="en-US" i="0" dirty="0">
                <a:solidFill>
                  <a:srgbClr val="000000"/>
                </a:solidFill>
                <a:effectLst/>
                <a:cs typeface="Calibri" panose="020F0502020204030204" pitchFamily="34" charset="0"/>
              </a:rPr>
              <a:t>it is observed that the sample loan amount distribution based on each employment type is normal.</a:t>
            </a:r>
          </a:p>
          <a:p>
            <a:pPr algn="ctr"/>
            <a:endParaRPr lang="en-US" sz="1500" dirty="0"/>
          </a:p>
        </p:txBody>
      </p:sp>
      <p:pic>
        <p:nvPicPr>
          <p:cNvPr id="3" name="Picture 2">
            <a:extLst>
              <a:ext uri="{FF2B5EF4-FFF2-40B4-BE49-F238E27FC236}">
                <a16:creationId xmlns:a16="http://schemas.microsoft.com/office/drawing/2014/main" id="{32B0CB1B-168C-4284-91F6-3B4EFE12A471}"/>
              </a:ext>
            </a:extLst>
          </p:cNvPr>
          <p:cNvPicPr>
            <a:picLocks noChangeAspect="1"/>
          </p:cNvPicPr>
          <p:nvPr/>
        </p:nvPicPr>
        <p:blipFill>
          <a:blip r:embed="rId2"/>
          <a:stretch>
            <a:fillRect/>
          </a:stretch>
        </p:blipFill>
        <p:spPr>
          <a:xfrm>
            <a:off x="337926" y="1785325"/>
            <a:ext cx="11220501" cy="975487"/>
          </a:xfrm>
          <a:prstGeom prst="rect">
            <a:avLst/>
          </a:prstGeom>
        </p:spPr>
      </p:pic>
      <p:sp>
        <p:nvSpPr>
          <p:cNvPr id="5" name="Rectangle 4">
            <a:extLst>
              <a:ext uri="{FF2B5EF4-FFF2-40B4-BE49-F238E27FC236}">
                <a16:creationId xmlns:a16="http://schemas.microsoft.com/office/drawing/2014/main" id="{B0AB72CA-DECE-4B15-8DA7-9F5FF507B500}"/>
              </a:ext>
            </a:extLst>
          </p:cNvPr>
          <p:cNvSpPr/>
          <p:nvPr/>
        </p:nvSpPr>
        <p:spPr>
          <a:xfrm>
            <a:off x="238535" y="513709"/>
            <a:ext cx="11453453" cy="2247104"/>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B9585CE-71B1-4290-8877-84789368516D}"/>
              </a:ext>
            </a:extLst>
          </p:cNvPr>
          <p:cNvSpPr txBox="1"/>
          <p:nvPr/>
        </p:nvSpPr>
        <p:spPr>
          <a:xfrm>
            <a:off x="300182" y="584997"/>
            <a:ext cx="11391809" cy="1200329"/>
          </a:xfrm>
          <a:prstGeom prst="rect">
            <a:avLst/>
          </a:prstGeom>
          <a:noFill/>
        </p:spPr>
        <p:txBody>
          <a:bodyPr wrap="square">
            <a:spAutoFit/>
          </a:bodyPr>
          <a:lstStyle/>
          <a:p>
            <a:pPr algn="just"/>
            <a:r>
              <a:rPr lang="en-US" b="0" i="0" dirty="0">
                <a:effectLst/>
                <a:latin typeface="-apple-system"/>
              </a:rPr>
              <a:t>1. Determine if the chosen sample represents the whole population.</a:t>
            </a:r>
          </a:p>
          <a:p>
            <a:pPr algn="just"/>
            <a:r>
              <a:rPr lang="en-US" b="0" i="0" dirty="0">
                <a:effectLst/>
                <a:latin typeface="-apple-system"/>
              </a:rPr>
              <a:t>H₀: μ₁= </a:t>
            </a:r>
            <a:r>
              <a:rPr lang="en-US" b="0" i="0" dirty="0" err="1">
                <a:effectLst/>
                <a:latin typeface="-apple-system"/>
              </a:rPr>
              <a:t>x_bar</a:t>
            </a:r>
            <a:r>
              <a:rPr lang="en-US" b="0" i="0" dirty="0">
                <a:effectLst/>
                <a:latin typeface="-apple-system"/>
              </a:rPr>
              <a:t> (population mean of disbursed amounts and the sample mean are equal) </a:t>
            </a:r>
          </a:p>
          <a:p>
            <a:pPr algn="just"/>
            <a:r>
              <a:rPr lang="en-US" b="0" i="0" dirty="0">
                <a:effectLst/>
                <a:latin typeface="-apple-system"/>
              </a:rPr>
              <a:t>H₁: μ₁!=</a:t>
            </a:r>
            <a:r>
              <a:rPr lang="en-US" b="0" i="0" dirty="0" err="1">
                <a:effectLst/>
                <a:latin typeface="-apple-system"/>
              </a:rPr>
              <a:t>x_bar</a:t>
            </a:r>
            <a:r>
              <a:rPr lang="en-US" b="0" i="0" dirty="0">
                <a:effectLst/>
                <a:latin typeface="-apple-system"/>
              </a:rPr>
              <a:t> (population mean of disbursed amounts and the sample mean are not equal) </a:t>
            </a:r>
          </a:p>
          <a:p>
            <a:pPr algn="just"/>
            <a:r>
              <a:rPr lang="en-US" b="0" i="0" dirty="0">
                <a:effectLst/>
                <a:latin typeface="-apple-system"/>
              </a:rPr>
              <a:t>α = 0.05</a:t>
            </a:r>
            <a:r>
              <a:rPr lang="en-US" b="0" i="0" dirty="0">
                <a:solidFill>
                  <a:schemeClr val="bg1"/>
                </a:solidFill>
                <a:effectLst/>
                <a:latin typeface="-apple-system"/>
              </a:rPr>
              <a:t>.</a:t>
            </a:r>
            <a:endParaRPr lang="en-US" dirty="0">
              <a:solidFill>
                <a:schemeClr val="bg1"/>
              </a:solidFill>
            </a:endParaRPr>
          </a:p>
        </p:txBody>
      </p:sp>
      <p:pic>
        <p:nvPicPr>
          <p:cNvPr id="15" name="Picture 14">
            <a:extLst>
              <a:ext uri="{FF2B5EF4-FFF2-40B4-BE49-F238E27FC236}">
                <a16:creationId xmlns:a16="http://schemas.microsoft.com/office/drawing/2014/main" id="{31B96368-51F4-48B8-BECA-16BFF5CB0078}"/>
              </a:ext>
            </a:extLst>
          </p:cNvPr>
          <p:cNvPicPr>
            <a:picLocks noChangeAspect="1"/>
          </p:cNvPicPr>
          <p:nvPr/>
        </p:nvPicPr>
        <p:blipFill>
          <a:blip r:embed="rId3"/>
          <a:stretch>
            <a:fillRect/>
          </a:stretch>
        </p:blipFill>
        <p:spPr>
          <a:xfrm>
            <a:off x="359888" y="3049277"/>
            <a:ext cx="3656458" cy="2300395"/>
          </a:xfrm>
          <a:prstGeom prst="rect">
            <a:avLst/>
          </a:prstGeom>
        </p:spPr>
      </p:pic>
      <p:pic>
        <p:nvPicPr>
          <p:cNvPr id="17" name="Picture 16">
            <a:extLst>
              <a:ext uri="{FF2B5EF4-FFF2-40B4-BE49-F238E27FC236}">
                <a16:creationId xmlns:a16="http://schemas.microsoft.com/office/drawing/2014/main" id="{D7A101EF-35FA-4FFF-93ED-238468F53925}"/>
              </a:ext>
            </a:extLst>
          </p:cNvPr>
          <p:cNvPicPr>
            <a:picLocks noChangeAspect="1"/>
          </p:cNvPicPr>
          <p:nvPr/>
        </p:nvPicPr>
        <p:blipFill>
          <a:blip r:embed="rId4"/>
          <a:stretch>
            <a:fillRect/>
          </a:stretch>
        </p:blipFill>
        <p:spPr>
          <a:xfrm>
            <a:off x="4122400" y="3114826"/>
            <a:ext cx="3416173" cy="2300395"/>
          </a:xfrm>
          <a:prstGeom prst="rect">
            <a:avLst/>
          </a:prstGeom>
        </p:spPr>
      </p:pic>
      <p:pic>
        <p:nvPicPr>
          <p:cNvPr id="19" name="Picture 18">
            <a:extLst>
              <a:ext uri="{FF2B5EF4-FFF2-40B4-BE49-F238E27FC236}">
                <a16:creationId xmlns:a16="http://schemas.microsoft.com/office/drawing/2014/main" id="{E58D272F-8370-4ED6-B7C8-55F7F51EF99B}"/>
              </a:ext>
            </a:extLst>
          </p:cNvPr>
          <p:cNvPicPr>
            <a:picLocks noChangeAspect="1"/>
          </p:cNvPicPr>
          <p:nvPr/>
        </p:nvPicPr>
        <p:blipFill>
          <a:blip r:embed="rId5"/>
          <a:stretch>
            <a:fillRect/>
          </a:stretch>
        </p:blipFill>
        <p:spPr>
          <a:xfrm>
            <a:off x="7551739" y="3114826"/>
            <a:ext cx="4122718" cy="2103002"/>
          </a:xfrm>
          <a:prstGeom prst="rect">
            <a:avLst/>
          </a:prstGeom>
        </p:spPr>
      </p:pic>
      <p:sp>
        <p:nvSpPr>
          <p:cNvPr id="2" name="TextBox 1">
            <a:extLst>
              <a:ext uri="{FF2B5EF4-FFF2-40B4-BE49-F238E27FC236}">
                <a16:creationId xmlns:a16="http://schemas.microsoft.com/office/drawing/2014/main" id="{D73DD145-B3B1-4841-BDF3-A2D8DFE3403F}"/>
              </a:ext>
            </a:extLst>
          </p:cNvPr>
          <p:cNvSpPr txBox="1"/>
          <p:nvPr/>
        </p:nvSpPr>
        <p:spPr>
          <a:xfrm>
            <a:off x="462337" y="6421348"/>
            <a:ext cx="2589088" cy="337260"/>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
        <p:nvSpPr>
          <p:cNvPr id="6" name="TextBox 5">
            <a:extLst>
              <a:ext uri="{FF2B5EF4-FFF2-40B4-BE49-F238E27FC236}">
                <a16:creationId xmlns:a16="http://schemas.microsoft.com/office/drawing/2014/main" id="{C0DFC859-A716-4A25-8973-DD69BEAD6670}"/>
              </a:ext>
            </a:extLst>
          </p:cNvPr>
          <p:cNvSpPr txBox="1"/>
          <p:nvPr/>
        </p:nvSpPr>
        <p:spPr>
          <a:xfrm>
            <a:off x="8787161" y="6344291"/>
            <a:ext cx="2942502" cy="513709"/>
          </a:xfrm>
          <a:prstGeom prst="rect">
            <a:avLst/>
          </a:prstGeom>
          <a:solidFill>
            <a:schemeClr val="bg1"/>
          </a:solidFill>
        </p:spPr>
        <p:txBody>
          <a:bodyPr wrap="square" lIns="0" tIns="0" rIns="0" bIns="0" rtlCol="0">
            <a:spAutoFit/>
          </a:bodyPr>
          <a:lstStyle/>
          <a:p>
            <a:pPr marL="203200" indent="-203200">
              <a:spcBef>
                <a:spcPts val="600"/>
              </a:spcBef>
              <a:buSzPct val="100000"/>
              <a:buFont typeface="Arial"/>
              <a:buChar char="•"/>
            </a:pPr>
            <a:endParaRPr lang="en-US" dirty="0">
              <a:solidFill>
                <a:srgbClr val="313131"/>
              </a:solidFill>
            </a:endParaRPr>
          </a:p>
        </p:txBody>
      </p:sp>
    </p:spTree>
    <p:extLst>
      <p:ext uri="{BB962C8B-B14F-4D97-AF65-F5344CB8AC3E}">
        <p14:creationId xmlns:p14="http://schemas.microsoft.com/office/powerpoint/2010/main" val="313942883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UM" val="8"/>
</p:tagLst>
</file>

<file path=ppt/tags/tag11.xml><?xml version="1.0" encoding="utf-8"?>
<p:tagLst xmlns:a="http://schemas.openxmlformats.org/drawingml/2006/main" xmlns:r="http://schemas.openxmlformats.org/officeDocument/2006/relationships" xmlns:p="http://schemas.openxmlformats.org/presentationml/2006/main">
  <p:tag name="NUM" val="9"/>
</p:tagLst>
</file>

<file path=ppt/tags/tag12.xml><?xml version="1.0" encoding="utf-8"?>
<p:tagLst xmlns:a="http://schemas.openxmlformats.org/drawingml/2006/main" xmlns:r="http://schemas.openxmlformats.org/officeDocument/2006/relationships" xmlns:p="http://schemas.openxmlformats.org/presentationml/2006/main">
  <p:tag name="NUM" val="10"/>
</p:tagLst>
</file>

<file path=ppt/tags/tag13.xml><?xml version="1.0" encoding="utf-8"?>
<p:tagLst xmlns:a="http://schemas.openxmlformats.org/drawingml/2006/main" xmlns:r="http://schemas.openxmlformats.org/officeDocument/2006/relationships" xmlns:p="http://schemas.openxmlformats.org/presentationml/2006/main">
  <p:tag name="NUM" val="11"/>
</p:tagLst>
</file>

<file path=ppt/tags/tag14.xml><?xml version="1.0" encoding="utf-8"?>
<p:tagLst xmlns:a="http://schemas.openxmlformats.org/drawingml/2006/main" xmlns:r="http://schemas.openxmlformats.org/officeDocument/2006/relationships" xmlns:p="http://schemas.openxmlformats.org/presentationml/2006/main">
  <p:tag name="NUM" val="12"/>
</p:tagLst>
</file>

<file path=ppt/tags/tag15.xml><?xml version="1.0" encoding="utf-8"?>
<p:tagLst xmlns:a="http://schemas.openxmlformats.org/drawingml/2006/main" xmlns:r="http://schemas.openxmlformats.org/officeDocument/2006/relationships" xmlns:p="http://schemas.openxmlformats.org/presentationml/2006/main">
  <p:tag name="NUM" val="13"/>
</p:tagLst>
</file>

<file path=ppt/tags/tag16.xml><?xml version="1.0" encoding="utf-8"?>
<p:tagLst xmlns:a="http://schemas.openxmlformats.org/drawingml/2006/main" xmlns:r="http://schemas.openxmlformats.org/officeDocument/2006/relationships" xmlns:p="http://schemas.openxmlformats.org/presentationml/2006/main">
  <p:tag name="NUM" val="14"/>
</p:tagLst>
</file>

<file path=ppt/tags/tag17.xml><?xml version="1.0" encoding="utf-8"?>
<p:tagLst xmlns:a="http://schemas.openxmlformats.org/drawingml/2006/main" xmlns:r="http://schemas.openxmlformats.org/officeDocument/2006/relationships" xmlns:p="http://schemas.openxmlformats.org/presentationml/2006/main">
  <p:tag name="NUM" val="15"/>
</p:tagLst>
</file>

<file path=ppt/tags/tag18.xml><?xml version="1.0" encoding="utf-8"?>
<p:tagLst xmlns:a="http://schemas.openxmlformats.org/drawingml/2006/main" xmlns:r="http://schemas.openxmlformats.org/officeDocument/2006/relationships" xmlns:p="http://schemas.openxmlformats.org/presentationml/2006/main">
  <p:tag name="NUM" val="16"/>
</p:tagLst>
</file>

<file path=ppt/tags/tag19.xml><?xml version="1.0" encoding="utf-8"?>
<p:tagLst xmlns:a="http://schemas.openxmlformats.org/drawingml/2006/main" xmlns:r="http://schemas.openxmlformats.org/officeDocument/2006/relationships" xmlns:p="http://schemas.openxmlformats.org/presentationml/2006/main">
  <p:tag name="NUM" val="17"/>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NUM" val="18"/>
</p:tagLst>
</file>

<file path=ppt/tags/tag21.xml><?xml version="1.0" encoding="utf-8"?>
<p:tagLst xmlns:a="http://schemas.openxmlformats.org/drawingml/2006/main" xmlns:r="http://schemas.openxmlformats.org/officeDocument/2006/relationships" xmlns:p="http://schemas.openxmlformats.org/presentationml/2006/main">
  <p:tag name="NUM" val="19"/>
</p:tagLst>
</file>

<file path=ppt/tags/tag22.xml><?xml version="1.0" encoding="utf-8"?>
<p:tagLst xmlns:a="http://schemas.openxmlformats.org/drawingml/2006/main" xmlns:r="http://schemas.openxmlformats.org/officeDocument/2006/relationships" xmlns:p="http://schemas.openxmlformats.org/presentationml/2006/main">
  <p:tag name="NUM" val="20"/>
</p:tagLst>
</file>

<file path=ppt/tags/tag23.xml><?xml version="1.0" encoding="utf-8"?>
<p:tagLst xmlns:a="http://schemas.openxmlformats.org/drawingml/2006/main" xmlns:r="http://schemas.openxmlformats.org/officeDocument/2006/relationships" xmlns:p="http://schemas.openxmlformats.org/presentationml/2006/main">
  <p:tag name="NUM" val="21"/>
</p:tagLst>
</file>

<file path=ppt/tags/tag24.xml><?xml version="1.0" encoding="utf-8"?>
<p:tagLst xmlns:a="http://schemas.openxmlformats.org/drawingml/2006/main" xmlns:r="http://schemas.openxmlformats.org/officeDocument/2006/relationships" xmlns:p="http://schemas.openxmlformats.org/presentationml/2006/main">
  <p:tag name="NUM" val="24"/>
</p:tagLst>
</file>

<file path=ppt/tags/tag25.xml><?xml version="1.0" encoding="utf-8"?>
<p:tagLst xmlns:a="http://schemas.openxmlformats.org/drawingml/2006/main" xmlns:r="http://schemas.openxmlformats.org/officeDocument/2006/relationships" xmlns:p="http://schemas.openxmlformats.org/presentationml/2006/main">
  <p:tag name="NUM" val="28"/>
</p:tagLst>
</file>

<file path=ppt/tags/tag26.xml><?xml version="1.0" encoding="utf-8"?>
<p:tagLst xmlns:a="http://schemas.openxmlformats.org/drawingml/2006/main" xmlns:r="http://schemas.openxmlformats.org/officeDocument/2006/relationships" xmlns:p="http://schemas.openxmlformats.org/presentationml/2006/main">
  <p:tag name="NUM" val="29"/>
</p:tagLst>
</file>

<file path=ppt/tags/tag27.xml><?xml version="1.0" encoding="utf-8"?>
<p:tagLst xmlns:a="http://schemas.openxmlformats.org/drawingml/2006/main" xmlns:r="http://schemas.openxmlformats.org/officeDocument/2006/relationships" xmlns:p="http://schemas.openxmlformats.org/presentationml/2006/main">
  <p:tag name="NUM" val="12"/>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9.xml><?xml version="1.0" encoding="utf-8"?>
<p:tagLst xmlns:a="http://schemas.openxmlformats.org/drawingml/2006/main" xmlns:r="http://schemas.openxmlformats.org/officeDocument/2006/relationships" xmlns:p="http://schemas.openxmlformats.org/presentationml/2006/main">
  <p:tag name="NUM" val="8"/>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NUM" val="9"/>
</p:tagLst>
</file>

<file path=ppt/tags/tag31.xml><?xml version="1.0" encoding="utf-8"?>
<p:tagLst xmlns:a="http://schemas.openxmlformats.org/drawingml/2006/main" xmlns:r="http://schemas.openxmlformats.org/officeDocument/2006/relationships" xmlns:p="http://schemas.openxmlformats.org/presentationml/2006/main">
  <p:tag name="NUM" val="14"/>
</p:tagLst>
</file>

<file path=ppt/tags/tag32.xml><?xml version="1.0" encoding="utf-8"?>
<p:tagLst xmlns:a="http://schemas.openxmlformats.org/drawingml/2006/main" xmlns:r="http://schemas.openxmlformats.org/officeDocument/2006/relationships" xmlns:p="http://schemas.openxmlformats.org/presentationml/2006/main">
  <p:tag name="NUM" val="17"/>
</p:tagLst>
</file>

<file path=ppt/tags/tag33.xml><?xml version="1.0" encoding="utf-8"?>
<p:tagLst xmlns:a="http://schemas.openxmlformats.org/drawingml/2006/main" xmlns:r="http://schemas.openxmlformats.org/officeDocument/2006/relationships" xmlns:p="http://schemas.openxmlformats.org/presentationml/2006/main">
  <p:tag name="NUM" val="28"/>
</p:tagLst>
</file>

<file path=ppt/tags/tag34.xml><?xml version="1.0" encoding="utf-8"?>
<p:tagLst xmlns:a="http://schemas.openxmlformats.org/drawingml/2006/main" xmlns:r="http://schemas.openxmlformats.org/officeDocument/2006/relationships" xmlns:p="http://schemas.openxmlformats.org/presentationml/2006/main">
  <p:tag name="NUM" val="2"/>
</p:tagLst>
</file>

<file path=ppt/tags/tag35.xml><?xml version="1.0" encoding="utf-8"?>
<p:tagLst xmlns:a="http://schemas.openxmlformats.org/drawingml/2006/main" xmlns:r="http://schemas.openxmlformats.org/officeDocument/2006/relationships" xmlns:p="http://schemas.openxmlformats.org/presentationml/2006/main">
  <p:tag name="NUM" val="8"/>
</p:tagLst>
</file>

<file path=ppt/tags/tag36.xml><?xml version="1.0" encoding="utf-8"?>
<p:tagLst xmlns:a="http://schemas.openxmlformats.org/drawingml/2006/main" xmlns:r="http://schemas.openxmlformats.org/officeDocument/2006/relationships" xmlns:p="http://schemas.openxmlformats.org/presentationml/2006/main">
  <p:tag name="NUM" val="9"/>
</p:tagLst>
</file>

<file path=ppt/tags/tag37.xml><?xml version="1.0" encoding="utf-8"?>
<p:tagLst xmlns:a="http://schemas.openxmlformats.org/drawingml/2006/main" xmlns:r="http://schemas.openxmlformats.org/officeDocument/2006/relationships" xmlns:p="http://schemas.openxmlformats.org/presentationml/2006/main">
  <p:tag name="NUM" val="28"/>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Z6U2HC7FTF6PyUnxTQv.jA"/>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7.xml><?xml version="1.0" encoding="utf-8"?>
<p:tagLst xmlns:a="http://schemas.openxmlformats.org/drawingml/2006/main" xmlns:r="http://schemas.openxmlformats.org/officeDocument/2006/relationships" xmlns:p="http://schemas.openxmlformats.org/presentationml/2006/main">
  <p:tag name="NUM" val="5"/>
</p:tagLst>
</file>

<file path=ppt/tags/tag8.xml><?xml version="1.0" encoding="utf-8"?>
<p:tagLst xmlns:a="http://schemas.openxmlformats.org/drawingml/2006/main" xmlns:r="http://schemas.openxmlformats.org/officeDocument/2006/relationships" xmlns:p="http://schemas.openxmlformats.org/presentationml/2006/main">
  <p:tag name="NUM" val="6"/>
</p:tagLst>
</file>

<file path=ppt/tags/tag9.xml><?xml version="1.0" encoding="utf-8"?>
<p:tagLst xmlns:a="http://schemas.openxmlformats.org/drawingml/2006/main" xmlns:r="http://schemas.openxmlformats.org/officeDocument/2006/relationships" xmlns:p="http://schemas.openxmlformats.org/presentationml/2006/main">
  <p:tag name="NUM" val="7"/>
</p:tagLst>
</file>

<file path=ppt/theme/theme1.xml><?xml version="1.0" encoding="utf-8"?>
<a:theme xmlns:a="http://schemas.openxmlformats.org/drawingml/2006/main" name="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 Brand Theme</Template>
  <TotalTime>0</TotalTime>
  <Words>1393</Words>
  <Application>Microsoft Office PowerPoint</Application>
  <PresentationFormat>Widescreen</PresentationFormat>
  <Paragraphs>281</Paragraphs>
  <Slides>27</Slides>
  <Notes>4</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42" baseType="lpstr">
      <vt:lpstr>-apple-system</vt:lpstr>
      <vt:lpstr>Arial</vt:lpstr>
      <vt:lpstr>Arial,Sans-Serif</vt:lpstr>
      <vt:lpstr>Calibri</vt:lpstr>
      <vt:lpstr>calibri light</vt:lpstr>
      <vt:lpstr>calibri light</vt:lpstr>
      <vt:lpstr>Chronicle Display Black</vt:lpstr>
      <vt:lpstr>Helvetica Neue</vt:lpstr>
      <vt:lpstr>Open Sans</vt:lpstr>
      <vt:lpstr>Times New Roman</vt:lpstr>
      <vt:lpstr>Verdana</vt:lpstr>
      <vt:lpstr>Wingdings</vt:lpstr>
      <vt:lpstr>Wingdings 2</vt:lpstr>
      <vt:lpstr>Deloitte Brand Theme</vt:lpstr>
      <vt:lpstr>think-cell Slide</vt:lpstr>
      <vt:lpstr>CAPSTONE PROJECT (LOAN DATA)</vt:lpstr>
      <vt:lpstr>INDEX</vt:lpstr>
      <vt:lpstr>Road Map</vt:lpstr>
      <vt:lpstr>PowerPoint Presentation</vt:lpstr>
      <vt:lpstr>PowerPoint Presentation</vt:lpstr>
      <vt:lpstr>PowerPoint Presentation</vt:lpstr>
      <vt:lpstr>SQL - ORACLE</vt:lpstr>
      <vt:lpstr>STATISTICAL ANALYSIS USING PYTHON</vt:lpstr>
      <vt:lpstr>PowerPoint Presentation</vt:lpstr>
      <vt:lpstr>PowerPoint Presentation</vt:lpstr>
      <vt:lpstr>EXPLORATORY DATA ANALYSIS</vt:lpstr>
      <vt:lpstr>Bivariate analysis of various features of the dataset </vt:lpstr>
      <vt:lpstr>Multivariate analysis of various features of the dataset </vt:lpstr>
      <vt:lpstr>Feature engineering </vt:lpstr>
      <vt:lpstr>PowerPoint Presentation</vt:lpstr>
      <vt:lpstr>PowerPoint Presentation</vt:lpstr>
      <vt:lpstr>PowerPoint Presentation</vt:lpstr>
      <vt:lpstr>PowerPoint Presentation</vt:lpstr>
      <vt:lpstr>DATA ANALYSIS USING BIG DATA TOOLS</vt:lpstr>
      <vt:lpstr>The optimized format for data storing on a Hadoop cluster is parquet format which is a compressed columnar data format developed for use in any Hadoop based system.         Profiled Dataframe</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Academy</dc:title>
  <dc:creator/>
  <cp:lastModifiedBy/>
  <cp:revision>221</cp:revision>
  <dcterms:created xsi:type="dcterms:W3CDTF">2020-04-09T19:41:06Z</dcterms:created>
  <dcterms:modified xsi:type="dcterms:W3CDTF">2021-12-03T09:42:31Z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2021-11-16T11:36:20Z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7911bcd7-79d4-4443-95e7-838a6492947b</vt:lpwstr>
  </property>
  <property fmtid="{D5CDD505-2E9C-101B-9397-08002B2CF9AE}" pid="8" name="MSIP_Label_ea60d57e-af5b-4752-ac57-3e4f28ca11dc_ContentBits">
    <vt:lpwstr>0</vt:lpwstr>
  </property>
</Properties>
</file>