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4" r:id="rId1"/>
  </p:sldMasterIdLst>
  <p:notesMasterIdLst>
    <p:notesMasterId r:id="rId20"/>
  </p:notesMasterIdLst>
  <p:sldIdLst>
    <p:sldId id="256" r:id="rId2"/>
    <p:sldId id="273" r:id="rId3"/>
    <p:sldId id="263" r:id="rId4"/>
    <p:sldId id="286" r:id="rId5"/>
    <p:sldId id="284" r:id="rId6"/>
    <p:sldId id="287" r:id="rId7"/>
    <p:sldId id="288" r:id="rId8"/>
    <p:sldId id="289" r:id="rId9"/>
    <p:sldId id="290" r:id="rId10"/>
    <p:sldId id="292" r:id="rId11"/>
    <p:sldId id="265" r:id="rId12"/>
    <p:sldId id="283" r:id="rId13"/>
    <p:sldId id="266" r:id="rId14"/>
    <p:sldId id="270" r:id="rId15"/>
    <p:sldId id="271" r:id="rId16"/>
    <p:sldId id="275" r:id="rId17"/>
    <p:sldId id="278" r:id="rId18"/>
    <p:sldId id="29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pta, Rimjhim" initials="GR" lastIdx="1" clrIdx="0">
    <p:extLst>
      <p:ext uri="{19B8F6BF-5375-455C-9EA6-DF929625EA0E}">
        <p15:presenceInfo xmlns:p15="http://schemas.microsoft.com/office/powerpoint/2012/main" userId="S::rimgupta@deloitte.com::31582a57-7b5d-4088-beff-0e27e305645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330F67-4B49-457F-AD04-1BBBB5503DCC}" v="16" dt="2021-11-15T18:45:24.260"/>
    <p1510:client id="{7B63E7F8-E378-FC30-F0F4-6B4DA478F868}" v="1" dt="2021-11-16T03:30:22.105"/>
    <p1510:client id="{9444E05C-A7F2-C168-23F6-C0EA203166DC}" v="98" dt="2021-11-16T12:07:05.645"/>
    <p1510:client id="{C4D7B01A-DFF7-073A-6E67-1006761881AB}" v="109" dt="2021-11-16T08:39:16.278"/>
    <p1510:client id="{CA457B77-BEA7-4D30-91DD-1EBD4328ED08}" v="962" dt="2021-11-16T12:42:17.2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il, Narayani Arun" userId="S::narapatil@deloitte.com::85882148-f408-43f2-b4aa-e89ae4b2aca8" providerId="AD" clId="Web-{2A1D36D5-E270-456B-AB77-EE4770D1C7E6}"/>
    <pc:docChg chg="addSld modSld sldOrd">
      <pc:chgData name="Patil, Narayani Arun" userId="S::narapatil@deloitte.com::85882148-f408-43f2-b4aa-e89ae4b2aca8" providerId="AD" clId="Web-{2A1D36D5-E270-456B-AB77-EE4770D1C7E6}" dt="2021-11-15T03:59:10.635" v="87" actId="20577"/>
      <pc:docMkLst>
        <pc:docMk/>
      </pc:docMkLst>
      <pc:sldChg chg="delSp modSp">
        <pc:chgData name="Patil, Narayani Arun" userId="S::narapatil@deloitte.com::85882148-f408-43f2-b4aa-e89ae4b2aca8" providerId="AD" clId="Web-{2A1D36D5-E270-456B-AB77-EE4770D1C7E6}" dt="2021-11-15T03:52:39.658" v="18"/>
        <pc:sldMkLst>
          <pc:docMk/>
          <pc:sldMk cId="3300872547" sldId="263"/>
        </pc:sldMkLst>
        <pc:spChg chg="del mod">
          <ac:chgData name="Patil, Narayani Arun" userId="S::narapatil@deloitte.com::85882148-f408-43f2-b4aa-e89ae4b2aca8" providerId="AD" clId="Web-{2A1D36D5-E270-456B-AB77-EE4770D1C7E6}" dt="2021-11-15T03:52:39.658" v="18"/>
          <ac:spMkLst>
            <pc:docMk/>
            <pc:sldMk cId="3300872547" sldId="263"/>
            <ac:spMk id="6" creationId="{C675844D-D924-4F6B-A91F-BE36DC5A6D54}"/>
          </ac:spMkLst>
        </pc:spChg>
        <pc:spChg chg="del">
          <ac:chgData name="Patil, Narayani Arun" userId="S::narapatil@deloitte.com::85882148-f408-43f2-b4aa-e89ae4b2aca8" providerId="AD" clId="Web-{2A1D36D5-E270-456B-AB77-EE4770D1C7E6}" dt="2021-11-15T03:47:27.901" v="7"/>
          <ac:spMkLst>
            <pc:docMk/>
            <pc:sldMk cId="3300872547" sldId="263"/>
            <ac:spMk id="7" creationId="{6CBA247E-340F-4B3B-8C81-838E200E0936}"/>
          </ac:spMkLst>
        </pc:spChg>
        <pc:spChg chg="del">
          <ac:chgData name="Patil, Narayani Arun" userId="S::narapatil@deloitte.com::85882148-f408-43f2-b4aa-e89ae4b2aca8" providerId="AD" clId="Web-{2A1D36D5-E270-456B-AB77-EE4770D1C7E6}" dt="2021-11-15T03:47:40.526" v="13"/>
          <ac:spMkLst>
            <pc:docMk/>
            <pc:sldMk cId="3300872547" sldId="263"/>
            <ac:spMk id="9" creationId="{DCF727BA-0075-403A-8727-5E58986293AB}"/>
          </ac:spMkLst>
        </pc:spChg>
        <pc:spChg chg="del mod">
          <ac:chgData name="Patil, Narayani Arun" userId="S::narapatil@deloitte.com::85882148-f408-43f2-b4aa-e89ae4b2aca8" providerId="AD" clId="Web-{2A1D36D5-E270-456B-AB77-EE4770D1C7E6}" dt="2021-11-15T03:47:38.401" v="12"/>
          <ac:spMkLst>
            <pc:docMk/>
            <pc:sldMk cId="3300872547" sldId="263"/>
            <ac:spMk id="10" creationId="{C7B72017-00E2-46D3-89EB-B1407C1A8F11}"/>
          </ac:spMkLst>
        </pc:spChg>
        <pc:picChg chg="del">
          <ac:chgData name="Patil, Narayani Arun" userId="S::narapatil@deloitte.com::85882148-f408-43f2-b4aa-e89ae4b2aca8" providerId="AD" clId="Web-{2A1D36D5-E270-456B-AB77-EE4770D1C7E6}" dt="2021-11-15T03:47:25.963" v="6"/>
          <ac:picMkLst>
            <pc:docMk/>
            <pc:sldMk cId="3300872547" sldId="263"/>
            <ac:picMk id="8" creationId="{02F3F414-EF2B-4A82-BAEA-3CF47FBBADA3}"/>
          </ac:picMkLst>
        </pc:picChg>
        <pc:picChg chg="del">
          <ac:chgData name="Patil, Narayani Arun" userId="S::narapatil@deloitte.com::85882148-f408-43f2-b4aa-e89ae4b2aca8" providerId="AD" clId="Web-{2A1D36D5-E270-456B-AB77-EE4770D1C7E6}" dt="2021-11-15T03:52:31.470" v="14"/>
          <ac:picMkLst>
            <pc:docMk/>
            <pc:sldMk cId="3300872547" sldId="263"/>
            <ac:picMk id="11" creationId="{09255310-8F42-48F7-B1F3-FDA1A8E66A6F}"/>
          </ac:picMkLst>
        </pc:picChg>
      </pc:sldChg>
      <pc:sldChg chg="delSp modSp">
        <pc:chgData name="Patil, Narayani Arun" userId="S::narapatil@deloitte.com::85882148-f408-43f2-b4aa-e89ae4b2aca8" providerId="AD" clId="Web-{2A1D36D5-E270-456B-AB77-EE4770D1C7E6}" dt="2021-11-15T03:53:34.674" v="35" actId="1076"/>
        <pc:sldMkLst>
          <pc:docMk/>
          <pc:sldMk cId="3677515424" sldId="265"/>
        </pc:sldMkLst>
        <pc:spChg chg="del mod">
          <ac:chgData name="Patil, Narayani Arun" userId="S::narapatil@deloitte.com::85882148-f408-43f2-b4aa-e89ae4b2aca8" providerId="AD" clId="Web-{2A1D36D5-E270-456B-AB77-EE4770D1C7E6}" dt="2021-11-15T03:53:15.471" v="23"/>
          <ac:spMkLst>
            <pc:docMk/>
            <pc:sldMk cId="3677515424" sldId="265"/>
            <ac:spMk id="2" creationId="{1CFBE056-1B8E-4E27-A9E7-CE1DFE5C5720}"/>
          </ac:spMkLst>
        </pc:spChg>
        <pc:spChg chg="mod">
          <ac:chgData name="Patil, Narayani Arun" userId="S::narapatil@deloitte.com::85882148-f408-43f2-b4aa-e89ae4b2aca8" providerId="AD" clId="Web-{2A1D36D5-E270-456B-AB77-EE4770D1C7E6}" dt="2021-11-15T03:53:34.674" v="35" actId="1076"/>
          <ac:spMkLst>
            <pc:docMk/>
            <pc:sldMk cId="3677515424" sldId="265"/>
            <ac:spMk id="8" creationId="{882C7F84-F4F6-449A-A24E-A58B64FBFD45}"/>
          </ac:spMkLst>
        </pc:spChg>
        <pc:spChg chg="del mod">
          <ac:chgData name="Patil, Narayani Arun" userId="S::narapatil@deloitte.com::85882148-f408-43f2-b4aa-e89ae4b2aca8" providerId="AD" clId="Web-{2A1D36D5-E270-456B-AB77-EE4770D1C7E6}" dt="2021-11-15T03:53:26.784" v="31"/>
          <ac:spMkLst>
            <pc:docMk/>
            <pc:sldMk cId="3677515424" sldId="265"/>
            <ac:spMk id="9" creationId="{F1721DF2-10B0-410D-9106-1B536C874AEE}"/>
          </ac:spMkLst>
        </pc:spChg>
        <pc:spChg chg="mod">
          <ac:chgData name="Patil, Narayani Arun" userId="S::narapatil@deloitte.com::85882148-f408-43f2-b4aa-e89ae4b2aca8" providerId="AD" clId="Web-{2A1D36D5-E270-456B-AB77-EE4770D1C7E6}" dt="2021-11-15T03:53:31.362" v="34" actId="20577"/>
          <ac:spMkLst>
            <pc:docMk/>
            <pc:sldMk cId="3677515424" sldId="265"/>
            <ac:spMk id="10" creationId="{CC2FE35E-8A14-49EA-B47E-D63E8401A485}"/>
          </ac:spMkLst>
        </pc:spChg>
        <pc:picChg chg="del">
          <ac:chgData name="Patil, Narayani Arun" userId="S::narapatil@deloitte.com::85882148-f408-43f2-b4aa-e89ae4b2aca8" providerId="AD" clId="Web-{2A1D36D5-E270-456B-AB77-EE4770D1C7E6}" dt="2021-11-15T03:53:28.299" v="32"/>
          <ac:picMkLst>
            <pc:docMk/>
            <pc:sldMk cId="3677515424" sldId="265"/>
            <ac:picMk id="1025" creationId="{7BBAC48D-6E9E-444D-A8E3-532D8F6B5584}"/>
          </ac:picMkLst>
        </pc:picChg>
      </pc:sldChg>
      <pc:sldChg chg="delSp modSp">
        <pc:chgData name="Patil, Narayani Arun" userId="S::narapatil@deloitte.com::85882148-f408-43f2-b4aa-e89ae4b2aca8" providerId="AD" clId="Web-{2A1D36D5-E270-456B-AB77-EE4770D1C7E6}" dt="2021-11-15T03:53:50.597" v="41"/>
        <pc:sldMkLst>
          <pc:docMk/>
          <pc:sldMk cId="2041994630" sldId="266"/>
        </pc:sldMkLst>
        <pc:spChg chg="del mod">
          <ac:chgData name="Patil, Narayani Arun" userId="S::narapatil@deloitte.com::85882148-f408-43f2-b4aa-e89ae4b2aca8" providerId="AD" clId="Web-{2A1D36D5-E270-456B-AB77-EE4770D1C7E6}" dt="2021-11-15T03:53:44.221" v="37"/>
          <ac:spMkLst>
            <pc:docMk/>
            <pc:sldMk cId="2041994630" sldId="266"/>
            <ac:spMk id="4" creationId="{C0125EF6-D632-4A6C-91B5-E377CFEC3C2B}"/>
          </ac:spMkLst>
        </pc:spChg>
        <pc:spChg chg="del mod">
          <ac:chgData name="Patil, Narayani Arun" userId="S::narapatil@deloitte.com::85882148-f408-43f2-b4aa-e89ae4b2aca8" providerId="AD" clId="Web-{2A1D36D5-E270-456B-AB77-EE4770D1C7E6}" dt="2021-11-15T03:53:50.597" v="41"/>
          <ac:spMkLst>
            <pc:docMk/>
            <pc:sldMk cId="2041994630" sldId="266"/>
            <ac:spMk id="8" creationId="{98F6DF67-3F64-4EDF-8C5B-4661076E273C}"/>
          </ac:spMkLst>
        </pc:spChg>
        <pc:picChg chg="del">
          <ac:chgData name="Patil, Narayani Arun" userId="S::narapatil@deloitte.com::85882148-f408-43f2-b4aa-e89ae4b2aca8" providerId="AD" clId="Web-{2A1D36D5-E270-456B-AB77-EE4770D1C7E6}" dt="2021-11-15T03:53:45.409" v="38"/>
          <ac:picMkLst>
            <pc:docMk/>
            <pc:sldMk cId="2041994630" sldId="266"/>
            <ac:picMk id="7" creationId="{C5EBCECA-A463-4627-9106-1143F522F232}"/>
          </ac:picMkLst>
        </pc:picChg>
      </pc:sldChg>
      <pc:sldChg chg="modSp">
        <pc:chgData name="Patil, Narayani Arun" userId="S::narapatil@deloitte.com::85882148-f408-43f2-b4aa-e89ae4b2aca8" providerId="AD" clId="Web-{2A1D36D5-E270-456B-AB77-EE4770D1C7E6}" dt="2021-11-15T03:31:11.908" v="5" actId="20577"/>
        <pc:sldMkLst>
          <pc:docMk/>
          <pc:sldMk cId="251784627" sldId="267"/>
        </pc:sldMkLst>
        <pc:spChg chg="mod">
          <ac:chgData name="Patil, Narayani Arun" userId="S::narapatil@deloitte.com::85882148-f408-43f2-b4aa-e89ae4b2aca8" providerId="AD" clId="Web-{2A1D36D5-E270-456B-AB77-EE4770D1C7E6}" dt="2021-11-15T03:31:02.127" v="3" actId="20577"/>
          <ac:spMkLst>
            <pc:docMk/>
            <pc:sldMk cId="251784627" sldId="267"/>
            <ac:spMk id="2" creationId="{0A258456-B5CD-4DD1-BD35-6C7027AEDF96}"/>
          </ac:spMkLst>
        </pc:spChg>
        <pc:spChg chg="mod">
          <ac:chgData name="Patil, Narayani Arun" userId="S::narapatil@deloitte.com::85882148-f408-43f2-b4aa-e89ae4b2aca8" providerId="AD" clId="Web-{2A1D36D5-E270-456B-AB77-EE4770D1C7E6}" dt="2021-11-15T03:31:11.908" v="5" actId="20577"/>
          <ac:spMkLst>
            <pc:docMk/>
            <pc:sldMk cId="251784627" sldId="267"/>
            <ac:spMk id="4" creationId="{8B92B9D7-EAA4-4BE1-90A1-1AF6CEC17191}"/>
          </ac:spMkLst>
        </pc:spChg>
      </pc:sldChg>
      <pc:sldChg chg="modSp">
        <pc:chgData name="Patil, Narayani Arun" userId="S::narapatil@deloitte.com::85882148-f408-43f2-b4aa-e89ae4b2aca8" providerId="AD" clId="Web-{2A1D36D5-E270-456B-AB77-EE4770D1C7E6}" dt="2021-11-15T03:54:03.081" v="46" actId="20577"/>
        <pc:sldMkLst>
          <pc:docMk/>
          <pc:sldMk cId="1206924803" sldId="268"/>
        </pc:sldMkLst>
        <pc:spChg chg="mod">
          <ac:chgData name="Patil, Narayani Arun" userId="S::narapatil@deloitte.com::85882148-f408-43f2-b4aa-e89ae4b2aca8" providerId="AD" clId="Web-{2A1D36D5-E270-456B-AB77-EE4770D1C7E6}" dt="2021-11-15T03:54:00.566" v="44" actId="20577"/>
          <ac:spMkLst>
            <pc:docMk/>
            <pc:sldMk cId="1206924803" sldId="268"/>
            <ac:spMk id="2" creationId="{0A258456-B5CD-4DD1-BD35-6C7027AEDF96}"/>
          </ac:spMkLst>
        </pc:spChg>
        <pc:spChg chg="mod">
          <ac:chgData name="Patil, Narayani Arun" userId="S::narapatil@deloitte.com::85882148-f408-43f2-b4aa-e89ae4b2aca8" providerId="AD" clId="Web-{2A1D36D5-E270-456B-AB77-EE4770D1C7E6}" dt="2021-11-15T03:54:03.081" v="46" actId="20577"/>
          <ac:spMkLst>
            <pc:docMk/>
            <pc:sldMk cId="1206924803" sldId="268"/>
            <ac:spMk id="4" creationId="{EC9E5EC8-9AB3-4B2C-8FB7-A1BEAD8EBF73}"/>
          </ac:spMkLst>
        </pc:spChg>
      </pc:sldChg>
      <pc:sldChg chg="delSp modSp">
        <pc:chgData name="Patil, Narayani Arun" userId="S::narapatil@deloitte.com::85882148-f408-43f2-b4aa-e89ae4b2aca8" providerId="AD" clId="Web-{2A1D36D5-E270-456B-AB77-EE4770D1C7E6}" dt="2021-11-15T03:54:20.222" v="55"/>
        <pc:sldMkLst>
          <pc:docMk/>
          <pc:sldMk cId="355906116" sldId="269"/>
        </pc:sldMkLst>
        <pc:spChg chg="del">
          <ac:chgData name="Patil, Narayani Arun" userId="S::narapatil@deloitte.com::85882148-f408-43f2-b4aa-e89ae4b2aca8" providerId="AD" clId="Web-{2A1D36D5-E270-456B-AB77-EE4770D1C7E6}" dt="2021-11-15T03:54:14.238" v="53"/>
          <ac:spMkLst>
            <pc:docMk/>
            <pc:sldMk cId="355906116" sldId="269"/>
            <ac:spMk id="4" creationId="{AC05C582-DE8E-48FD-A306-AFDF375B3975}"/>
          </ac:spMkLst>
        </pc:spChg>
        <pc:spChg chg="del mod">
          <ac:chgData name="Patil, Narayani Arun" userId="S::narapatil@deloitte.com::85882148-f408-43f2-b4aa-e89ae4b2aca8" providerId="AD" clId="Web-{2A1D36D5-E270-456B-AB77-EE4770D1C7E6}" dt="2021-11-15T03:54:11.550" v="51"/>
          <ac:spMkLst>
            <pc:docMk/>
            <pc:sldMk cId="355906116" sldId="269"/>
            <ac:spMk id="5" creationId="{3949BAD3-D7CB-4C80-A4CB-3AFD597D662C}"/>
          </ac:spMkLst>
        </pc:spChg>
        <pc:spChg chg="del">
          <ac:chgData name="Patil, Narayani Arun" userId="S::narapatil@deloitte.com::85882148-f408-43f2-b4aa-e89ae4b2aca8" providerId="AD" clId="Web-{2A1D36D5-E270-456B-AB77-EE4770D1C7E6}" dt="2021-11-15T03:54:12.894" v="52"/>
          <ac:spMkLst>
            <pc:docMk/>
            <pc:sldMk cId="355906116" sldId="269"/>
            <ac:spMk id="6" creationId="{DFD686A3-4881-4F5E-9DBC-146534D1B483}"/>
          </ac:spMkLst>
        </pc:spChg>
        <pc:spChg chg="del mod">
          <ac:chgData name="Patil, Narayani Arun" userId="S::narapatil@deloitte.com::85882148-f408-43f2-b4aa-e89ae4b2aca8" providerId="AD" clId="Web-{2A1D36D5-E270-456B-AB77-EE4770D1C7E6}" dt="2021-11-15T03:54:20.222" v="55"/>
          <ac:spMkLst>
            <pc:docMk/>
            <pc:sldMk cId="355906116" sldId="269"/>
            <ac:spMk id="9" creationId="{965E97B9-8C66-4C50-A52C-90677D4B703D}"/>
          </ac:spMkLst>
        </pc:spChg>
        <pc:picChg chg="del">
          <ac:chgData name="Patil, Narayani Arun" userId="S::narapatil@deloitte.com::85882148-f408-43f2-b4aa-e89ae4b2aca8" providerId="AD" clId="Web-{2A1D36D5-E270-456B-AB77-EE4770D1C7E6}" dt="2021-11-15T03:54:06.316" v="47"/>
          <ac:picMkLst>
            <pc:docMk/>
            <pc:sldMk cId="355906116" sldId="269"/>
            <ac:picMk id="8" creationId="{A545EA2B-A365-42AC-89D3-419937E89712}"/>
          </ac:picMkLst>
        </pc:picChg>
      </pc:sldChg>
      <pc:sldChg chg="delSp modSp">
        <pc:chgData name="Patil, Narayani Arun" userId="S::narapatil@deloitte.com::85882148-f408-43f2-b4aa-e89ae4b2aca8" providerId="AD" clId="Web-{2A1D36D5-E270-456B-AB77-EE4770D1C7E6}" dt="2021-11-15T03:54:40.613" v="65"/>
        <pc:sldMkLst>
          <pc:docMk/>
          <pc:sldMk cId="2035174167" sldId="270"/>
        </pc:sldMkLst>
        <pc:spChg chg="del mod">
          <ac:chgData name="Patil, Narayani Arun" userId="S::narapatil@deloitte.com::85882148-f408-43f2-b4aa-e89ae4b2aca8" providerId="AD" clId="Web-{2A1D36D5-E270-456B-AB77-EE4770D1C7E6}" dt="2021-11-15T03:54:30.644" v="59"/>
          <ac:spMkLst>
            <pc:docMk/>
            <pc:sldMk cId="2035174167" sldId="270"/>
            <ac:spMk id="2" creationId="{F2619AF2-3A23-456D-A578-4BACD29CCD19}"/>
          </ac:spMkLst>
        </pc:spChg>
        <pc:spChg chg="del mod">
          <ac:chgData name="Patil, Narayani Arun" userId="S::narapatil@deloitte.com::85882148-f408-43f2-b4aa-e89ae4b2aca8" providerId="AD" clId="Web-{2A1D36D5-E270-456B-AB77-EE4770D1C7E6}" dt="2021-11-15T03:54:35.801" v="63"/>
          <ac:spMkLst>
            <pc:docMk/>
            <pc:sldMk cId="2035174167" sldId="270"/>
            <ac:spMk id="7" creationId="{DC787EC4-4841-4ACB-9338-DE0C30DACA5A}"/>
          </ac:spMkLst>
        </pc:spChg>
        <pc:spChg chg="del mod">
          <ac:chgData name="Patil, Narayani Arun" userId="S::narapatil@deloitte.com::85882148-f408-43f2-b4aa-e89ae4b2aca8" providerId="AD" clId="Web-{2A1D36D5-E270-456B-AB77-EE4770D1C7E6}" dt="2021-11-15T03:54:40.613" v="65"/>
          <ac:spMkLst>
            <pc:docMk/>
            <pc:sldMk cId="2035174167" sldId="270"/>
            <ac:spMk id="8" creationId="{78ADEE6E-605D-47D3-9CA2-AAE0835AAEA4}"/>
          </ac:spMkLst>
        </pc:spChg>
        <pc:picChg chg="del">
          <ac:chgData name="Patil, Narayani Arun" userId="S::narapatil@deloitte.com::85882148-f408-43f2-b4aa-e89ae4b2aca8" providerId="AD" clId="Web-{2A1D36D5-E270-456B-AB77-EE4770D1C7E6}" dt="2021-11-15T03:54:31.660" v="60"/>
          <ac:picMkLst>
            <pc:docMk/>
            <pc:sldMk cId="2035174167" sldId="270"/>
            <ac:picMk id="5" creationId="{70D50B0D-192E-4831-BAE9-A1C019FB166A}"/>
          </ac:picMkLst>
        </pc:picChg>
      </pc:sldChg>
      <pc:sldChg chg="delSp modSp">
        <pc:chgData name="Patil, Narayani Arun" userId="S::narapatil@deloitte.com::85882148-f408-43f2-b4aa-e89ae4b2aca8" providerId="AD" clId="Web-{2A1D36D5-E270-456B-AB77-EE4770D1C7E6}" dt="2021-11-15T03:54:56.973" v="78"/>
        <pc:sldMkLst>
          <pc:docMk/>
          <pc:sldMk cId="3139428839" sldId="271"/>
        </pc:sldMkLst>
        <pc:spChg chg="del mod">
          <ac:chgData name="Patil, Narayani Arun" userId="S::narapatil@deloitte.com::85882148-f408-43f2-b4aa-e89ae4b2aca8" providerId="AD" clId="Web-{2A1D36D5-E270-456B-AB77-EE4770D1C7E6}" dt="2021-11-15T03:54:56.973" v="78"/>
          <ac:spMkLst>
            <pc:docMk/>
            <pc:sldMk cId="3139428839" sldId="271"/>
            <ac:spMk id="4" creationId="{BE2F10DD-493D-477D-8599-51B487FE10F3}"/>
          </ac:spMkLst>
        </pc:spChg>
        <pc:spChg chg="del">
          <ac:chgData name="Patil, Narayani Arun" userId="S::narapatil@deloitte.com::85882148-f408-43f2-b4aa-e89ae4b2aca8" providerId="AD" clId="Web-{2A1D36D5-E270-456B-AB77-EE4770D1C7E6}" dt="2021-11-15T03:54:55.942" v="77"/>
          <ac:spMkLst>
            <pc:docMk/>
            <pc:sldMk cId="3139428839" sldId="271"/>
            <ac:spMk id="5" creationId="{B0AB72CA-DECE-4B15-8DA7-9F5FF507B500}"/>
          </ac:spMkLst>
        </pc:spChg>
        <pc:spChg chg="del mod">
          <ac:chgData name="Patil, Narayani Arun" userId="S::narapatil@deloitte.com::85882148-f408-43f2-b4aa-e89ae4b2aca8" providerId="AD" clId="Web-{2A1D36D5-E270-456B-AB77-EE4770D1C7E6}" dt="2021-11-15T03:54:51.910" v="73"/>
          <ac:spMkLst>
            <pc:docMk/>
            <pc:sldMk cId="3139428839" sldId="271"/>
            <ac:spMk id="13" creationId="{4B9585CE-71B1-4290-8877-84789368516D}"/>
          </ac:spMkLst>
        </pc:spChg>
        <pc:picChg chg="del mod">
          <ac:chgData name="Patil, Narayani Arun" userId="S::narapatil@deloitte.com::85882148-f408-43f2-b4aa-e89ae4b2aca8" providerId="AD" clId="Web-{2A1D36D5-E270-456B-AB77-EE4770D1C7E6}" dt="2021-11-15T03:54:46.238" v="70"/>
          <ac:picMkLst>
            <pc:docMk/>
            <pc:sldMk cId="3139428839" sldId="271"/>
            <ac:picMk id="3" creationId="{32B0CB1B-168C-4284-91F6-3B4EFE12A471}"/>
          </ac:picMkLst>
        </pc:picChg>
        <pc:picChg chg="del">
          <ac:chgData name="Patil, Narayani Arun" userId="S::narapatil@deloitte.com::85882148-f408-43f2-b4aa-e89ae4b2aca8" providerId="AD" clId="Web-{2A1D36D5-E270-456B-AB77-EE4770D1C7E6}" dt="2021-11-15T03:54:43.082" v="66"/>
          <ac:picMkLst>
            <pc:docMk/>
            <pc:sldMk cId="3139428839" sldId="271"/>
            <ac:picMk id="15" creationId="{31B96368-51F4-48B8-BECA-16BFF5CB0078}"/>
          </ac:picMkLst>
        </pc:picChg>
        <pc:picChg chg="del">
          <ac:chgData name="Patil, Narayani Arun" userId="S::narapatil@deloitte.com::85882148-f408-43f2-b4aa-e89ae4b2aca8" providerId="AD" clId="Web-{2A1D36D5-E270-456B-AB77-EE4770D1C7E6}" dt="2021-11-15T03:54:43.754" v="67"/>
          <ac:picMkLst>
            <pc:docMk/>
            <pc:sldMk cId="3139428839" sldId="271"/>
            <ac:picMk id="17" creationId="{D7A101EF-35FA-4FFF-93ED-238468F53925}"/>
          </ac:picMkLst>
        </pc:picChg>
        <pc:picChg chg="del">
          <ac:chgData name="Patil, Narayani Arun" userId="S::narapatil@deloitte.com::85882148-f408-43f2-b4aa-e89ae4b2aca8" providerId="AD" clId="Web-{2A1D36D5-E270-456B-AB77-EE4770D1C7E6}" dt="2021-11-15T03:54:44.254" v="68"/>
          <ac:picMkLst>
            <pc:docMk/>
            <pc:sldMk cId="3139428839" sldId="271"/>
            <ac:picMk id="19" creationId="{E58D272F-8370-4ED6-B7C8-55F7F51EF99B}"/>
          </ac:picMkLst>
        </pc:picChg>
      </pc:sldChg>
      <pc:sldChg chg="delSp modSp">
        <pc:chgData name="Patil, Narayani Arun" userId="S::narapatil@deloitte.com::85882148-f408-43f2-b4aa-e89ae4b2aca8" providerId="AD" clId="Web-{2A1D36D5-E270-456B-AB77-EE4770D1C7E6}" dt="2021-11-15T03:55:09.505" v="83"/>
        <pc:sldMkLst>
          <pc:docMk/>
          <pc:sldMk cId="725309363" sldId="275"/>
        </pc:sldMkLst>
        <pc:spChg chg="del mod">
          <ac:chgData name="Patil, Narayani Arun" userId="S::narapatil@deloitte.com::85882148-f408-43f2-b4aa-e89ae4b2aca8" providerId="AD" clId="Web-{2A1D36D5-E270-456B-AB77-EE4770D1C7E6}" dt="2021-11-15T03:55:05.051" v="80"/>
          <ac:spMkLst>
            <pc:docMk/>
            <pc:sldMk cId="725309363" sldId="275"/>
            <ac:spMk id="4" creationId="{BE2F10DD-493D-477D-8599-51B487FE10F3}"/>
          </ac:spMkLst>
        </pc:spChg>
        <pc:spChg chg="mod">
          <ac:chgData name="Patil, Narayani Arun" userId="S::narapatil@deloitte.com::85882148-f408-43f2-b4aa-e89ae4b2aca8" providerId="AD" clId="Web-{2A1D36D5-E270-456B-AB77-EE4770D1C7E6}" dt="2021-11-15T03:55:08.583" v="82" actId="20577"/>
          <ac:spMkLst>
            <pc:docMk/>
            <pc:sldMk cId="725309363" sldId="275"/>
            <ac:spMk id="7" creationId="{181676E7-4502-4C8D-AC50-04E977F34567}"/>
          </ac:spMkLst>
        </pc:spChg>
        <pc:picChg chg="del">
          <ac:chgData name="Patil, Narayani Arun" userId="S::narapatil@deloitte.com::85882148-f408-43f2-b4aa-e89ae4b2aca8" providerId="AD" clId="Web-{2A1D36D5-E270-456B-AB77-EE4770D1C7E6}" dt="2021-11-15T03:55:09.505" v="83"/>
          <ac:picMkLst>
            <pc:docMk/>
            <pc:sldMk cId="725309363" sldId="275"/>
            <ac:picMk id="6" creationId="{CE237378-CAC6-4210-9850-6BDA74EF4EF5}"/>
          </ac:picMkLst>
        </pc:picChg>
      </pc:sldChg>
      <pc:sldChg chg="modSp add ord replId">
        <pc:chgData name="Patil, Narayani Arun" userId="S::narapatil@deloitte.com::85882148-f408-43f2-b4aa-e89ae4b2aca8" providerId="AD" clId="Web-{2A1D36D5-E270-456B-AB77-EE4770D1C7E6}" dt="2021-11-15T03:59:10.635" v="87" actId="20577"/>
        <pc:sldMkLst>
          <pc:docMk/>
          <pc:sldMk cId="3521290216" sldId="276"/>
        </pc:sldMkLst>
        <pc:spChg chg="mod">
          <ac:chgData name="Patil, Narayani Arun" userId="S::narapatil@deloitte.com::85882148-f408-43f2-b4aa-e89ae4b2aca8" providerId="AD" clId="Web-{2A1D36D5-E270-456B-AB77-EE4770D1C7E6}" dt="2021-11-15T03:59:10.635" v="87" actId="20577"/>
          <ac:spMkLst>
            <pc:docMk/>
            <pc:sldMk cId="3521290216" sldId="276"/>
            <ac:spMk id="2" creationId="{0A258456-B5CD-4DD1-BD35-6C7027AEDF96}"/>
          </ac:spMkLst>
        </pc:spChg>
      </pc:sldChg>
    </pc:docChg>
  </pc:docChgLst>
  <pc:docChgLst>
    <pc:chgData name="Gupta, Rimjhim" userId="31582a57-7b5d-4088-beff-0e27e3056456" providerId="ADAL" clId="{D111E8D1-349C-41D4-A117-56B2C9201B1B}"/>
    <pc:docChg chg="undo custSel addSld delSld modSld sldOrd">
      <pc:chgData name="Gupta, Rimjhim" userId="31582a57-7b5d-4088-beff-0e27e3056456" providerId="ADAL" clId="{D111E8D1-349C-41D4-A117-56B2C9201B1B}" dt="2021-10-20T12:36:06.285" v="484" actId="1076"/>
      <pc:docMkLst>
        <pc:docMk/>
      </pc:docMkLst>
      <pc:sldChg chg="addSp delSp modSp mod">
        <pc:chgData name="Gupta, Rimjhim" userId="31582a57-7b5d-4088-beff-0e27e3056456" providerId="ADAL" clId="{D111E8D1-349C-41D4-A117-56B2C9201B1B}" dt="2021-10-20T12:19:21.380" v="286" actId="26606"/>
        <pc:sldMkLst>
          <pc:docMk/>
          <pc:sldMk cId="2650029550" sldId="256"/>
        </pc:sldMkLst>
        <pc:spChg chg="mod">
          <ac:chgData name="Gupta, Rimjhim" userId="31582a57-7b5d-4088-beff-0e27e3056456" providerId="ADAL" clId="{D111E8D1-349C-41D4-A117-56B2C9201B1B}" dt="2021-10-20T10:18:37.902" v="12" actId="2711"/>
          <ac:spMkLst>
            <pc:docMk/>
            <pc:sldMk cId="2650029550" sldId="256"/>
            <ac:spMk id="5" creationId="{BC3DC7C3-BFB7-473B-9043-E67F576C0590}"/>
          </ac:spMkLst>
        </pc:spChg>
        <pc:spChg chg="add del mod">
          <ac:chgData name="Gupta, Rimjhim" userId="31582a57-7b5d-4088-beff-0e27e3056456" providerId="ADAL" clId="{D111E8D1-349C-41D4-A117-56B2C9201B1B}" dt="2021-10-20T12:19:21.380" v="286" actId="26606"/>
          <ac:spMkLst>
            <pc:docMk/>
            <pc:sldMk cId="2650029550" sldId="256"/>
            <ac:spMk id="43" creationId="{8C8635BE-B7A9-43D2-9077-782CA9DDE69E}"/>
          </ac:spMkLst>
        </pc:spChg>
        <pc:graphicFrameChg chg="add del">
          <ac:chgData name="Gupta, Rimjhim" userId="31582a57-7b5d-4088-beff-0e27e3056456" providerId="ADAL" clId="{D111E8D1-349C-41D4-A117-56B2C9201B1B}" dt="2021-10-20T12:19:05.288" v="273" actId="26606"/>
          <ac:graphicFrameMkLst>
            <pc:docMk/>
            <pc:sldMk cId="2650029550" sldId="256"/>
            <ac:graphicFrameMk id="45" creationId="{B926FB30-5971-40B7-9A0C-CB7C37FBE482}"/>
          </ac:graphicFrameMkLst>
        </pc:graphicFrameChg>
        <pc:graphicFrameChg chg="add del">
          <ac:chgData name="Gupta, Rimjhim" userId="31582a57-7b5d-4088-beff-0e27e3056456" providerId="ADAL" clId="{D111E8D1-349C-41D4-A117-56B2C9201B1B}" dt="2021-10-20T12:19:06.176" v="275" actId="26606"/>
          <ac:graphicFrameMkLst>
            <pc:docMk/>
            <pc:sldMk cId="2650029550" sldId="256"/>
            <ac:graphicFrameMk id="47" creationId="{BFA5A55E-5DC9-4C81-B7A8-2C9920AB06AF}"/>
          </ac:graphicFrameMkLst>
        </pc:graphicFrameChg>
        <pc:graphicFrameChg chg="add del">
          <ac:chgData name="Gupta, Rimjhim" userId="31582a57-7b5d-4088-beff-0e27e3056456" providerId="ADAL" clId="{D111E8D1-349C-41D4-A117-56B2C9201B1B}" dt="2021-10-20T12:19:09.099" v="277" actId="26606"/>
          <ac:graphicFrameMkLst>
            <pc:docMk/>
            <pc:sldMk cId="2650029550" sldId="256"/>
            <ac:graphicFrameMk id="49" creationId="{4FAF8B7A-4CD9-49D2-92A2-F78CB8FFB376}"/>
          </ac:graphicFrameMkLst>
        </pc:graphicFrameChg>
        <pc:graphicFrameChg chg="add del">
          <ac:chgData name="Gupta, Rimjhim" userId="31582a57-7b5d-4088-beff-0e27e3056456" providerId="ADAL" clId="{D111E8D1-349C-41D4-A117-56B2C9201B1B}" dt="2021-10-20T12:19:10.201" v="279" actId="26606"/>
          <ac:graphicFrameMkLst>
            <pc:docMk/>
            <pc:sldMk cId="2650029550" sldId="256"/>
            <ac:graphicFrameMk id="51" creationId="{BFA5A55E-5DC9-4C81-B7A8-2C9920AB06AF}"/>
          </ac:graphicFrameMkLst>
        </pc:graphicFrameChg>
        <pc:graphicFrameChg chg="add del">
          <ac:chgData name="Gupta, Rimjhim" userId="31582a57-7b5d-4088-beff-0e27e3056456" providerId="ADAL" clId="{D111E8D1-349C-41D4-A117-56B2C9201B1B}" dt="2021-10-20T12:19:17.217" v="281" actId="26606"/>
          <ac:graphicFrameMkLst>
            <pc:docMk/>
            <pc:sldMk cId="2650029550" sldId="256"/>
            <ac:graphicFrameMk id="53" creationId="{B926FB30-5971-40B7-9A0C-CB7C37FBE482}"/>
          </ac:graphicFrameMkLst>
        </pc:graphicFrameChg>
        <pc:graphicFrameChg chg="add del">
          <ac:chgData name="Gupta, Rimjhim" userId="31582a57-7b5d-4088-beff-0e27e3056456" providerId="ADAL" clId="{D111E8D1-349C-41D4-A117-56B2C9201B1B}" dt="2021-10-20T12:19:19.337" v="283" actId="26606"/>
          <ac:graphicFrameMkLst>
            <pc:docMk/>
            <pc:sldMk cId="2650029550" sldId="256"/>
            <ac:graphicFrameMk id="55" creationId="{BFA5A55E-5DC9-4C81-B7A8-2C9920AB06AF}"/>
          </ac:graphicFrameMkLst>
        </pc:graphicFrameChg>
        <pc:graphicFrameChg chg="add del">
          <ac:chgData name="Gupta, Rimjhim" userId="31582a57-7b5d-4088-beff-0e27e3056456" providerId="ADAL" clId="{D111E8D1-349C-41D4-A117-56B2C9201B1B}" dt="2021-10-20T12:19:21.365" v="285" actId="26606"/>
          <ac:graphicFrameMkLst>
            <pc:docMk/>
            <pc:sldMk cId="2650029550" sldId="256"/>
            <ac:graphicFrameMk id="57" creationId="{4FAF8B7A-4CD9-49D2-92A2-F78CB8FFB376}"/>
          </ac:graphicFrameMkLst>
        </pc:graphicFrameChg>
        <pc:graphicFrameChg chg="add">
          <ac:chgData name="Gupta, Rimjhim" userId="31582a57-7b5d-4088-beff-0e27e3056456" providerId="ADAL" clId="{D111E8D1-349C-41D4-A117-56B2C9201B1B}" dt="2021-10-20T12:19:21.380" v="286" actId="26606"/>
          <ac:graphicFrameMkLst>
            <pc:docMk/>
            <pc:sldMk cId="2650029550" sldId="256"/>
            <ac:graphicFrameMk id="59" creationId="{BFA5A55E-5DC9-4C81-B7A8-2C9920AB06AF}"/>
          </ac:graphicFrameMkLst>
        </pc:graphicFrameChg>
      </pc:sldChg>
      <pc:sldChg chg="addSp delSp modSp mod setBg setClrOvrMap">
        <pc:chgData name="Gupta, Rimjhim" userId="31582a57-7b5d-4088-beff-0e27e3056456" providerId="ADAL" clId="{D111E8D1-349C-41D4-A117-56B2C9201B1B}" dt="2021-10-20T12:21:53.900" v="335" actId="404"/>
        <pc:sldMkLst>
          <pc:docMk/>
          <pc:sldMk cId="2970438597" sldId="257"/>
        </pc:sldMkLst>
        <pc:spChg chg="mod">
          <ac:chgData name="Gupta, Rimjhim" userId="31582a57-7b5d-4088-beff-0e27e3056456" providerId="ADAL" clId="{D111E8D1-349C-41D4-A117-56B2C9201B1B}" dt="2021-10-20T12:21:53.900" v="335" actId="404"/>
          <ac:spMkLst>
            <pc:docMk/>
            <pc:sldMk cId="2970438597" sldId="257"/>
            <ac:spMk id="5" creationId="{450B894C-AE99-4318-B2B7-2850DAEEE981}"/>
          </ac:spMkLst>
        </pc:spChg>
        <pc:spChg chg="add del mod">
          <ac:chgData name="Gupta, Rimjhim" userId="31582a57-7b5d-4088-beff-0e27e3056456" providerId="ADAL" clId="{D111E8D1-349C-41D4-A117-56B2C9201B1B}" dt="2021-10-20T12:19:47.666" v="307" actId="26606"/>
          <ac:spMkLst>
            <pc:docMk/>
            <pc:sldMk cId="2970438597" sldId="257"/>
            <ac:spMk id="6" creationId="{3C16AEA8-79B8-4762-9474-C3C59A85D40C}"/>
          </ac:spMkLst>
        </pc:spChg>
        <pc:spChg chg="add del mod">
          <ac:chgData name="Gupta, Rimjhim" userId="31582a57-7b5d-4088-beff-0e27e3056456" providerId="ADAL" clId="{D111E8D1-349C-41D4-A117-56B2C9201B1B}" dt="2021-10-20T12:16:11.772" v="248" actId="22"/>
          <ac:spMkLst>
            <pc:docMk/>
            <pc:sldMk cId="2970438597" sldId="257"/>
            <ac:spMk id="7" creationId="{4AE23AA2-BDBC-450A-8AE5-CD551C014DF4}"/>
          </ac:spMkLst>
        </pc:spChg>
        <pc:spChg chg="add del">
          <ac:chgData name="Gupta, Rimjhim" userId="31582a57-7b5d-4088-beff-0e27e3056456" providerId="ADAL" clId="{D111E8D1-349C-41D4-A117-56B2C9201B1B}" dt="2021-10-20T12:19:28.126" v="288" actId="26606"/>
          <ac:spMkLst>
            <pc:docMk/>
            <pc:sldMk cId="2970438597" sldId="257"/>
            <ac:spMk id="18" creationId="{290FE681-1E05-478A-89DC-5F7AB37CFD77}"/>
          </ac:spMkLst>
        </pc:spChg>
        <pc:spChg chg="add del">
          <ac:chgData name="Gupta, Rimjhim" userId="31582a57-7b5d-4088-beff-0e27e3056456" providerId="ADAL" clId="{D111E8D1-349C-41D4-A117-56B2C9201B1B}" dt="2021-10-20T12:19:34.108" v="296" actId="26606"/>
          <ac:spMkLst>
            <pc:docMk/>
            <pc:sldMk cId="2970438597" sldId="257"/>
            <ac:spMk id="19" creationId="{5BE6EAF4-FC85-4B1C-AE4F-A1288AEA61E9}"/>
          </ac:spMkLst>
        </pc:spChg>
        <pc:spChg chg="add del">
          <ac:chgData name="Gupta, Rimjhim" userId="31582a57-7b5d-4088-beff-0e27e3056456" providerId="ADAL" clId="{D111E8D1-349C-41D4-A117-56B2C9201B1B}" dt="2021-10-20T12:19:28.812" v="290" actId="26606"/>
          <ac:spMkLst>
            <pc:docMk/>
            <pc:sldMk cId="2970438597" sldId="257"/>
            <ac:spMk id="27" creationId="{CADF2543-1B6F-4FBC-A7AF-53A0430E05AB}"/>
          </ac:spMkLst>
        </pc:spChg>
        <pc:spChg chg="add del">
          <ac:chgData name="Gupta, Rimjhim" userId="31582a57-7b5d-4088-beff-0e27e3056456" providerId="ADAL" clId="{D111E8D1-349C-41D4-A117-56B2C9201B1B}" dt="2021-10-20T12:19:36.160" v="298" actId="26606"/>
          <ac:spMkLst>
            <pc:docMk/>
            <pc:sldMk cId="2970438597" sldId="257"/>
            <ac:spMk id="29" creationId="{08452CCF-4A27-488A-AAF4-424933CFC925}"/>
          </ac:spMkLst>
        </pc:spChg>
        <pc:spChg chg="add del">
          <ac:chgData name="Gupta, Rimjhim" userId="31582a57-7b5d-4088-beff-0e27e3056456" providerId="ADAL" clId="{D111E8D1-349C-41D4-A117-56B2C9201B1B}" dt="2021-10-20T12:19:31.550" v="292" actId="26606"/>
          <ac:spMkLst>
            <pc:docMk/>
            <pc:sldMk cId="2970438597" sldId="257"/>
            <ac:spMk id="31" creationId="{AD2D45C7-2E37-44FD-AC77-116CD14B9ED9}"/>
          </ac:spMkLst>
        </pc:spChg>
        <pc:spChg chg="add del">
          <ac:chgData name="Gupta, Rimjhim" userId="31582a57-7b5d-4088-beff-0e27e3056456" providerId="ADAL" clId="{D111E8D1-349C-41D4-A117-56B2C9201B1B}" dt="2021-10-20T12:19:31.550" v="292" actId="26606"/>
          <ac:spMkLst>
            <pc:docMk/>
            <pc:sldMk cId="2970438597" sldId="257"/>
            <ac:spMk id="32" creationId="{1FF88480-2CF1-4C54-8CE3-2CA9CD9FF896}"/>
          </ac:spMkLst>
        </pc:spChg>
        <pc:spChg chg="add del">
          <ac:chgData name="Gupta, Rimjhim" userId="31582a57-7b5d-4088-beff-0e27e3056456" providerId="ADAL" clId="{D111E8D1-349C-41D4-A117-56B2C9201B1B}" dt="2021-10-20T12:19:32.136" v="294" actId="26606"/>
          <ac:spMkLst>
            <pc:docMk/>
            <pc:sldMk cId="2970438597" sldId="257"/>
            <ac:spMk id="35" creationId="{7509B08A-C1EC-478C-86AF-60ADE06D9BBB}"/>
          </ac:spMkLst>
        </pc:spChg>
        <pc:spChg chg="add del">
          <ac:chgData name="Gupta, Rimjhim" userId="31582a57-7b5d-4088-beff-0e27e3056456" providerId="ADAL" clId="{D111E8D1-349C-41D4-A117-56B2C9201B1B}" dt="2021-10-20T12:19:32.136" v="294" actId="26606"/>
          <ac:spMkLst>
            <pc:docMk/>
            <pc:sldMk cId="2970438597" sldId="257"/>
            <ac:spMk id="36" creationId="{221CC330-4259-4C32-BF8B-5FE13FFABB3A}"/>
          </ac:spMkLst>
        </pc:spChg>
        <pc:spChg chg="add del">
          <ac:chgData name="Gupta, Rimjhim" userId="31582a57-7b5d-4088-beff-0e27e3056456" providerId="ADAL" clId="{D111E8D1-349C-41D4-A117-56B2C9201B1B}" dt="2021-10-20T12:19:36.160" v="298" actId="26606"/>
          <ac:spMkLst>
            <pc:docMk/>
            <pc:sldMk cId="2970438597" sldId="257"/>
            <ac:spMk id="42" creationId="{781BBDC9-2DC6-4959-AC3D-49A5DCB05DA7}"/>
          </ac:spMkLst>
        </pc:spChg>
        <pc:spChg chg="add del">
          <ac:chgData name="Gupta, Rimjhim" userId="31582a57-7b5d-4088-beff-0e27e3056456" providerId="ADAL" clId="{D111E8D1-349C-41D4-A117-56B2C9201B1B}" dt="2021-10-20T12:19:36.160" v="298" actId="26606"/>
          <ac:spMkLst>
            <pc:docMk/>
            <pc:sldMk cId="2970438597" sldId="257"/>
            <ac:spMk id="43" creationId="{4B74BB55-8517-4CFE-9389-81D0E6F81F00}"/>
          </ac:spMkLst>
        </pc:spChg>
        <pc:spChg chg="add del">
          <ac:chgData name="Gupta, Rimjhim" userId="31582a57-7b5d-4088-beff-0e27e3056456" providerId="ADAL" clId="{D111E8D1-349C-41D4-A117-56B2C9201B1B}" dt="2021-10-20T12:19:36.160" v="298" actId="26606"/>
          <ac:spMkLst>
            <pc:docMk/>
            <pc:sldMk cId="2970438597" sldId="257"/>
            <ac:spMk id="46" creationId="{3C16AEA8-79B8-4762-9474-C3C59A85D40C}"/>
          </ac:spMkLst>
        </pc:spChg>
        <pc:spChg chg="add del">
          <ac:chgData name="Gupta, Rimjhim" userId="31582a57-7b5d-4088-beff-0e27e3056456" providerId="ADAL" clId="{D111E8D1-349C-41D4-A117-56B2C9201B1B}" dt="2021-10-20T12:19:36.614" v="300" actId="26606"/>
          <ac:spMkLst>
            <pc:docMk/>
            <pc:sldMk cId="2970438597" sldId="257"/>
            <ac:spMk id="49" creationId="{A737BCEE-746C-416D-977E-D2F93CC5B76E}"/>
          </ac:spMkLst>
        </pc:spChg>
        <pc:spChg chg="add del">
          <ac:chgData name="Gupta, Rimjhim" userId="31582a57-7b5d-4088-beff-0e27e3056456" providerId="ADAL" clId="{D111E8D1-349C-41D4-A117-56B2C9201B1B}" dt="2021-10-20T12:19:36.614" v="300" actId="26606"/>
          <ac:spMkLst>
            <pc:docMk/>
            <pc:sldMk cId="2970438597" sldId="257"/>
            <ac:spMk id="50" creationId="{192498E9-74ED-4339-BDDF-D35B8F015873}"/>
          </ac:spMkLst>
        </pc:spChg>
        <pc:spChg chg="add del">
          <ac:chgData name="Gupta, Rimjhim" userId="31582a57-7b5d-4088-beff-0e27e3056456" providerId="ADAL" clId="{D111E8D1-349C-41D4-A117-56B2C9201B1B}" dt="2021-10-20T12:19:45.899" v="304" actId="26606"/>
          <ac:spMkLst>
            <pc:docMk/>
            <pc:sldMk cId="2970438597" sldId="257"/>
            <ac:spMk id="60" creationId="{5BE6EAF4-FC85-4B1C-AE4F-A1288AEA61E9}"/>
          </ac:spMkLst>
        </pc:spChg>
        <pc:spChg chg="add del">
          <ac:chgData name="Gupta, Rimjhim" userId="31582a57-7b5d-4088-beff-0e27e3056456" providerId="ADAL" clId="{D111E8D1-349C-41D4-A117-56B2C9201B1B}" dt="2021-10-20T12:19:47.650" v="306" actId="26606"/>
          <ac:spMkLst>
            <pc:docMk/>
            <pc:sldMk cId="2970438597" sldId="257"/>
            <ac:spMk id="69" creationId="{781BBDC9-2DC6-4959-AC3D-49A5DCB05DA7}"/>
          </ac:spMkLst>
        </pc:spChg>
        <pc:spChg chg="add del">
          <ac:chgData name="Gupta, Rimjhim" userId="31582a57-7b5d-4088-beff-0e27e3056456" providerId="ADAL" clId="{D111E8D1-349C-41D4-A117-56B2C9201B1B}" dt="2021-10-20T12:19:47.650" v="306" actId="26606"/>
          <ac:spMkLst>
            <pc:docMk/>
            <pc:sldMk cId="2970438597" sldId="257"/>
            <ac:spMk id="70" creationId="{4B74BB55-8517-4CFE-9389-81D0E6F81F00}"/>
          </ac:spMkLst>
        </pc:spChg>
        <pc:spChg chg="add del">
          <ac:chgData name="Gupta, Rimjhim" userId="31582a57-7b5d-4088-beff-0e27e3056456" providerId="ADAL" clId="{D111E8D1-349C-41D4-A117-56B2C9201B1B}" dt="2021-10-20T12:19:47.650" v="306" actId="26606"/>
          <ac:spMkLst>
            <pc:docMk/>
            <pc:sldMk cId="2970438597" sldId="257"/>
            <ac:spMk id="75" creationId="{08452CCF-4A27-488A-AAF4-424933CFC925}"/>
          </ac:spMkLst>
        </pc:spChg>
        <pc:spChg chg="add del">
          <ac:chgData name="Gupta, Rimjhim" userId="31582a57-7b5d-4088-beff-0e27e3056456" providerId="ADAL" clId="{D111E8D1-349C-41D4-A117-56B2C9201B1B}" dt="2021-10-20T12:19:47.650" v="306" actId="26606"/>
          <ac:spMkLst>
            <pc:docMk/>
            <pc:sldMk cId="2970438597" sldId="257"/>
            <ac:spMk id="76" creationId="{3C16AEA8-79B8-4762-9474-C3C59A85D40C}"/>
          </ac:spMkLst>
        </pc:spChg>
        <pc:spChg chg="add">
          <ac:chgData name="Gupta, Rimjhim" userId="31582a57-7b5d-4088-beff-0e27e3056456" providerId="ADAL" clId="{D111E8D1-349C-41D4-A117-56B2C9201B1B}" dt="2021-10-20T12:19:47.666" v="307" actId="26606"/>
          <ac:spMkLst>
            <pc:docMk/>
            <pc:sldMk cId="2970438597" sldId="257"/>
            <ac:spMk id="79" creationId="{5BE6EAF4-FC85-4B1C-AE4F-A1288AEA61E9}"/>
          </ac:spMkLst>
        </pc:spChg>
        <pc:grpChg chg="add del">
          <ac:chgData name="Gupta, Rimjhim" userId="31582a57-7b5d-4088-beff-0e27e3056456" providerId="ADAL" clId="{D111E8D1-349C-41D4-A117-56B2C9201B1B}" dt="2021-10-20T12:19:28.126" v="288" actId="26606"/>
          <ac:grpSpMkLst>
            <pc:docMk/>
            <pc:sldMk cId="2970438597" sldId="257"/>
            <ac:grpSpMk id="11" creationId="{6CC7770B-E4E1-42D6-9437-DAA4A3A9E659}"/>
          </ac:grpSpMkLst>
        </pc:grpChg>
        <pc:grpChg chg="add del">
          <ac:chgData name="Gupta, Rimjhim" userId="31582a57-7b5d-4088-beff-0e27e3056456" providerId="ADAL" clId="{D111E8D1-349C-41D4-A117-56B2C9201B1B}" dt="2021-10-20T12:19:34.108" v="296" actId="26606"/>
          <ac:grpSpMkLst>
            <pc:docMk/>
            <pc:sldMk cId="2970438597" sldId="257"/>
            <ac:grpSpMk id="12" creationId="{AF304036-39E3-48EB-90A1-E9E4F96E04BC}"/>
          </ac:grpSpMkLst>
        </pc:grpChg>
        <pc:grpChg chg="add del">
          <ac:chgData name="Gupta, Rimjhim" userId="31582a57-7b5d-4088-beff-0e27e3056456" providerId="ADAL" clId="{D111E8D1-349C-41D4-A117-56B2C9201B1B}" dt="2021-10-20T12:19:34.108" v="296" actId="26606"/>
          <ac:grpSpMkLst>
            <pc:docMk/>
            <pc:sldMk cId="2970438597" sldId="257"/>
            <ac:grpSpMk id="21" creationId="{4BDDA2C6-0A45-450E-9B01-0DF332457D07}"/>
          </ac:grpSpMkLst>
        </pc:grpChg>
        <pc:grpChg chg="add del">
          <ac:chgData name="Gupta, Rimjhim" userId="31582a57-7b5d-4088-beff-0e27e3056456" providerId="ADAL" clId="{D111E8D1-349C-41D4-A117-56B2C9201B1B}" dt="2021-10-20T12:19:36.160" v="298" actId="26606"/>
          <ac:grpSpMkLst>
            <pc:docMk/>
            <pc:sldMk cId="2970438597" sldId="257"/>
            <ac:grpSpMk id="22" creationId="{A3F7C935-E41E-4E8D-91DF-D3BAB9521DF0}"/>
          </ac:grpSpMkLst>
        </pc:grpChg>
        <pc:grpChg chg="add del">
          <ac:chgData name="Gupta, Rimjhim" userId="31582a57-7b5d-4088-beff-0e27e3056456" providerId="ADAL" clId="{D111E8D1-349C-41D4-A117-56B2C9201B1B}" dt="2021-10-20T12:19:36.614" v="300" actId="26606"/>
          <ac:grpSpMkLst>
            <pc:docMk/>
            <pc:sldMk cId="2970438597" sldId="257"/>
            <ac:grpSpMk id="23" creationId="{C626F1D2-4D1A-48AE-877B-7170686F0B4E}"/>
          </ac:grpSpMkLst>
        </pc:grpChg>
        <pc:grpChg chg="add del">
          <ac:chgData name="Gupta, Rimjhim" userId="31582a57-7b5d-4088-beff-0e27e3056456" providerId="ADAL" clId="{D111E8D1-349C-41D4-A117-56B2C9201B1B}" dt="2021-10-20T12:19:28.812" v="290" actId="26606"/>
          <ac:grpSpMkLst>
            <pc:docMk/>
            <pc:sldMk cId="2970438597" sldId="257"/>
            <ac:grpSpMk id="26" creationId="{6CC7770B-E4E1-42D6-9437-DAA4A3A9E659}"/>
          </ac:grpSpMkLst>
        </pc:grpChg>
        <pc:grpChg chg="add del">
          <ac:chgData name="Gupta, Rimjhim" userId="31582a57-7b5d-4088-beff-0e27e3056456" providerId="ADAL" clId="{D111E8D1-349C-41D4-A117-56B2C9201B1B}" dt="2021-10-20T12:19:28.812" v="290" actId="26606"/>
          <ac:grpSpMkLst>
            <pc:docMk/>
            <pc:sldMk cId="2970438597" sldId="257"/>
            <ac:grpSpMk id="28" creationId="{A80A6E81-6B71-43DF-877B-E964A9A4CB68}"/>
          </ac:grpSpMkLst>
        </pc:grpChg>
        <pc:grpChg chg="add del">
          <ac:chgData name="Gupta, Rimjhim" userId="31582a57-7b5d-4088-beff-0e27e3056456" providerId="ADAL" clId="{D111E8D1-349C-41D4-A117-56B2C9201B1B}" dt="2021-10-20T12:19:31.550" v="292" actId="26606"/>
          <ac:grpSpMkLst>
            <pc:docMk/>
            <pc:sldMk cId="2970438597" sldId="257"/>
            <ac:grpSpMk id="30" creationId="{6CC7770B-E4E1-42D6-9437-DAA4A3A9E659}"/>
          </ac:grpSpMkLst>
        </pc:grpChg>
        <pc:grpChg chg="add del">
          <ac:chgData name="Gupta, Rimjhim" userId="31582a57-7b5d-4088-beff-0e27e3056456" providerId="ADAL" clId="{D111E8D1-349C-41D4-A117-56B2C9201B1B}" dt="2021-10-20T12:19:32.136" v="294" actId="26606"/>
          <ac:grpSpMkLst>
            <pc:docMk/>
            <pc:sldMk cId="2970438597" sldId="257"/>
            <ac:grpSpMk id="34" creationId="{6CC7770B-E4E1-42D6-9437-DAA4A3A9E659}"/>
          </ac:grpSpMkLst>
        </pc:grpChg>
        <pc:grpChg chg="add del">
          <ac:chgData name="Gupta, Rimjhim" userId="31582a57-7b5d-4088-beff-0e27e3056456" providerId="ADAL" clId="{D111E8D1-349C-41D4-A117-56B2C9201B1B}" dt="2021-10-20T12:19:36.160" v="298" actId="26606"/>
          <ac:grpSpMkLst>
            <pc:docMk/>
            <pc:sldMk cId="2970438597" sldId="257"/>
            <ac:grpSpMk id="40" creationId="{6CC7770B-E4E1-42D6-9437-DAA4A3A9E659}"/>
          </ac:grpSpMkLst>
        </pc:grpChg>
        <pc:grpChg chg="add del">
          <ac:chgData name="Gupta, Rimjhim" userId="31582a57-7b5d-4088-beff-0e27e3056456" providerId="ADAL" clId="{D111E8D1-349C-41D4-A117-56B2C9201B1B}" dt="2021-10-20T12:19:36.614" v="300" actId="26606"/>
          <ac:grpSpMkLst>
            <pc:docMk/>
            <pc:sldMk cId="2970438597" sldId="257"/>
            <ac:grpSpMk id="48" creationId="{AF304036-39E3-48EB-90A1-E9E4F96E04BC}"/>
          </ac:grpSpMkLst>
        </pc:grpChg>
        <pc:grpChg chg="add del">
          <ac:chgData name="Gupta, Rimjhim" userId="31582a57-7b5d-4088-beff-0e27e3056456" providerId="ADAL" clId="{D111E8D1-349C-41D4-A117-56B2C9201B1B}" dt="2021-10-20T12:19:42.125" v="302" actId="26606"/>
          <ac:grpSpMkLst>
            <pc:docMk/>
            <pc:sldMk cId="2970438597" sldId="257"/>
            <ac:grpSpMk id="56" creationId="{AF304036-39E3-48EB-90A1-E9E4F96E04BC}"/>
          </ac:grpSpMkLst>
        </pc:grpChg>
        <pc:grpChg chg="add del">
          <ac:chgData name="Gupta, Rimjhim" userId="31582a57-7b5d-4088-beff-0e27e3056456" providerId="ADAL" clId="{D111E8D1-349C-41D4-A117-56B2C9201B1B}" dt="2021-10-20T12:19:45.899" v="304" actId="26606"/>
          <ac:grpSpMkLst>
            <pc:docMk/>
            <pc:sldMk cId="2970438597" sldId="257"/>
            <ac:grpSpMk id="59" creationId="{AF304036-39E3-48EB-90A1-E9E4F96E04BC}"/>
          </ac:grpSpMkLst>
        </pc:grpChg>
        <pc:grpChg chg="add del">
          <ac:chgData name="Gupta, Rimjhim" userId="31582a57-7b5d-4088-beff-0e27e3056456" providerId="ADAL" clId="{D111E8D1-349C-41D4-A117-56B2C9201B1B}" dt="2021-10-20T12:19:45.899" v="304" actId="26606"/>
          <ac:grpSpMkLst>
            <pc:docMk/>
            <pc:sldMk cId="2970438597" sldId="257"/>
            <ac:grpSpMk id="61" creationId="{4BDDA2C6-0A45-450E-9B01-0DF332457D07}"/>
          </ac:grpSpMkLst>
        </pc:grpChg>
        <pc:grpChg chg="add del">
          <ac:chgData name="Gupta, Rimjhim" userId="31582a57-7b5d-4088-beff-0e27e3056456" providerId="ADAL" clId="{D111E8D1-349C-41D4-A117-56B2C9201B1B}" dt="2021-10-20T12:19:47.650" v="306" actId="26606"/>
          <ac:grpSpMkLst>
            <pc:docMk/>
            <pc:sldMk cId="2970438597" sldId="257"/>
            <ac:grpSpMk id="67" creationId="{6CC7770B-E4E1-42D6-9437-DAA4A3A9E659}"/>
          </ac:grpSpMkLst>
        </pc:grpChg>
        <pc:grpChg chg="add del">
          <ac:chgData name="Gupta, Rimjhim" userId="31582a57-7b5d-4088-beff-0e27e3056456" providerId="ADAL" clId="{D111E8D1-349C-41D4-A117-56B2C9201B1B}" dt="2021-10-20T12:19:47.650" v="306" actId="26606"/>
          <ac:grpSpMkLst>
            <pc:docMk/>
            <pc:sldMk cId="2970438597" sldId="257"/>
            <ac:grpSpMk id="71" creationId="{A3F7C935-E41E-4E8D-91DF-D3BAB9521DF0}"/>
          </ac:grpSpMkLst>
        </pc:grpChg>
        <pc:grpChg chg="add">
          <ac:chgData name="Gupta, Rimjhim" userId="31582a57-7b5d-4088-beff-0e27e3056456" providerId="ADAL" clId="{D111E8D1-349C-41D4-A117-56B2C9201B1B}" dt="2021-10-20T12:19:47.666" v="307" actId="26606"/>
          <ac:grpSpMkLst>
            <pc:docMk/>
            <pc:sldMk cId="2970438597" sldId="257"/>
            <ac:grpSpMk id="78" creationId="{AF304036-39E3-48EB-90A1-E9E4F96E04BC}"/>
          </ac:grpSpMkLst>
        </pc:grpChg>
        <pc:grpChg chg="add">
          <ac:chgData name="Gupta, Rimjhim" userId="31582a57-7b5d-4088-beff-0e27e3056456" providerId="ADAL" clId="{D111E8D1-349C-41D4-A117-56B2C9201B1B}" dt="2021-10-20T12:19:47.666" v="307" actId="26606"/>
          <ac:grpSpMkLst>
            <pc:docMk/>
            <pc:sldMk cId="2970438597" sldId="257"/>
            <ac:grpSpMk id="80" creationId="{4BDDA2C6-0A45-450E-9B01-0DF332457D07}"/>
          </ac:grpSpMkLst>
        </pc:grpChg>
        <pc:graphicFrameChg chg="add del">
          <ac:chgData name="Gupta, Rimjhim" userId="31582a57-7b5d-4088-beff-0e27e3056456" providerId="ADAL" clId="{D111E8D1-349C-41D4-A117-56B2C9201B1B}" dt="2021-10-20T12:19:34.108" v="296" actId="26606"/>
          <ac:graphicFrameMkLst>
            <pc:docMk/>
            <pc:sldMk cId="2970438597" sldId="257"/>
            <ac:graphicFrameMk id="8" creationId="{800E10A6-09B9-4190-8980-CDE64872DE18}"/>
          </ac:graphicFrameMkLst>
        </pc:graphicFrameChg>
        <pc:graphicFrameChg chg="add del">
          <ac:chgData name="Gupta, Rimjhim" userId="31582a57-7b5d-4088-beff-0e27e3056456" providerId="ADAL" clId="{D111E8D1-349C-41D4-A117-56B2C9201B1B}" dt="2021-10-20T12:19:36.614" v="300" actId="26606"/>
          <ac:graphicFrameMkLst>
            <pc:docMk/>
            <pc:sldMk cId="2970438597" sldId="257"/>
            <ac:graphicFrameMk id="54" creationId="{C8FAC32D-7808-454F-82BF-C2458B06D01C}"/>
          </ac:graphicFrameMkLst>
        </pc:graphicFrameChg>
        <pc:graphicFrameChg chg="add del">
          <ac:chgData name="Gupta, Rimjhim" userId="31582a57-7b5d-4088-beff-0e27e3056456" providerId="ADAL" clId="{D111E8D1-349C-41D4-A117-56B2C9201B1B}" dt="2021-10-20T12:19:42.125" v="302" actId="26606"/>
          <ac:graphicFrameMkLst>
            <pc:docMk/>
            <pc:sldMk cId="2970438597" sldId="257"/>
            <ac:graphicFrameMk id="57" creationId="{12CB3E1D-A7FB-4C50-A577-2B8B5A5F94D0}"/>
          </ac:graphicFrameMkLst>
        </pc:graphicFrameChg>
        <pc:graphicFrameChg chg="add del">
          <ac:chgData name="Gupta, Rimjhim" userId="31582a57-7b5d-4088-beff-0e27e3056456" providerId="ADAL" clId="{D111E8D1-349C-41D4-A117-56B2C9201B1B}" dt="2021-10-20T12:19:45.899" v="304" actId="26606"/>
          <ac:graphicFrameMkLst>
            <pc:docMk/>
            <pc:sldMk cId="2970438597" sldId="257"/>
            <ac:graphicFrameMk id="65" creationId="{800E10A6-09B9-4190-8980-CDE64872DE18}"/>
          </ac:graphicFrameMkLst>
        </pc:graphicFrameChg>
        <pc:graphicFrameChg chg="add mod">
          <ac:chgData name="Gupta, Rimjhim" userId="31582a57-7b5d-4088-beff-0e27e3056456" providerId="ADAL" clId="{D111E8D1-349C-41D4-A117-56B2C9201B1B}" dt="2021-10-20T12:21:40.169" v="327" actId="2711"/>
          <ac:graphicFrameMkLst>
            <pc:docMk/>
            <pc:sldMk cId="2970438597" sldId="257"/>
            <ac:graphicFrameMk id="84" creationId="{800E10A6-09B9-4190-8980-CDE64872DE18}"/>
          </ac:graphicFrameMkLst>
        </pc:graphicFrameChg>
        <pc:cxnChg chg="add del">
          <ac:chgData name="Gupta, Rimjhim" userId="31582a57-7b5d-4088-beff-0e27e3056456" providerId="ADAL" clId="{D111E8D1-349C-41D4-A117-56B2C9201B1B}" dt="2021-10-20T12:19:28.126" v="288" actId="26606"/>
          <ac:cxnSpMkLst>
            <pc:docMk/>
            <pc:sldMk cId="2970438597" sldId="257"/>
            <ac:cxnSpMk id="20" creationId="{2E2F21DC-5F0E-42CF-B89C-C1E25E175CB8}"/>
          </ac:cxnSpMkLst>
        </pc:cxnChg>
      </pc:sldChg>
      <pc:sldChg chg="addSp delSp modSp mod setBg">
        <pc:chgData name="Gupta, Rimjhim" userId="31582a57-7b5d-4088-beff-0e27e3056456" providerId="ADAL" clId="{D111E8D1-349C-41D4-A117-56B2C9201B1B}" dt="2021-10-20T12:24:37.716" v="365" actId="208"/>
        <pc:sldMkLst>
          <pc:docMk/>
          <pc:sldMk cId="935409952" sldId="260"/>
        </pc:sldMkLst>
        <pc:spChg chg="mod">
          <ac:chgData name="Gupta, Rimjhim" userId="31582a57-7b5d-4088-beff-0e27e3056456" providerId="ADAL" clId="{D111E8D1-349C-41D4-A117-56B2C9201B1B}" dt="2021-10-20T12:23:16.381" v="348" actId="2711"/>
          <ac:spMkLst>
            <pc:docMk/>
            <pc:sldMk cId="935409952" sldId="260"/>
            <ac:spMk id="2" creationId="{B513CC16-B9F8-4C8A-B7A8-A8D0D745446E}"/>
          </ac:spMkLst>
        </pc:spChg>
        <pc:spChg chg="mod ord">
          <ac:chgData name="Gupta, Rimjhim" userId="31582a57-7b5d-4088-beff-0e27e3056456" providerId="ADAL" clId="{D111E8D1-349C-41D4-A117-56B2C9201B1B}" dt="2021-10-20T12:24:37.716" v="365" actId="208"/>
          <ac:spMkLst>
            <pc:docMk/>
            <pc:sldMk cId="935409952" sldId="260"/>
            <ac:spMk id="4" creationId="{4326587A-1A4D-4F76-AD2C-EA0F01DAF01F}"/>
          </ac:spMkLst>
        </pc:spChg>
        <pc:spChg chg="add del">
          <ac:chgData name="Gupta, Rimjhim" userId="31582a57-7b5d-4088-beff-0e27e3056456" providerId="ADAL" clId="{D111E8D1-349C-41D4-A117-56B2C9201B1B}" dt="2021-10-20T12:22:59.196" v="346" actId="26606"/>
          <ac:spMkLst>
            <pc:docMk/>
            <pc:sldMk cId="935409952" sldId="260"/>
            <ac:spMk id="18" creationId="{16456128-5BB6-400B-B2F1-54FA9EA5551D}"/>
          </ac:spMkLst>
        </pc:spChg>
        <pc:spChg chg="add del">
          <ac:chgData name="Gupta, Rimjhim" userId="31582a57-7b5d-4088-beff-0e27e3056456" providerId="ADAL" clId="{D111E8D1-349C-41D4-A117-56B2C9201B1B}" dt="2021-10-20T12:22:59.196" v="346" actId="26606"/>
          <ac:spMkLst>
            <pc:docMk/>
            <pc:sldMk cId="935409952" sldId="260"/>
            <ac:spMk id="20" creationId="{84B22E89-F986-4DB6-9495-D45D0D692BC7}"/>
          </ac:spMkLst>
        </pc:spChg>
        <pc:spChg chg="add del">
          <ac:chgData name="Gupta, Rimjhim" userId="31582a57-7b5d-4088-beff-0e27e3056456" providerId="ADAL" clId="{D111E8D1-349C-41D4-A117-56B2C9201B1B}" dt="2021-10-20T12:22:59.196" v="346" actId="26606"/>
          <ac:spMkLst>
            <pc:docMk/>
            <pc:sldMk cId="935409952" sldId="260"/>
            <ac:spMk id="22" creationId="{1A8A43BC-3244-46BB-AE06-7237C2C120DD}"/>
          </ac:spMkLst>
        </pc:spChg>
        <pc:spChg chg="add del">
          <ac:chgData name="Gupta, Rimjhim" userId="31582a57-7b5d-4088-beff-0e27e3056456" providerId="ADAL" clId="{D111E8D1-349C-41D4-A117-56B2C9201B1B}" dt="2021-10-20T12:22:59.196" v="346" actId="26606"/>
          <ac:spMkLst>
            <pc:docMk/>
            <pc:sldMk cId="935409952" sldId="260"/>
            <ac:spMk id="24" creationId="{CCB16106-28C7-441E-8E5D-7194B6AA5A4E}"/>
          </ac:spMkLst>
        </pc:spChg>
        <pc:spChg chg="add">
          <ac:chgData name="Gupta, Rimjhim" userId="31582a57-7b5d-4088-beff-0e27e3056456" providerId="ADAL" clId="{D111E8D1-349C-41D4-A117-56B2C9201B1B}" dt="2021-10-20T12:22:59.196" v="347" actId="26606"/>
          <ac:spMkLst>
            <pc:docMk/>
            <pc:sldMk cId="935409952" sldId="260"/>
            <ac:spMk id="34" creationId="{2F56CD4A-7956-415B-B51E-B7CA37383FD1}"/>
          </ac:spMkLst>
        </pc:spChg>
        <pc:spChg chg="add">
          <ac:chgData name="Gupta, Rimjhim" userId="31582a57-7b5d-4088-beff-0e27e3056456" providerId="ADAL" clId="{D111E8D1-349C-41D4-A117-56B2C9201B1B}" dt="2021-10-20T12:22:59.196" v="347" actId="26606"/>
          <ac:spMkLst>
            <pc:docMk/>
            <pc:sldMk cId="935409952" sldId="260"/>
            <ac:spMk id="35" creationId="{05F975B8-329E-4A0F-AE43-2AA339F528A2}"/>
          </ac:spMkLst>
        </pc:spChg>
        <pc:spChg chg="add">
          <ac:chgData name="Gupta, Rimjhim" userId="31582a57-7b5d-4088-beff-0e27e3056456" providerId="ADAL" clId="{D111E8D1-349C-41D4-A117-56B2C9201B1B}" dt="2021-10-20T12:22:59.196" v="347" actId="26606"/>
          <ac:spMkLst>
            <pc:docMk/>
            <pc:sldMk cId="935409952" sldId="260"/>
            <ac:spMk id="36" creationId="{F31286E5-17C8-4B26-92E1-AEE804E0382C}"/>
          </ac:spMkLst>
        </pc:spChg>
        <pc:spChg chg="add">
          <ac:chgData name="Gupta, Rimjhim" userId="31582a57-7b5d-4088-beff-0e27e3056456" providerId="ADAL" clId="{D111E8D1-349C-41D4-A117-56B2C9201B1B}" dt="2021-10-20T12:22:59.196" v="347" actId="26606"/>
          <ac:spMkLst>
            <pc:docMk/>
            <pc:sldMk cId="935409952" sldId="260"/>
            <ac:spMk id="37" creationId="{6897BF33-4522-40A1-9773-EB42DF3DEDDD}"/>
          </ac:spMkLst>
        </pc:spChg>
        <pc:spChg chg="add">
          <ac:chgData name="Gupta, Rimjhim" userId="31582a57-7b5d-4088-beff-0e27e3056456" providerId="ADAL" clId="{D111E8D1-349C-41D4-A117-56B2C9201B1B}" dt="2021-10-20T12:22:59.196" v="347" actId="26606"/>
          <ac:spMkLst>
            <pc:docMk/>
            <pc:sldMk cId="935409952" sldId="260"/>
            <ac:spMk id="38" creationId="{556847A5-7679-470F-A53B-A8E6E61218DB}"/>
          </ac:spMkLst>
        </pc:spChg>
        <pc:grpChg chg="add del">
          <ac:chgData name="Gupta, Rimjhim" userId="31582a57-7b5d-4088-beff-0e27e3056456" providerId="ADAL" clId="{D111E8D1-349C-41D4-A117-56B2C9201B1B}" dt="2021-10-20T12:22:59.196" v="346" actId="26606"/>
          <ac:grpSpMkLst>
            <pc:docMk/>
            <pc:sldMk cId="935409952" sldId="260"/>
            <ac:grpSpMk id="11" creationId="{6AC4E75B-5F48-494E-9150-278716A09759}"/>
          </ac:grpSpMkLst>
        </pc:grpChg>
        <pc:grpChg chg="add del">
          <ac:chgData name="Gupta, Rimjhim" userId="31582a57-7b5d-4088-beff-0e27e3056456" providerId="ADAL" clId="{D111E8D1-349C-41D4-A117-56B2C9201B1B}" dt="2021-10-20T12:22:59.196" v="346" actId="26606"/>
          <ac:grpSpMkLst>
            <pc:docMk/>
            <pc:sldMk cId="935409952" sldId="260"/>
            <ac:grpSpMk id="26" creationId="{5643AB87-A046-46A0-992C-738BC7618CD2}"/>
          </ac:grpSpMkLst>
        </pc:grpChg>
        <pc:grpChg chg="add">
          <ac:chgData name="Gupta, Rimjhim" userId="31582a57-7b5d-4088-beff-0e27e3056456" providerId="ADAL" clId="{D111E8D1-349C-41D4-A117-56B2C9201B1B}" dt="2021-10-20T12:22:59.196" v="347" actId="26606"/>
          <ac:grpSpMkLst>
            <pc:docMk/>
            <pc:sldMk cId="935409952" sldId="260"/>
            <ac:grpSpMk id="33" creationId="{6AC4E75B-5F48-494E-9150-278716A09759}"/>
          </ac:grpSpMkLst>
        </pc:grpChg>
        <pc:picChg chg="mod ord">
          <ac:chgData name="Gupta, Rimjhim" userId="31582a57-7b5d-4088-beff-0e27e3056456" providerId="ADAL" clId="{D111E8D1-349C-41D4-A117-56B2C9201B1B}" dt="2021-10-20T12:24:12.953" v="364" actId="14100"/>
          <ac:picMkLst>
            <pc:docMk/>
            <pc:sldMk cId="935409952" sldId="260"/>
            <ac:picMk id="5" creationId="{17000413-32BC-4B16-810A-8C1224C68EE4}"/>
          </ac:picMkLst>
        </pc:picChg>
        <pc:picChg chg="mod">
          <ac:chgData name="Gupta, Rimjhim" userId="31582a57-7b5d-4088-beff-0e27e3056456" providerId="ADAL" clId="{D111E8D1-349C-41D4-A117-56B2C9201B1B}" dt="2021-10-20T12:24:07.311" v="361" actId="14100"/>
          <ac:picMkLst>
            <pc:docMk/>
            <pc:sldMk cId="935409952" sldId="260"/>
            <ac:picMk id="6" creationId="{920E61FF-6363-4479-AD45-5F8C7C710FCC}"/>
          </ac:picMkLst>
        </pc:picChg>
      </pc:sldChg>
      <pc:sldChg chg="del">
        <pc:chgData name="Gupta, Rimjhim" userId="31582a57-7b5d-4088-beff-0e27e3056456" providerId="ADAL" clId="{D111E8D1-349C-41D4-A117-56B2C9201B1B}" dt="2021-10-20T12:17:17.489" v="256" actId="2696"/>
        <pc:sldMkLst>
          <pc:docMk/>
          <pc:sldMk cId="508702791" sldId="261"/>
        </pc:sldMkLst>
      </pc:sldChg>
      <pc:sldChg chg="addSp modSp mod">
        <pc:chgData name="Gupta, Rimjhim" userId="31582a57-7b5d-4088-beff-0e27e3056456" providerId="ADAL" clId="{D111E8D1-349C-41D4-A117-56B2C9201B1B}" dt="2021-10-20T12:17:09.115" v="255" actId="1076"/>
        <pc:sldMkLst>
          <pc:docMk/>
          <pc:sldMk cId="2781458050" sldId="262"/>
        </pc:sldMkLst>
        <pc:spChg chg="mod">
          <ac:chgData name="Gupta, Rimjhim" userId="31582a57-7b5d-4088-beff-0e27e3056456" providerId="ADAL" clId="{D111E8D1-349C-41D4-A117-56B2C9201B1B}" dt="2021-10-20T12:16:45.732" v="250" actId="1076"/>
          <ac:spMkLst>
            <pc:docMk/>
            <pc:sldMk cId="2781458050" sldId="262"/>
            <ac:spMk id="2" creationId="{0A258456-B5CD-4DD1-BD35-6C7027AEDF96}"/>
          </ac:spMkLst>
        </pc:spChg>
        <pc:spChg chg="add mod">
          <ac:chgData name="Gupta, Rimjhim" userId="31582a57-7b5d-4088-beff-0e27e3056456" providerId="ADAL" clId="{D111E8D1-349C-41D4-A117-56B2C9201B1B}" dt="2021-10-20T12:17:09.115" v="255" actId="1076"/>
          <ac:spMkLst>
            <pc:docMk/>
            <pc:sldMk cId="2781458050" sldId="262"/>
            <ac:spMk id="4" creationId="{20ECFB49-882C-484F-AFE6-FE43B09DA863}"/>
          </ac:spMkLst>
        </pc:spChg>
      </pc:sldChg>
      <pc:sldChg chg="modSp mod ord">
        <pc:chgData name="Gupta, Rimjhim" userId="31582a57-7b5d-4088-beff-0e27e3056456" providerId="ADAL" clId="{D111E8D1-349C-41D4-A117-56B2C9201B1B}" dt="2021-10-20T12:26:57.213" v="386"/>
        <pc:sldMkLst>
          <pc:docMk/>
          <pc:sldMk cId="3300872547" sldId="263"/>
        </pc:sldMkLst>
        <pc:spChg chg="mod">
          <ac:chgData name="Gupta, Rimjhim" userId="31582a57-7b5d-4088-beff-0e27e3056456" providerId="ADAL" clId="{D111E8D1-349C-41D4-A117-56B2C9201B1B}" dt="2021-10-20T10:29:12.368" v="65" actId="20577"/>
          <ac:spMkLst>
            <pc:docMk/>
            <pc:sldMk cId="3300872547" sldId="263"/>
            <ac:spMk id="6" creationId="{C675844D-D924-4F6B-A91F-BE36DC5A6D54}"/>
          </ac:spMkLst>
        </pc:spChg>
        <pc:spChg chg="mod">
          <ac:chgData name="Gupta, Rimjhim" userId="31582a57-7b5d-4088-beff-0e27e3056456" providerId="ADAL" clId="{D111E8D1-349C-41D4-A117-56B2C9201B1B}" dt="2021-10-20T10:25:01.263" v="23" actId="120"/>
          <ac:spMkLst>
            <pc:docMk/>
            <pc:sldMk cId="3300872547" sldId="263"/>
            <ac:spMk id="10" creationId="{C7B72017-00E2-46D3-89EB-B1407C1A8F11}"/>
          </ac:spMkLst>
        </pc:spChg>
      </pc:sldChg>
      <pc:sldChg chg="modSp del mod">
        <pc:chgData name="Gupta, Rimjhim" userId="31582a57-7b5d-4088-beff-0e27e3056456" providerId="ADAL" clId="{D111E8D1-349C-41D4-A117-56B2C9201B1B}" dt="2021-10-20T12:28:46.377" v="405" actId="2696"/>
        <pc:sldMkLst>
          <pc:docMk/>
          <pc:sldMk cId="3689824784" sldId="264"/>
        </pc:sldMkLst>
        <pc:spChg chg="mod">
          <ac:chgData name="Gupta, Rimjhim" userId="31582a57-7b5d-4088-beff-0e27e3056456" providerId="ADAL" clId="{D111E8D1-349C-41D4-A117-56B2C9201B1B}" dt="2021-10-20T12:28:22.909" v="398" actId="21"/>
          <ac:spMkLst>
            <pc:docMk/>
            <pc:sldMk cId="3689824784" sldId="264"/>
            <ac:spMk id="3" creationId="{472429B2-A313-4AB9-85F3-157E5CD95155}"/>
          </ac:spMkLst>
        </pc:spChg>
      </pc:sldChg>
      <pc:sldChg chg="modSp mod">
        <pc:chgData name="Gupta, Rimjhim" userId="31582a57-7b5d-4088-beff-0e27e3056456" providerId="ADAL" clId="{D111E8D1-349C-41D4-A117-56B2C9201B1B}" dt="2021-10-20T10:28:26.411" v="54" actId="113"/>
        <pc:sldMkLst>
          <pc:docMk/>
          <pc:sldMk cId="3677515424" sldId="265"/>
        </pc:sldMkLst>
        <pc:spChg chg="mod">
          <ac:chgData name="Gupta, Rimjhim" userId="31582a57-7b5d-4088-beff-0e27e3056456" providerId="ADAL" clId="{D111E8D1-349C-41D4-A117-56B2C9201B1B}" dt="2021-10-20T10:28:26.411" v="54" actId="113"/>
          <ac:spMkLst>
            <pc:docMk/>
            <pc:sldMk cId="3677515424" sldId="265"/>
            <ac:spMk id="2" creationId="{1CFBE056-1B8E-4E27-A9E7-CE1DFE5C5720}"/>
          </ac:spMkLst>
        </pc:spChg>
        <pc:spChg chg="mod">
          <ac:chgData name="Gupta, Rimjhim" userId="31582a57-7b5d-4088-beff-0e27e3056456" providerId="ADAL" clId="{D111E8D1-349C-41D4-A117-56B2C9201B1B}" dt="2021-10-20T10:26:15.146" v="38" actId="123"/>
          <ac:spMkLst>
            <pc:docMk/>
            <pc:sldMk cId="3677515424" sldId="265"/>
            <ac:spMk id="9" creationId="{F1721DF2-10B0-410D-9106-1B536C874AEE}"/>
          </ac:spMkLst>
        </pc:spChg>
      </pc:sldChg>
      <pc:sldChg chg="modSp mod">
        <pc:chgData name="Gupta, Rimjhim" userId="31582a57-7b5d-4088-beff-0e27e3056456" providerId="ADAL" clId="{D111E8D1-349C-41D4-A117-56B2C9201B1B}" dt="2021-10-20T10:27:30.071" v="49" actId="1076"/>
        <pc:sldMkLst>
          <pc:docMk/>
          <pc:sldMk cId="2041994630" sldId="266"/>
        </pc:sldMkLst>
        <pc:spChg chg="mod">
          <ac:chgData name="Gupta, Rimjhim" userId="31582a57-7b5d-4088-beff-0e27e3056456" providerId="ADAL" clId="{D111E8D1-349C-41D4-A117-56B2C9201B1B}" dt="2021-10-20T10:27:24.948" v="48" actId="20577"/>
          <ac:spMkLst>
            <pc:docMk/>
            <pc:sldMk cId="2041994630" sldId="266"/>
            <ac:spMk id="4" creationId="{C0125EF6-D632-4A6C-91B5-E377CFEC3C2B}"/>
          </ac:spMkLst>
        </pc:spChg>
        <pc:picChg chg="mod">
          <ac:chgData name="Gupta, Rimjhim" userId="31582a57-7b5d-4088-beff-0e27e3056456" providerId="ADAL" clId="{D111E8D1-349C-41D4-A117-56B2C9201B1B}" dt="2021-10-20T10:27:30.071" v="49" actId="1076"/>
          <ac:picMkLst>
            <pc:docMk/>
            <pc:sldMk cId="2041994630" sldId="266"/>
            <ac:picMk id="7" creationId="{C5EBCECA-A463-4627-9106-1143F522F232}"/>
          </ac:picMkLst>
        </pc:picChg>
      </pc:sldChg>
      <pc:sldChg chg="addSp delSp modSp mod setBg">
        <pc:chgData name="Gupta, Rimjhim" userId="31582a57-7b5d-4088-beff-0e27e3056456" providerId="ADAL" clId="{D111E8D1-349C-41D4-A117-56B2C9201B1B}" dt="2021-10-20T12:28:11.102" v="397" actId="26606"/>
        <pc:sldMkLst>
          <pc:docMk/>
          <pc:sldMk cId="251784627" sldId="267"/>
        </pc:sldMkLst>
        <pc:spChg chg="mod">
          <ac:chgData name="Gupta, Rimjhim" userId="31582a57-7b5d-4088-beff-0e27e3056456" providerId="ADAL" clId="{D111E8D1-349C-41D4-A117-56B2C9201B1B}" dt="2021-10-20T12:28:11.102" v="397" actId="26606"/>
          <ac:spMkLst>
            <pc:docMk/>
            <pc:sldMk cId="251784627" sldId="267"/>
            <ac:spMk id="2" creationId="{0A258456-B5CD-4DD1-BD35-6C7027AEDF96}"/>
          </ac:spMkLst>
        </pc:spChg>
        <pc:spChg chg="add mod">
          <ac:chgData name="Gupta, Rimjhim" userId="31582a57-7b5d-4088-beff-0e27e3056456" providerId="ADAL" clId="{D111E8D1-349C-41D4-A117-56B2C9201B1B}" dt="2021-10-20T12:28:11.102" v="397" actId="26606"/>
          <ac:spMkLst>
            <pc:docMk/>
            <pc:sldMk cId="251784627" sldId="267"/>
            <ac:spMk id="4" creationId="{8B92B9D7-EAA4-4BE1-90A1-1AF6CEC17191}"/>
          </ac:spMkLst>
        </pc:spChg>
        <pc:spChg chg="add del">
          <ac:chgData name="Gupta, Rimjhim" userId="31582a57-7b5d-4088-beff-0e27e3056456" providerId="ADAL" clId="{D111E8D1-349C-41D4-A117-56B2C9201B1B}" dt="2021-10-20T12:28:03.970" v="395" actId="26606"/>
          <ac:spMkLst>
            <pc:docMk/>
            <pc:sldMk cId="251784627" sldId="267"/>
            <ac:spMk id="16" creationId="{290FE681-1E05-478A-89DC-5F7AB37CFD77}"/>
          </ac:spMkLst>
        </pc:spChg>
        <pc:spChg chg="add del">
          <ac:chgData name="Gupta, Rimjhim" userId="31582a57-7b5d-4088-beff-0e27e3056456" providerId="ADAL" clId="{D111E8D1-349C-41D4-A117-56B2C9201B1B}" dt="2021-10-20T12:28:11.102" v="397" actId="26606"/>
          <ac:spMkLst>
            <pc:docMk/>
            <pc:sldMk cId="251784627" sldId="267"/>
            <ac:spMk id="21" creationId="{7509B08A-C1EC-478C-86AF-60ADE06D9BBB}"/>
          </ac:spMkLst>
        </pc:spChg>
        <pc:spChg chg="add del">
          <ac:chgData name="Gupta, Rimjhim" userId="31582a57-7b5d-4088-beff-0e27e3056456" providerId="ADAL" clId="{D111E8D1-349C-41D4-A117-56B2C9201B1B}" dt="2021-10-20T12:28:11.102" v="397" actId="26606"/>
          <ac:spMkLst>
            <pc:docMk/>
            <pc:sldMk cId="251784627" sldId="267"/>
            <ac:spMk id="22" creationId="{221CC330-4259-4C32-BF8B-5FE13FFABB3A}"/>
          </ac:spMkLst>
        </pc:spChg>
        <pc:grpChg chg="add del">
          <ac:chgData name="Gupta, Rimjhim" userId="31582a57-7b5d-4088-beff-0e27e3056456" providerId="ADAL" clId="{D111E8D1-349C-41D4-A117-56B2C9201B1B}" dt="2021-10-20T12:28:03.970" v="395" actId="26606"/>
          <ac:grpSpMkLst>
            <pc:docMk/>
            <pc:sldMk cId="251784627" sldId="267"/>
            <ac:grpSpMk id="9" creationId="{6CC7770B-E4E1-42D6-9437-DAA4A3A9E659}"/>
          </ac:grpSpMkLst>
        </pc:grpChg>
        <pc:grpChg chg="add del">
          <ac:chgData name="Gupta, Rimjhim" userId="31582a57-7b5d-4088-beff-0e27e3056456" providerId="ADAL" clId="{D111E8D1-349C-41D4-A117-56B2C9201B1B}" dt="2021-10-20T12:28:11.102" v="397" actId="26606"/>
          <ac:grpSpMkLst>
            <pc:docMk/>
            <pc:sldMk cId="251784627" sldId="267"/>
            <ac:grpSpMk id="20" creationId="{6CC7770B-E4E1-42D6-9437-DAA4A3A9E659}"/>
          </ac:grpSpMkLst>
        </pc:grpChg>
        <pc:cxnChg chg="add del">
          <ac:chgData name="Gupta, Rimjhim" userId="31582a57-7b5d-4088-beff-0e27e3056456" providerId="ADAL" clId="{D111E8D1-349C-41D4-A117-56B2C9201B1B}" dt="2021-10-20T12:28:03.970" v="395" actId="26606"/>
          <ac:cxnSpMkLst>
            <pc:docMk/>
            <pc:sldMk cId="251784627" sldId="267"/>
            <ac:cxnSpMk id="18" creationId="{2E2F21DC-5F0E-42CF-B89C-C1E25E175CB8}"/>
          </ac:cxnSpMkLst>
        </pc:cxnChg>
      </pc:sldChg>
      <pc:sldChg chg="addSp modSp mod">
        <pc:chgData name="Gupta, Rimjhim" userId="31582a57-7b5d-4088-beff-0e27e3056456" providerId="ADAL" clId="{D111E8D1-349C-41D4-A117-56B2C9201B1B}" dt="2021-10-20T12:28:42.051" v="404" actId="1076"/>
        <pc:sldMkLst>
          <pc:docMk/>
          <pc:sldMk cId="1206924803" sldId="268"/>
        </pc:sldMkLst>
        <pc:spChg chg="mod">
          <ac:chgData name="Gupta, Rimjhim" userId="31582a57-7b5d-4088-beff-0e27e3056456" providerId="ADAL" clId="{D111E8D1-349C-41D4-A117-56B2C9201B1B}" dt="2021-10-20T12:28:38.510" v="403" actId="1076"/>
          <ac:spMkLst>
            <pc:docMk/>
            <pc:sldMk cId="1206924803" sldId="268"/>
            <ac:spMk id="2" creationId="{0A258456-B5CD-4DD1-BD35-6C7027AEDF96}"/>
          </ac:spMkLst>
        </pc:spChg>
        <pc:spChg chg="add mod">
          <ac:chgData name="Gupta, Rimjhim" userId="31582a57-7b5d-4088-beff-0e27e3056456" providerId="ADAL" clId="{D111E8D1-349C-41D4-A117-56B2C9201B1B}" dt="2021-10-20T12:28:42.051" v="404" actId="1076"/>
          <ac:spMkLst>
            <pc:docMk/>
            <pc:sldMk cId="1206924803" sldId="268"/>
            <ac:spMk id="4" creationId="{EC9E5EC8-9AB3-4B2C-8FB7-A1BEAD8EBF73}"/>
          </ac:spMkLst>
        </pc:spChg>
      </pc:sldChg>
      <pc:sldChg chg="modSp mod">
        <pc:chgData name="Gupta, Rimjhim" userId="31582a57-7b5d-4088-beff-0e27e3056456" providerId="ADAL" clId="{D111E8D1-349C-41D4-A117-56B2C9201B1B}" dt="2021-10-20T10:29:46.199" v="68" actId="5793"/>
        <pc:sldMkLst>
          <pc:docMk/>
          <pc:sldMk cId="355906116" sldId="269"/>
        </pc:sldMkLst>
        <pc:spChg chg="mod">
          <ac:chgData name="Gupta, Rimjhim" userId="31582a57-7b5d-4088-beff-0e27e3056456" providerId="ADAL" clId="{D111E8D1-349C-41D4-A117-56B2C9201B1B}" dt="2021-10-20T10:29:32.991" v="66" actId="6549"/>
          <ac:spMkLst>
            <pc:docMk/>
            <pc:sldMk cId="355906116" sldId="269"/>
            <ac:spMk id="3" creationId="{52FC6BC2-AC6D-4A92-9A77-A5170D9E948A}"/>
          </ac:spMkLst>
        </pc:spChg>
        <pc:spChg chg="mod">
          <ac:chgData name="Gupta, Rimjhim" userId="31582a57-7b5d-4088-beff-0e27e3056456" providerId="ADAL" clId="{D111E8D1-349C-41D4-A117-56B2C9201B1B}" dt="2021-10-20T10:29:46.199" v="68" actId="5793"/>
          <ac:spMkLst>
            <pc:docMk/>
            <pc:sldMk cId="355906116" sldId="269"/>
            <ac:spMk id="9" creationId="{965E97B9-8C66-4C50-A52C-90677D4B703D}"/>
          </ac:spMkLst>
        </pc:spChg>
      </pc:sldChg>
      <pc:sldChg chg="modSp mod">
        <pc:chgData name="Gupta, Rimjhim" userId="31582a57-7b5d-4088-beff-0e27e3056456" providerId="ADAL" clId="{D111E8D1-349C-41D4-A117-56B2C9201B1B}" dt="2021-10-20T12:09:30.979" v="218" actId="20577"/>
        <pc:sldMkLst>
          <pc:docMk/>
          <pc:sldMk cId="2035174167" sldId="270"/>
        </pc:sldMkLst>
        <pc:spChg chg="mod">
          <ac:chgData name="Gupta, Rimjhim" userId="31582a57-7b5d-4088-beff-0e27e3056456" providerId="ADAL" clId="{D111E8D1-349C-41D4-A117-56B2C9201B1B}" dt="2021-10-20T12:09:30.979" v="218" actId="20577"/>
          <ac:spMkLst>
            <pc:docMk/>
            <pc:sldMk cId="2035174167" sldId="270"/>
            <ac:spMk id="2" creationId="{F2619AF2-3A23-456D-A578-4BACD29CCD19}"/>
          </ac:spMkLst>
        </pc:spChg>
      </pc:sldChg>
      <pc:sldChg chg="addSp delSp modSp mod">
        <pc:chgData name="Gupta, Rimjhim" userId="31582a57-7b5d-4088-beff-0e27e3056456" providerId="ADAL" clId="{D111E8D1-349C-41D4-A117-56B2C9201B1B}" dt="2021-10-20T12:33:08.783" v="444" actId="14100"/>
        <pc:sldMkLst>
          <pc:docMk/>
          <pc:sldMk cId="3139428839" sldId="271"/>
        </pc:sldMkLst>
        <pc:spChg chg="add mod">
          <ac:chgData name="Gupta, Rimjhim" userId="31582a57-7b5d-4088-beff-0e27e3056456" providerId="ADAL" clId="{D111E8D1-349C-41D4-A117-56B2C9201B1B}" dt="2021-10-20T12:30:11.874" v="412" actId="14100"/>
          <ac:spMkLst>
            <pc:docMk/>
            <pc:sldMk cId="3139428839" sldId="271"/>
            <ac:spMk id="5" creationId="{B0AB72CA-DECE-4B15-8DA7-9F5FF507B500}"/>
          </ac:spMkLst>
        </pc:spChg>
        <pc:spChg chg="mod">
          <ac:chgData name="Gupta, Rimjhim" userId="31582a57-7b5d-4088-beff-0e27e3056456" providerId="ADAL" clId="{D111E8D1-349C-41D4-A117-56B2C9201B1B}" dt="2021-10-20T12:32:33.456" v="440" actId="14100"/>
          <ac:spMkLst>
            <pc:docMk/>
            <pc:sldMk cId="3139428839" sldId="271"/>
            <ac:spMk id="7" creationId="{181676E7-4502-4C8D-AC50-04E977F34567}"/>
          </ac:spMkLst>
        </pc:spChg>
        <pc:spChg chg="add del">
          <ac:chgData name="Gupta, Rimjhim" userId="31582a57-7b5d-4088-beff-0e27e3056456" providerId="ADAL" clId="{D111E8D1-349C-41D4-A117-56B2C9201B1B}" dt="2021-10-20T12:12:12.323" v="229" actId="22"/>
          <ac:spMkLst>
            <pc:docMk/>
            <pc:sldMk cId="3139428839" sldId="271"/>
            <ac:spMk id="9" creationId="{4AE792D8-DF77-46F7-9CAF-05D673CDAD1E}"/>
          </ac:spMkLst>
        </pc:spChg>
        <pc:spChg chg="add del mod">
          <ac:chgData name="Gupta, Rimjhim" userId="31582a57-7b5d-4088-beff-0e27e3056456" providerId="ADAL" clId="{D111E8D1-349C-41D4-A117-56B2C9201B1B}" dt="2021-10-20T12:15:16.152" v="244"/>
          <ac:spMkLst>
            <pc:docMk/>
            <pc:sldMk cId="3139428839" sldId="271"/>
            <ac:spMk id="11" creationId="{F62C355A-B52D-4003-B761-1AF3C283BE24}"/>
          </ac:spMkLst>
        </pc:spChg>
        <pc:spChg chg="add mod">
          <ac:chgData name="Gupta, Rimjhim" userId="31582a57-7b5d-4088-beff-0e27e3056456" providerId="ADAL" clId="{D111E8D1-349C-41D4-A117-56B2C9201B1B}" dt="2021-10-20T12:13:56.695" v="242" actId="20577"/>
          <ac:spMkLst>
            <pc:docMk/>
            <pc:sldMk cId="3139428839" sldId="271"/>
            <ac:spMk id="13" creationId="{4B9585CE-71B1-4290-8877-84789368516D}"/>
          </ac:spMkLst>
        </pc:spChg>
        <pc:picChg chg="add mod">
          <ac:chgData name="Gupta, Rimjhim" userId="31582a57-7b5d-4088-beff-0e27e3056456" providerId="ADAL" clId="{D111E8D1-349C-41D4-A117-56B2C9201B1B}" dt="2021-10-20T12:13:53.622" v="241" actId="14100"/>
          <ac:picMkLst>
            <pc:docMk/>
            <pc:sldMk cId="3139428839" sldId="271"/>
            <ac:picMk id="3" creationId="{32B0CB1B-168C-4284-91F6-3B4EFE12A471}"/>
          </ac:picMkLst>
        </pc:picChg>
        <pc:picChg chg="del mod">
          <ac:chgData name="Gupta, Rimjhim" userId="31582a57-7b5d-4088-beff-0e27e3056456" providerId="ADAL" clId="{D111E8D1-349C-41D4-A117-56B2C9201B1B}" dt="2021-10-20T12:11:01.570" v="220" actId="478"/>
          <ac:picMkLst>
            <pc:docMk/>
            <pc:sldMk cId="3139428839" sldId="271"/>
            <ac:picMk id="6" creationId="{F19B6CB6-1420-4DC2-A0DB-C74393B0B1F5}"/>
          </ac:picMkLst>
        </pc:picChg>
        <pc:picChg chg="add mod">
          <ac:chgData name="Gupta, Rimjhim" userId="31582a57-7b5d-4088-beff-0e27e3056456" providerId="ADAL" clId="{D111E8D1-349C-41D4-A117-56B2C9201B1B}" dt="2021-10-20T12:32:55.831" v="441" actId="1076"/>
          <ac:picMkLst>
            <pc:docMk/>
            <pc:sldMk cId="3139428839" sldId="271"/>
            <ac:picMk id="15" creationId="{31B96368-51F4-48B8-BECA-16BFF5CB0078}"/>
          </ac:picMkLst>
        </pc:picChg>
        <pc:picChg chg="add mod">
          <ac:chgData name="Gupta, Rimjhim" userId="31582a57-7b5d-4088-beff-0e27e3056456" providerId="ADAL" clId="{D111E8D1-349C-41D4-A117-56B2C9201B1B}" dt="2021-10-20T12:33:08.783" v="444" actId="14100"/>
          <ac:picMkLst>
            <pc:docMk/>
            <pc:sldMk cId="3139428839" sldId="271"/>
            <ac:picMk id="17" creationId="{D7A101EF-35FA-4FFF-93ED-238468F53925}"/>
          </ac:picMkLst>
        </pc:picChg>
        <pc:picChg chg="add mod">
          <ac:chgData name="Gupta, Rimjhim" userId="31582a57-7b5d-4088-beff-0e27e3056456" providerId="ADAL" clId="{D111E8D1-349C-41D4-A117-56B2C9201B1B}" dt="2021-10-20T12:33:00.991" v="443" actId="1076"/>
          <ac:picMkLst>
            <pc:docMk/>
            <pc:sldMk cId="3139428839" sldId="271"/>
            <ac:picMk id="19" creationId="{E58D272F-8370-4ED6-B7C8-55F7F51EF99B}"/>
          </ac:picMkLst>
        </pc:picChg>
      </pc:sldChg>
      <pc:sldChg chg="addSp delSp modSp mod setBg setClrOvrMap">
        <pc:chgData name="Gupta, Rimjhim" userId="31582a57-7b5d-4088-beff-0e27e3056456" providerId="ADAL" clId="{D111E8D1-349C-41D4-A117-56B2C9201B1B}" dt="2021-10-20T12:22:38.307" v="344" actId="403"/>
        <pc:sldMkLst>
          <pc:docMk/>
          <pc:sldMk cId="2044018093" sldId="273"/>
        </pc:sldMkLst>
        <pc:spChg chg="mod">
          <ac:chgData name="Gupta, Rimjhim" userId="31582a57-7b5d-4088-beff-0e27e3056456" providerId="ADAL" clId="{D111E8D1-349C-41D4-A117-56B2C9201B1B}" dt="2021-10-20T12:22:22.827" v="340" actId="1076"/>
          <ac:spMkLst>
            <pc:docMk/>
            <pc:sldMk cId="2044018093" sldId="273"/>
            <ac:spMk id="2" creationId="{807277B9-86C4-44CE-B7B2-B925836115D2}"/>
          </ac:spMkLst>
        </pc:spChg>
        <pc:spChg chg="mod">
          <ac:chgData name="Gupta, Rimjhim" userId="31582a57-7b5d-4088-beff-0e27e3056456" providerId="ADAL" clId="{D111E8D1-349C-41D4-A117-56B2C9201B1B}" dt="2021-10-20T12:22:18.999" v="339" actId="1076"/>
          <ac:spMkLst>
            <pc:docMk/>
            <pc:sldMk cId="2044018093" sldId="273"/>
            <ac:spMk id="5" creationId="{450B894C-AE99-4318-B2B7-2850DAEEE981}"/>
          </ac:spMkLst>
        </pc:spChg>
        <pc:spChg chg="add del mod">
          <ac:chgData name="Gupta, Rimjhim" userId="31582a57-7b5d-4088-beff-0e27e3056456" providerId="ADAL" clId="{D111E8D1-349C-41D4-A117-56B2C9201B1B}" dt="2021-10-20T12:22:38.307" v="344" actId="403"/>
          <ac:spMkLst>
            <pc:docMk/>
            <pc:sldMk cId="2044018093" sldId="273"/>
            <ac:spMk id="6" creationId="{3C16AEA8-79B8-4762-9474-C3C59A85D40C}"/>
          </ac:spMkLst>
        </pc:spChg>
        <pc:spChg chg="add del">
          <ac:chgData name="Gupta, Rimjhim" userId="31582a57-7b5d-4088-beff-0e27e3056456" providerId="ADAL" clId="{D111E8D1-349C-41D4-A117-56B2C9201B1B}" dt="2021-10-20T12:19:57.359" v="315" actId="26606"/>
          <ac:spMkLst>
            <pc:docMk/>
            <pc:sldMk cId="2044018093" sldId="273"/>
            <ac:spMk id="18" creationId="{7509B08A-C1EC-478C-86AF-60ADE06D9BBB}"/>
          </ac:spMkLst>
        </pc:spChg>
        <pc:spChg chg="add del">
          <ac:chgData name="Gupta, Rimjhim" userId="31582a57-7b5d-4088-beff-0e27e3056456" providerId="ADAL" clId="{D111E8D1-349C-41D4-A117-56B2C9201B1B}" dt="2021-10-20T12:19:53.063" v="309" actId="26606"/>
          <ac:spMkLst>
            <pc:docMk/>
            <pc:sldMk cId="2044018093" sldId="273"/>
            <ac:spMk id="19" creationId="{5BE6EAF4-FC85-4B1C-AE4F-A1288AEA61E9}"/>
          </ac:spMkLst>
        </pc:spChg>
        <pc:spChg chg="add del">
          <ac:chgData name="Gupta, Rimjhim" userId="31582a57-7b5d-4088-beff-0e27e3056456" providerId="ADAL" clId="{D111E8D1-349C-41D4-A117-56B2C9201B1B}" dt="2021-10-20T12:19:57.359" v="315" actId="26606"/>
          <ac:spMkLst>
            <pc:docMk/>
            <pc:sldMk cId="2044018093" sldId="273"/>
            <ac:spMk id="20" creationId="{221CC330-4259-4C32-BF8B-5FE13FFABB3A}"/>
          </ac:spMkLst>
        </pc:spChg>
        <pc:spChg chg="add">
          <ac:chgData name="Gupta, Rimjhim" userId="31582a57-7b5d-4088-beff-0e27e3056456" providerId="ADAL" clId="{D111E8D1-349C-41D4-A117-56B2C9201B1B}" dt="2021-10-20T12:20:49.257" v="320" actId="26606"/>
          <ac:spMkLst>
            <pc:docMk/>
            <pc:sldMk cId="2044018093" sldId="273"/>
            <ac:spMk id="22" creationId="{AD2D45C7-2E37-44FD-AC77-116CD14B9ED9}"/>
          </ac:spMkLst>
        </pc:spChg>
        <pc:spChg chg="add">
          <ac:chgData name="Gupta, Rimjhim" userId="31582a57-7b5d-4088-beff-0e27e3056456" providerId="ADAL" clId="{D111E8D1-349C-41D4-A117-56B2C9201B1B}" dt="2021-10-20T12:20:49.257" v="320" actId="26606"/>
          <ac:spMkLst>
            <pc:docMk/>
            <pc:sldMk cId="2044018093" sldId="273"/>
            <ac:spMk id="24" creationId="{1FF88480-2CF1-4C54-8CE3-2CA9CD9FF896}"/>
          </ac:spMkLst>
        </pc:spChg>
        <pc:spChg chg="add del">
          <ac:chgData name="Gupta, Rimjhim" userId="31582a57-7b5d-4088-beff-0e27e3056456" providerId="ADAL" clId="{D111E8D1-349C-41D4-A117-56B2C9201B1B}" dt="2021-10-20T12:19:53.981" v="311" actId="26606"/>
          <ac:spMkLst>
            <pc:docMk/>
            <pc:sldMk cId="2044018093" sldId="273"/>
            <ac:spMk id="29" creationId="{5BE6EAF4-FC85-4B1C-AE4F-A1288AEA61E9}"/>
          </ac:spMkLst>
        </pc:spChg>
        <pc:spChg chg="add del">
          <ac:chgData name="Gupta, Rimjhim" userId="31582a57-7b5d-4088-beff-0e27e3056456" providerId="ADAL" clId="{D111E8D1-349C-41D4-A117-56B2C9201B1B}" dt="2021-10-20T12:19:56.741" v="313" actId="26606"/>
          <ac:spMkLst>
            <pc:docMk/>
            <pc:sldMk cId="2044018093" sldId="273"/>
            <ac:spMk id="34" creationId="{99A05CE3-32FD-4E83-BED0-EEF64AFD343B}"/>
          </ac:spMkLst>
        </pc:spChg>
        <pc:spChg chg="add del">
          <ac:chgData name="Gupta, Rimjhim" userId="31582a57-7b5d-4088-beff-0e27e3056456" providerId="ADAL" clId="{D111E8D1-349C-41D4-A117-56B2C9201B1B}" dt="2021-10-20T12:19:56.741" v="313" actId="26606"/>
          <ac:spMkLst>
            <pc:docMk/>
            <pc:sldMk cId="2044018093" sldId="273"/>
            <ac:spMk id="35" creationId="{1FD334F1-7814-45F7-AD36-CC0ED67851A0}"/>
          </ac:spMkLst>
        </pc:spChg>
        <pc:spChg chg="add del">
          <ac:chgData name="Gupta, Rimjhim" userId="31582a57-7b5d-4088-beff-0e27e3056456" providerId="ADAL" clId="{D111E8D1-349C-41D4-A117-56B2C9201B1B}" dt="2021-10-20T12:19:57.359" v="315" actId="26606"/>
          <ac:spMkLst>
            <pc:docMk/>
            <pc:sldMk cId="2044018093" sldId="273"/>
            <ac:spMk id="39" creationId="{3C16AEA8-79B8-4762-9474-C3C59A85D40C}"/>
          </ac:spMkLst>
        </pc:spChg>
        <pc:spChg chg="add del">
          <ac:chgData name="Gupta, Rimjhim" userId="31582a57-7b5d-4088-beff-0e27e3056456" providerId="ADAL" clId="{D111E8D1-349C-41D4-A117-56B2C9201B1B}" dt="2021-10-20T12:20:02.130" v="317" actId="26606"/>
          <ac:spMkLst>
            <pc:docMk/>
            <pc:sldMk cId="2044018093" sldId="273"/>
            <ac:spMk id="42" creationId="{FD6D549D-B5BB-4BA7-9FA5-93960102D032}"/>
          </ac:spMkLst>
        </pc:spChg>
        <pc:spChg chg="add del">
          <ac:chgData name="Gupta, Rimjhim" userId="31582a57-7b5d-4088-beff-0e27e3056456" providerId="ADAL" clId="{D111E8D1-349C-41D4-A117-56B2C9201B1B}" dt="2021-10-20T12:20:02.130" v="317" actId="26606"/>
          <ac:spMkLst>
            <pc:docMk/>
            <pc:sldMk cId="2044018093" sldId="273"/>
            <ac:spMk id="43" creationId="{98BCDA28-C4CB-4CD1-B791-5A62F80AF92C}"/>
          </ac:spMkLst>
        </pc:spChg>
        <pc:grpChg chg="add">
          <ac:chgData name="Gupta, Rimjhim" userId="31582a57-7b5d-4088-beff-0e27e3056456" providerId="ADAL" clId="{D111E8D1-349C-41D4-A117-56B2C9201B1B}" dt="2021-10-20T12:20:49.257" v="320" actId="26606"/>
          <ac:grpSpMkLst>
            <pc:docMk/>
            <pc:sldMk cId="2044018093" sldId="273"/>
            <ac:grpSpMk id="10" creationId="{6CC7770B-E4E1-42D6-9437-DAA4A3A9E659}"/>
          </ac:grpSpMkLst>
        </pc:grpChg>
        <pc:grpChg chg="add del">
          <ac:chgData name="Gupta, Rimjhim" userId="31582a57-7b5d-4088-beff-0e27e3056456" providerId="ADAL" clId="{D111E8D1-349C-41D4-A117-56B2C9201B1B}" dt="2021-10-20T12:19:57.359" v="315" actId="26606"/>
          <ac:grpSpMkLst>
            <pc:docMk/>
            <pc:sldMk cId="2044018093" sldId="273"/>
            <ac:grpSpMk id="11" creationId="{6CC7770B-E4E1-42D6-9437-DAA4A3A9E659}"/>
          </ac:grpSpMkLst>
        </pc:grpChg>
        <pc:grpChg chg="add del">
          <ac:chgData name="Gupta, Rimjhim" userId="31582a57-7b5d-4088-beff-0e27e3056456" providerId="ADAL" clId="{D111E8D1-349C-41D4-A117-56B2C9201B1B}" dt="2021-10-20T12:19:53.063" v="309" actId="26606"/>
          <ac:grpSpMkLst>
            <pc:docMk/>
            <pc:sldMk cId="2044018093" sldId="273"/>
            <ac:grpSpMk id="12" creationId="{AF304036-39E3-48EB-90A1-E9E4F96E04BC}"/>
          </ac:grpSpMkLst>
        </pc:grpChg>
        <pc:grpChg chg="add del">
          <ac:chgData name="Gupta, Rimjhim" userId="31582a57-7b5d-4088-beff-0e27e3056456" providerId="ADAL" clId="{D111E8D1-349C-41D4-A117-56B2C9201B1B}" dt="2021-10-20T12:19:53.063" v="309" actId="26606"/>
          <ac:grpSpMkLst>
            <pc:docMk/>
            <pc:sldMk cId="2044018093" sldId="273"/>
            <ac:grpSpMk id="21" creationId="{4BDDA2C6-0A45-450E-9B01-0DF332457D07}"/>
          </ac:grpSpMkLst>
        </pc:grpChg>
        <pc:grpChg chg="add del">
          <ac:chgData name="Gupta, Rimjhim" userId="31582a57-7b5d-4088-beff-0e27e3056456" providerId="ADAL" clId="{D111E8D1-349C-41D4-A117-56B2C9201B1B}" dt="2021-10-20T12:20:02.130" v="317" actId="26606"/>
          <ac:grpSpMkLst>
            <pc:docMk/>
            <pc:sldMk cId="2044018093" sldId="273"/>
            <ac:grpSpMk id="23" creationId="{AFD25F58-DE8B-44A2-AB63-980CD2557262}"/>
          </ac:grpSpMkLst>
        </pc:grpChg>
        <pc:grpChg chg="add del">
          <ac:chgData name="Gupta, Rimjhim" userId="31582a57-7b5d-4088-beff-0e27e3056456" providerId="ADAL" clId="{D111E8D1-349C-41D4-A117-56B2C9201B1B}" dt="2021-10-20T12:19:53.981" v="311" actId="26606"/>
          <ac:grpSpMkLst>
            <pc:docMk/>
            <pc:sldMk cId="2044018093" sldId="273"/>
            <ac:grpSpMk id="28" creationId="{AF304036-39E3-48EB-90A1-E9E4F96E04BC}"/>
          </ac:grpSpMkLst>
        </pc:grpChg>
        <pc:grpChg chg="add del">
          <ac:chgData name="Gupta, Rimjhim" userId="31582a57-7b5d-4088-beff-0e27e3056456" providerId="ADAL" clId="{D111E8D1-349C-41D4-A117-56B2C9201B1B}" dt="2021-10-20T12:19:53.981" v="311" actId="26606"/>
          <ac:grpSpMkLst>
            <pc:docMk/>
            <pc:sldMk cId="2044018093" sldId="273"/>
            <ac:grpSpMk id="30" creationId="{4BDDA2C6-0A45-450E-9B01-0DF332457D07}"/>
          </ac:grpSpMkLst>
        </pc:grpChg>
        <pc:grpChg chg="add del">
          <ac:chgData name="Gupta, Rimjhim" userId="31582a57-7b5d-4088-beff-0e27e3056456" providerId="ADAL" clId="{D111E8D1-349C-41D4-A117-56B2C9201B1B}" dt="2021-10-20T12:19:56.741" v="313" actId="26606"/>
          <ac:grpSpMkLst>
            <pc:docMk/>
            <pc:sldMk cId="2044018093" sldId="273"/>
            <ac:grpSpMk id="33" creationId="{AF304036-39E3-48EB-90A1-E9E4F96E04BC}"/>
          </ac:grpSpMkLst>
        </pc:grpChg>
        <pc:grpChg chg="add del">
          <ac:chgData name="Gupta, Rimjhim" userId="31582a57-7b5d-4088-beff-0e27e3056456" providerId="ADAL" clId="{D111E8D1-349C-41D4-A117-56B2C9201B1B}" dt="2021-10-20T12:20:02.130" v="317" actId="26606"/>
          <ac:grpSpMkLst>
            <pc:docMk/>
            <pc:sldMk cId="2044018093" sldId="273"/>
            <ac:grpSpMk id="41" creationId="{AF304036-39E3-48EB-90A1-E9E4F96E04BC}"/>
          </ac:grpSpMkLst>
        </pc:grpChg>
        <pc:graphicFrameChg chg="add del">
          <ac:chgData name="Gupta, Rimjhim" userId="31582a57-7b5d-4088-beff-0e27e3056456" providerId="ADAL" clId="{D111E8D1-349C-41D4-A117-56B2C9201B1B}" dt="2021-10-20T12:19:53.063" v="309" actId="26606"/>
          <ac:graphicFrameMkLst>
            <pc:docMk/>
            <pc:sldMk cId="2044018093" sldId="273"/>
            <ac:graphicFrameMk id="8" creationId="{7EFBA066-C7DD-4708-8A25-2A9C5795596C}"/>
          </ac:graphicFrameMkLst>
        </pc:graphicFrameChg>
        <pc:graphicFrameChg chg="add del">
          <ac:chgData name="Gupta, Rimjhim" userId="31582a57-7b5d-4088-beff-0e27e3056456" providerId="ADAL" clId="{D111E8D1-349C-41D4-A117-56B2C9201B1B}" dt="2021-10-20T12:20:30.411" v="319" actId="26606"/>
          <ac:graphicFrameMkLst>
            <pc:docMk/>
            <pc:sldMk cId="2044018093" sldId="273"/>
            <ac:graphicFrameMk id="9" creationId="{21237222-4D12-4E17-AC9F-8BF27F6DDA73}"/>
          </ac:graphicFrameMkLst>
        </pc:graphicFrameChg>
        <pc:graphicFrameChg chg="add del">
          <ac:chgData name="Gupta, Rimjhim" userId="31582a57-7b5d-4088-beff-0e27e3056456" providerId="ADAL" clId="{D111E8D1-349C-41D4-A117-56B2C9201B1B}" dt="2021-10-20T12:19:53.981" v="311" actId="26606"/>
          <ac:graphicFrameMkLst>
            <pc:docMk/>
            <pc:sldMk cId="2044018093" sldId="273"/>
            <ac:graphicFrameMk id="31" creationId="{CE2D4691-984F-47BC-9C91-2DA69C8E042A}"/>
          </ac:graphicFrameMkLst>
        </pc:graphicFrameChg>
        <pc:graphicFrameChg chg="add del">
          <ac:chgData name="Gupta, Rimjhim" userId="31582a57-7b5d-4088-beff-0e27e3056456" providerId="ADAL" clId="{D111E8D1-349C-41D4-A117-56B2C9201B1B}" dt="2021-10-20T12:19:56.741" v="313" actId="26606"/>
          <ac:graphicFrameMkLst>
            <pc:docMk/>
            <pc:sldMk cId="2044018093" sldId="273"/>
            <ac:graphicFrameMk id="36" creationId="{9D63C7D4-F1F5-4D6A-B779-252BD105A6BF}"/>
          </ac:graphicFrameMkLst>
        </pc:graphicFrameChg>
        <pc:graphicFrameChg chg="add del">
          <ac:chgData name="Gupta, Rimjhim" userId="31582a57-7b5d-4088-beff-0e27e3056456" providerId="ADAL" clId="{D111E8D1-349C-41D4-A117-56B2C9201B1B}" dt="2021-10-20T12:20:02.130" v="317" actId="26606"/>
          <ac:graphicFrameMkLst>
            <pc:docMk/>
            <pc:sldMk cId="2044018093" sldId="273"/>
            <ac:graphicFrameMk id="45" creationId="{7A9DF13A-C077-41CD-B584-FBF78FB51AE9}"/>
          </ac:graphicFrameMkLst>
        </pc:graphicFrameChg>
      </pc:sldChg>
      <pc:sldChg chg="modSp new mod setBg">
        <pc:chgData name="Gupta, Rimjhim" userId="31582a57-7b5d-4088-beff-0e27e3056456" providerId="ADAL" clId="{D111E8D1-349C-41D4-A117-56B2C9201B1B}" dt="2021-10-20T11:27:27.173" v="172" actId="20577"/>
        <pc:sldMkLst>
          <pc:docMk/>
          <pc:sldMk cId="3568725251" sldId="274"/>
        </pc:sldMkLst>
        <pc:spChg chg="mod">
          <ac:chgData name="Gupta, Rimjhim" userId="31582a57-7b5d-4088-beff-0e27e3056456" providerId="ADAL" clId="{D111E8D1-349C-41D4-A117-56B2C9201B1B}" dt="2021-10-20T11:27:27.173" v="172" actId="20577"/>
          <ac:spMkLst>
            <pc:docMk/>
            <pc:sldMk cId="3568725251" sldId="274"/>
            <ac:spMk id="2" creationId="{8D31CC8D-CB2C-41AE-BBBE-0B4BE3DB4A08}"/>
          </ac:spMkLst>
        </pc:spChg>
        <pc:spChg chg="mod">
          <ac:chgData name="Gupta, Rimjhim" userId="31582a57-7b5d-4088-beff-0e27e3056456" providerId="ADAL" clId="{D111E8D1-349C-41D4-A117-56B2C9201B1B}" dt="2021-10-20T11:21:25.767" v="136" actId="1582"/>
          <ac:spMkLst>
            <pc:docMk/>
            <pc:sldMk cId="3568725251" sldId="274"/>
            <ac:spMk id="3" creationId="{53ECF595-2F93-4A0F-BF99-C53BC2952F69}"/>
          </ac:spMkLst>
        </pc:spChg>
        <pc:spChg chg="mod">
          <ac:chgData name="Gupta, Rimjhim" userId="31582a57-7b5d-4088-beff-0e27e3056456" providerId="ADAL" clId="{D111E8D1-349C-41D4-A117-56B2C9201B1B}" dt="2021-10-20T11:16:42.916" v="93" actId="20577"/>
          <ac:spMkLst>
            <pc:docMk/>
            <pc:sldMk cId="3568725251" sldId="274"/>
            <ac:spMk id="4" creationId="{DF730318-18A8-4D2F-8742-37ABB3A21621}"/>
          </ac:spMkLst>
        </pc:spChg>
      </pc:sldChg>
      <pc:sldChg chg="addSp delSp modSp add mod">
        <pc:chgData name="Gupta, Rimjhim" userId="31582a57-7b5d-4088-beff-0e27e3056456" providerId="ADAL" clId="{D111E8D1-349C-41D4-A117-56B2C9201B1B}" dt="2021-10-20T12:36:06.285" v="484" actId="1076"/>
        <pc:sldMkLst>
          <pc:docMk/>
          <pc:sldMk cId="725309363" sldId="275"/>
        </pc:sldMkLst>
        <pc:spChg chg="del">
          <ac:chgData name="Gupta, Rimjhim" userId="31582a57-7b5d-4088-beff-0e27e3056456" providerId="ADAL" clId="{D111E8D1-349C-41D4-A117-56B2C9201B1B}" dt="2021-10-20T12:34:28.370" v="445" actId="478"/>
          <ac:spMkLst>
            <pc:docMk/>
            <pc:sldMk cId="725309363" sldId="275"/>
            <ac:spMk id="5" creationId="{B0AB72CA-DECE-4B15-8DA7-9F5FF507B500}"/>
          </ac:spMkLst>
        </pc:spChg>
        <pc:spChg chg="mod">
          <ac:chgData name="Gupta, Rimjhim" userId="31582a57-7b5d-4088-beff-0e27e3056456" providerId="ADAL" clId="{D111E8D1-349C-41D4-A117-56B2C9201B1B}" dt="2021-10-20T12:36:03.354" v="483" actId="20577"/>
          <ac:spMkLst>
            <pc:docMk/>
            <pc:sldMk cId="725309363" sldId="275"/>
            <ac:spMk id="7" creationId="{181676E7-4502-4C8D-AC50-04E977F34567}"/>
          </ac:spMkLst>
        </pc:spChg>
        <pc:spChg chg="del mod">
          <ac:chgData name="Gupta, Rimjhim" userId="31582a57-7b5d-4088-beff-0e27e3056456" providerId="ADAL" clId="{D111E8D1-349C-41D4-A117-56B2C9201B1B}" dt="2021-10-20T12:34:33.722" v="449"/>
          <ac:spMkLst>
            <pc:docMk/>
            <pc:sldMk cId="725309363" sldId="275"/>
            <ac:spMk id="13" creationId="{4B9585CE-71B1-4290-8877-84789368516D}"/>
          </ac:spMkLst>
        </pc:spChg>
        <pc:picChg chg="del">
          <ac:chgData name="Gupta, Rimjhim" userId="31582a57-7b5d-4088-beff-0e27e3056456" providerId="ADAL" clId="{D111E8D1-349C-41D4-A117-56B2C9201B1B}" dt="2021-10-20T12:34:33.721" v="447" actId="478"/>
          <ac:picMkLst>
            <pc:docMk/>
            <pc:sldMk cId="725309363" sldId="275"/>
            <ac:picMk id="3" creationId="{32B0CB1B-168C-4284-91F6-3B4EFE12A471}"/>
          </ac:picMkLst>
        </pc:picChg>
        <pc:picChg chg="add mod">
          <ac:chgData name="Gupta, Rimjhim" userId="31582a57-7b5d-4088-beff-0e27e3056456" providerId="ADAL" clId="{D111E8D1-349C-41D4-A117-56B2C9201B1B}" dt="2021-10-20T12:36:06.285" v="484" actId="1076"/>
          <ac:picMkLst>
            <pc:docMk/>
            <pc:sldMk cId="725309363" sldId="275"/>
            <ac:picMk id="6" creationId="{CE237378-CAC6-4210-9850-6BDA74EF4EF5}"/>
          </ac:picMkLst>
        </pc:picChg>
      </pc:sldChg>
    </pc:docChg>
  </pc:docChgLst>
  <pc:docChgLst>
    <pc:chgData name="Patil, Narayani Arun" userId="S::narapatil@deloitte.com::85882148-f408-43f2-b4aa-e89ae4b2aca8" providerId="AD" clId="Web-{C4D7B01A-DFF7-073A-6E67-1006761881AB}"/>
    <pc:docChg chg="modSld">
      <pc:chgData name="Patil, Narayani Arun" userId="S::narapatil@deloitte.com::85882148-f408-43f2-b4aa-e89ae4b2aca8" providerId="AD" clId="Web-{C4D7B01A-DFF7-073A-6E67-1006761881AB}" dt="2021-11-16T08:39:16.278" v="63" actId="1076"/>
      <pc:docMkLst>
        <pc:docMk/>
      </pc:docMkLst>
      <pc:sldChg chg="modSp">
        <pc:chgData name="Patil, Narayani Arun" userId="S::narapatil@deloitte.com::85882148-f408-43f2-b4aa-e89ae4b2aca8" providerId="AD" clId="Web-{C4D7B01A-DFF7-073A-6E67-1006761881AB}" dt="2021-11-16T08:36:36.893" v="25" actId="20577"/>
        <pc:sldMkLst>
          <pc:docMk/>
          <pc:sldMk cId="3677515424" sldId="265"/>
        </pc:sldMkLst>
        <pc:spChg chg="mod">
          <ac:chgData name="Patil, Narayani Arun" userId="S::narapatil@deloitte.com::85882148-f408-43f2-b4aa-e89ae4b2aca8" providerId="AD" clId="Web-{C4D7B01A-DFF7-073A-6E67-1006761881AB}" dt="2021-11-16T08:36:36.893" v="25" actId="20577"/>
          <ac:spMkLst>
            <pc:docMk/>
            <pc:sldMk cId="3677515424" sldId="265"/>
            <ac:spMk id="4" creationId="{E6580249-1843-42AE-8AD5-77A33DFF968C}"/>
          </ac:spMkLst>
        </pc:spChg>
        <pc:spChg chg="mod">
          <ac:chgData name="Patil, Narayani Arun" userId="S::narapatil@deloitte.com::85882148-f408-43f2-b4aa-e89ae4b2aca8" providerId="AD" clId="Web-{C4D7B01A-DFF7-073A-6E67-1006761881AB}" dt="2021-11-16T08:36:31.127" v="21" actId="20577"/>
          <ac:spMkLst>
            <pc:docMk/>
            <pc:sldMk cId="3677515424" sldId="265"/>
            <ac:spMk id="5" creationId="{25B01B1D-E31D-49E0-B1DA-D15F8CA76834}"/>
          </ac:spMkLst>
        </pc:spChg>
        <pc:picChg chg="mod">
          <ac:chgData name="Patil, Narayani Arun" userId="S::narapatil@deloitte.com::85882148-f408-43f2-b4aa-e89ae4b2aca8" providerId="AD" clId="Web-{C4D7B01A-DFF7-073A-6E67-1006761881AB}" dt="2021-11-16T08:35:50.812" v="5" actId="14100"/>
          <ac:picMkLst>
            <pc:docMk/>
            <pc:sldMk cId="3677515424" sldId="265"/>
            <ac:picMk id="6" creationId="{33A8131B-A889-498A-84F2-3FE032E44001}"/>
          </ac:picMkLst>
        </pc:picChg>
      </pc:sldChg>
      <pc:sldChg chg="modSp">
        <pc:chgData name="Patil, Narayani Arun" userId="S::narapatil@deloitte.com::85882148-f408-43f2-b4aa-e89ae4b2aca8" providerId="AD" clId="Web-{C4D7B01A-DFF7-073A-6E67-1006761881AB}" dt="2021-11-16T08:36:53.472" v="33" actId="20577"/>
        <pc:sldMkLst>
          <pc:docMk/>
          <pc:sldMk cId="2041994630" sldId="266"/>
        </pc:sldMkLst>
        <pc:spChg chg="mod">
          <ac:chgData name="Patil, Narayani Arun" userId="S::narapatil@deloitte.com::85882148-f408-43f2-b4aa-e89ae4b2aca8" providerId="AD" clId="Web-{C4D7B01A-DFF7-073A-6E67-1006761881AB}" dt="2021-11-16T08:36:48.003" v="29" actId="20577"/>
          <ac:spMkLst>
            <pc:docMk/>
            <pc:sldMk cId="2041994630" sldId="266"/>
            <ac:spMk id="4" creationId="{A58BFD96-88D3-40B4-90E7-B57EFBBA2F13}"/>
          </ac:spMkLst>
        </pc:spChg>
        <pc:spChg chg="mod">
          <ac:chgData name="Patil, Narayani Arun" userId="S::narapatil@deloitte.com::85882148-f408-43f2-b4aa-e89ae4b2aca8" providerId="AD" clId="Web-{C4D7B01A-DFF7-073A-6E67-1006761881AB}" dt="2021-11-16T08:36:53.472" v="33" actId="20577"/>
          <ac:spMkLst>
            <pc:docMk/>
            <pc:sldMk cId="2041994630" sldId="266"/>
            <ac:spMk id="11" creationId="{2120F636-7FED-4D7F-9DAA-E11B26B0E651}"/>
          </ac:spMkLst>
        </pc:spChg>
      </pc:sldChg>
      <pc:sldChg chg="modSp">
        <pc:chgData name="Patil, Narayani Arun" userId="S::narapatil@deloitte.com::85882148-f408-43f2-b4aa-e89ae4b2aca8" providerId="AD" clId="Web-{C4D7B01A-DFF7-073A-6E67-1006761881AB}" dt="2021-11-16T08:38:59.230" v="62" actId="14100"/>
        <pc:sldMkLst>
          <pc:docMk/>
          <pc:sldMk cId="2035174167" sldId="270"/>
        </pc:sldMkLst>
        <pc:spChg chg="mod">
          <ac:chgData name="Patil, Narayani Arun" userId="S::narapatil@deloitte.com::85882148-f408-43f2-b4aa-e89ae4b2aca8" providerId="AD" clId="Web-{C4D7B01A-DFF7-073A-6E67-1006761881AB}" dt="2021-11-16T08:38:59.230" v="62" actId="14100"/>
          <ac:spMkLst>
            <pc:docMk/>
            <pc:sldMk cId="2035174167" sldId="270"/>
            <ac:spMk id="3" creationId="{159F1F4E-E50C-4247-957D-F887D6F33641}"/>
          </ac:spMkLst>
        </pc:spChg>
        <pc:spChg chg="mod">
          <ac:chgData name="Patil, Narayani Arun" userId="S::narapatil@deloitte.com::85882148-f408-43f2-b4aa-e89ae4b2aca8" providerId="AD" clId="Web-{C4D7B01A-DFF7-073A-6E67-1006761881AB}" dt="2021-11-16T08:38:21.868" v="51" actId="1076"/>
          <ac:spMkLst>
            <pc:docMk/>
            <pc:sldMk cId="2035174167" sldId="270"/>
            <ac:spMk id="4" creationId="{83494344-BE2F-4414-94ED-310347EA0DFA}"/>
          </ac:spMkLst>
        </pc:spChg>
        <pc:spChg chg="mod">
          <ac:chgData name="Patil, Narayani Arun" userId="S::narapatil@deloitte.com::85882148-f408-43f2-b4aa-e89ae4b2aca8" providerId="AD" clId="Web-{C4D7B01A-DFF7-073A-6E67-1006761881AB}" dt="2021-11-16T08:38:13.336" v="50" actId="1076"/>
          <ac:spMkLst>
            <pc:docMk/>
            <pc:sldMk cId="2035174167" sldId="270"/>
            <ac:spMk id="6" creationId="{5404760A-CDA8-422F-B63B-249B45923188}"/>
          </ac:spMkLst>
        </pc:spChg>
        <pc:spChg chg="mod">
          <ac:chgData name="Patil, Narayani Arun" userId="S::narapatil@deloitte.com::85882148-f408-43f2-b4aa-e89ae4b2aca8" providerId="AD" clId="Web-{C4D7B01A-DFF7-073A-6E67-1006761881AB}" dt="2021-11-16T08:37:16.614" v="39" actId="1076"/>
          <ac:spMkLst>
            <pc:docMk/>
            <pc:sldMk cId="2035174167" sldId="270"/>
            <ac:spMk id="13" creationId="{9C5D5590-FB6E-4C30-8671-76860A48908B}"/>
          </ac:spMkLst>
        </pc:spChg>
        <pc:spChg chg="mod">
          <ac:chgData name="Patil, Narayani Arun" userId="S::narapatil@deloitte.com::85882148-f408-43f2-b4aa-e89ae4b2aca8" providerId="AD" clId="Web-{C4D7B01A-DFF7-073A-6E67-1006761881AB}" dt="2021-11-16T08:38:37.869" v="56" actId="20577"/>
          <ac:spMkLst>
            <pc:docMk/>
            <pc:sldMk cId="2035174167" sldId="270"/>
            <ac:spMk id="15" creationId="{90F27EE2-A08E-4B9A-B4FC-3C3E284B1289}"/>
          </ac:spMkLst>
        </pc:spChg>
        <pc:spChg chg="mod">
          <ac:chgData name="Patil, Narayani Arun" userId="S::narapatil@deloitte.com::85882148-f408-43f2-b4aa-e89ae4b2aca8" providerId="AD" clId="Web-{C4D7B01A-DFF7-073A-6E67-1006761881AB}" dt="2021-11-16T08:38:51.479" v="61" actId="20577"/>
          <ac:spMkLst>
            <pc:docMk/>
            <pc:sldMk cId="2035174167" sldId="270"/>
            <ac:spMk id="16" creationId="{22DE15C8-B736-47FB-B62E-D0E0CBACBA91}"/>
          </ac:spMkLst>
        </pc:spChg>
        <pc:spChg chg="mod">
          <ac:chgData name="Patil, Narayani Arun" userId="S::narapatil@deloitte.com::85882148-f408-43f2-b4aa-e89ae4b2aca8" providerId="AD" clId="Web-{C4D7B01A-DFF7-073A-6E67-1006761881AB}" dt="2021-11-16T08:38:33.181" v="54" actId="20577"/>
          <ac:spMkLst>
            <pc:docMk/>
            <pc:sldMk cId="2035174167" sldId="270"/>
            <ac:spMk id="19" creationId="{393FD78F-673B-42B7-A652-0617E70001BD}"/>
          </ac:spMkLst>
        </pc:spChg>
        <pc:picChg chg="mod">
          <ac:chgData name="Patil, Narayani Arun" userId="S::narapatil@deloitte.com::85882148-f408-43f2-b4aa-e89ae4b2aca8" providerId="AD" clId="Web-{C4D7B01A-DFF7-073A-6E67-1006761881AB}" dt="2021-11-16T08:38:09.680" v="49" actId="1076"/>
          <ac:picMkLst>
            <pc:docMk/>
            <pc:sldMk cId="2035174167" sldId="270"/>
            <ac:picMk id="8" creationId="{0D84E3FA-50E5-4F27-839D-17793295AB35}"/>
          </ac:picMkLst>
        </pc:picChg>
        <pc:picChg chg="mod">
          <ac:chgData name="Patil, Narayani Arun" userId="S::narapatil@deloitte.com::85882148-f408-43f2-b4aa-e89ae4b2aca8" providerId="AD" clId="Web-{C4D7B01A-DFF7-073A-6E67-1006761881AB}" dt="2021-11-16T08:37:48.022" v="44" actId="1076"/>
          <ac:picMkLst>
            <pc:docMk/>
            <pc:sldMk cId="2035174167" sldId="270"/>
            <ac:picMk id="10" creationId="{96D4C9AC-45B5-4759-911D-761AABD0CF0A}"/>
          </ac:picMkLst>
        </pc:picChg>
        <pc:picChg chg="mod">
          <ac:chgData name="Patil, Narayani Arun" userId="S::narapatil@deloitte.com::85882148-f408-43f2-b4aa-e89ae4b2aca8" providerId="AD" clId="Web-{C4D7B01A-DFF7-073A-6E67-1006761881AB}" dt="2021-11-16T08:37:28.474" v="42" actId="14100"/>
          <ac:picMkLst>
            <pc:docMk/>
            <pc:sldMk cId="2035174167" sldId="270"/>
            <ac:picMk id="12" creationId="{3A36E3B5-BE8F-4E3A-A1C3-350783903DD5}"/>
          </ac:picMkLst>
        </pc:picChg>
      </pc:sldChg>
      <pc:sldChg chg="modSp">
        <pc:chgData name="Patil, Narayani Arun" userId="S::narapatil@deloitte.com::85882148-f408-43f2-b4aa-e89ae4b2aca8" providerId="AD" clId="Web-{C4D7B01A-DFF7-073A-6E67-1006761881AB}" dt="2021-11-16T08:39:16.278" v="63" actId="1076"/>
        <pc:sldMkLst>
          <pc:docMk/>
          <pc:sldMk cId="3139428839" sldId="271"/>
        </pc:sldMkLst>
        <pc:picChg chg="mod">
          <ac:chgData name="Patil, Narayani Arun" userId="S::narapatil@deloitte.com::85882148-f408-43f2-b4aa-e89ae4b2aca8" providerId="AD" clId="Web-{C4D7B01A-DFF7-073A-6E67-1006761881AB}" dt="2021-11-16T08:39:16.278" v="63" actId="1076"/>
          <ac:picMkLst>
            <pc:docMk/>
            <pc:sldMk cId="3139428839" sldId="271"/>
            <ac:picMk id="8" creationId="{968FDF22-091D-4D47-AD2D-A6A6904F04A3}"/>
          </ac:picMkLst>
        </pc:picChg>
      </pc:sldChg>
      <pc:sldChg chg="modSp">
        <pc:chgData name="Patil, Narayani Arun" userId="S::narapatil@deloitte.com::85882148-f408-43f2-b4aa-e89ae4b2aca8" providerId="AD" clId="Web-{C4D7B01A-DFF7-073A-6E67-1006761881AB}" dt="2021-11-16T08:36:40.674" v="27" actId="20577"/>
        <pc:sldMkLst>
          <pc:docMk/>
          <pc:sldMk cId="581607160" sldId="283"/>
        </pc:sldMkLst>
        <pc:spChg chg="mod">
          <ac:chgData name="Patil, Narayani Arun" userId="S::narapatil@deloitte.com::85882148-f408-43f2-b4aa-e89ae4b2aca8" providerId="AD" clId="Web-{C4D7B01A-DFF7-073A-6E67-1006761881AB}" dt="2021-11-16T08:36:40.674" v="27" actId="20577"/>
          <ac:spMkLst>
            <pc:docMk/>
            <pc:sldMk cId="581607160" sldId="283"/>
            <ac:spMk id="9" creationId="{B7562F85-B3CF-42A6-B94D-1774C252499B}"/>
          </ac:spMkLst>
        </pc:spChg>
      </pc:sldChg>
      <pc:sldChg chg="modSp">
        <pc:chgData name="Patil, Narayani Arun" userId="S::narapatil@deloitte.com::85882148-f408-43f2-b4aa-e89ae4b2aca8" providerId="AD" clId="Web-{C4D7B01A-DFF7-073A-6E67-1006761881AB}" dt="2021-11-16T08:36:24.205" v="17" actId="20577"/>
        <pc:sldMkLst>
          <pc:docMk/>
          <pc:sldMk cId="2013762829" sldId="285"/>
        </pc:sldMkLst>
        <pc:spChg chg="mod">
          <ac:chgData name="Patil, Narayani Arun" userId="S::narapatil@deloitte.com::85882148-f408-43f2-b4aa-e89ae4b2aca8" providerId="AD" clId="Web-{C4D7B01A-DFF7-073A-6E67-1006761881AB}" dt="2021-11-16T08:36:24.205" v="17" actId="20577"/>
          <ac:spMkLst>
            <pc:docMk/>
            <pc:sldMk cId="2013762829" sldId="285"/>
            <ac:spMk id="7" creationId="{47846AC6-1DF3-4597-BBB0-8674C4883977}"/>
          </ac:spMkLst>
        </pc:spChg>
        <pc:spChg chg="mod">
          <ac:chgData name="Patil, Narayani Arun" userId="S::narapatil@deloitte.com::85882148-f408-43f2-b4aa-e89ae4b2aca8" providerId="AD" clId="Web-{C4D7B01A-DFF7-073A-6E67-1006761881AB}" dt="2021-11-16T08:36:15.485" v="10" actId="20577"/>
          <ac:spMkLst>
            <pc:docMk/>
            <pc:sldMk cId="2013762829" sldId="285"/>
            <ac:spMk id="9" creationId="{2E63DBB2-81E1-49D1-BD74-71BC4D0ACAEE}"/>
          </ac:spMkLst>
        </pc:spChg>
        <pc:spChg chg="mod">
          <ac:chgData name="Patil, Narayani Arun" userId="S::narapatil@deloitte.com::85882148-f408-43f2-b4aa-e89ae4b2aca8" providerId="AD" clId="Web-{C4D7B01A-DFF7-073A-6E67-1006761881AB}" dt="2021-11-16T08:32:16.377" v="3" actId="1076"/>
          <ac:spMkLst>
            <pc:docMk/>
            <pc:sldMk cId="2013762829" sldId="285"/>
            <ac:spMk id="24" creationId="{501D098F-AF46-492A-B0A8-242F01B87641}"/>
          </ac:spMkLst>
        </pc:spChg>
      </pc:sldChg>
    </pc:docChg>
  </pc:docChgLst>
  <pc:docChgLst>
    <pc:chgData name="Gupta, Rimjhim" userId="31582a57-7b5d-4088-beff-0e27e3056456" providerId="ADAL" clId="{CA457B77-BEA7-4D30-91DD-1EBD4328ED08}"/>
    <pc:docChg chg="undo custSel addSld delSld modSld sldOrd">
      <pc:chgData name="Gupta, Rimjhim" userId="31582a57-7b5d-4088-beff-0e27e3056456" providerId="ADAL" clId="{CA457B77-BEA7-4D30-91DD-1EBD4328ED08}" dt="2021-11-16T12:42:17.288" v="2326" actId="767"/>
      <pc:docMkLst>
        <pc:docMk/>
      </pc:docMkLst>
      <pc:sldChg chg="addSp delSp modSp mod">
        <pc:chgData name="Gupta, Rimjhim" userId="31582a57-7b5d-4088-beff-0e27e3056456" providerId="ADAL" clId="{CA457B77-BEA7-4D30-91DD-1EBD4328ED08}" dt="2021-11-16T08:20:34.023" v="924" actId="1076"/>
        <pc:sldMkLst>
          <pc:docMk/>
          <pc:sldMk cId="3300872547" sldId="263"/>
        </pc:sldMkLst>
        <pc:spChg chg="add del mod ord">
          <ac:chgData name="Gupta, Rimjhim" userId="31582a57-7b5d-4088-beff-0e27e3056456" providerId="ADAL" clId="{CA457B77-BEA7-4D30-91DD-1EBD4328ED08}" dt="2021-11-16T04:23:16.306" v="129" actId="21"/>
          <ac:spMkLst>
            <pc:docMk/>
            <pc:sldMk cId="3300872547" sldId="263"/>
            <ac:spMk id="2" creationId="{0CF1BE26-CA7D-427C-834F-594D68E7A3CE}"/>
          </ac:spMkLst>
        </pc:spChg>
        <pc:spChg chg="add del mod">
          <ac:chgData name="Gupta, Rimjhim" userId="31582a57-7b5d-4088-beff-0e27e3056456" providerId="ADAL" clId="{CA457B77-BEA7-4D30-91DD-1EBD4328ED08}" dt="2021-11-16T04:23:19.822" v="130" actId="21"/>
          <ac:spMkLst>
            <pc:docMk/>
            <pc:sldMk cId="3300872547" sldId="263"/>
            <ac:spMk id="3" creationId="{9CD02B54-B5D6-49DB-9F51-31E02F166118}"/>
          </ac:spMkLst>
        </pc:spChg>
        <pc:spChg chg="mod">
          <ac:chgData name="Gupta, Rimjhim" userId="31582a57-7b5d-4088-beff-0e27e3056456" providerId="ADAL" clId="{CA457B77-BEA7-4D30-91DD-1EBD4328ED08}" dt="2021-11-16T05:41:04.004" v="243" actId="122"/>
          <ac:spMkLst>
            <pc:docMk/>
            <pc:sldMk cId="3300872547" sldId="263"/>
            <ac:spMk id="4" creationId="{C85592A1-9194-45A9-AA9E-80E117BEF9A1}"/>
          </ac:spMkLst>
        </pc:spChg>
        <pc:spChg chg="add del mod">
          <ac:chgData name="Gupta, Rimjhim" userId="31582a57-7b5d-4088-beff-0e27e3056456" providerId="ADAL" clId="{CA457B77-BEA7-4D30-91DD-1EBD4328ED08}" dt="2021-11-16T04:23:22.019" v="131" actId="21"/>
          <ac:spMkLst>
            <pc:docMk/>
            <pc:sldMk cId="3300872547" sldId="263"/>
            <ac:spMk id="6" creationId="{99744188-4F9E-4B7A-BC51-94E211B848FA}"/>
          </ac:spMkLst>
        </pc:spChg>
        <pc:spChg chg="add del mod">
          <ac:chgData name="Gupta, Rimjhim" userId="31582a57-7b5d-4088-beff-0e27e3056456" providerId="ADAL" clId="{CA457B77-BEA7-4D30-91DD-1EBD4328ED08}" dt="2021-11-16T04:18:53.150" v="120" actId="767"/>
          <ac:spMkLst>
            <pc:docMk/>
            <pc:sldMk cId="3300872547" sldId="263"/>
            <ac:spMk id="7" creationId="{10A2870A-A7DE-49D0-B42B-1192BE87F3D2}"/>
          </ac:spMkLst>
        </pc:spChg>
        <pc:spChg chg="add mod">
          <ac:chgData name="Gupta, Rimjhim" userId="31582a57-7b5d-4088-beff-0e27e3056456" providerId="ADAL" clId="{CA457B77-BEA7-4D30-91DD-1EBD4328ED08}" dt="2021-11-16T05:48:47.664" v="289" actId="14100"/>
          <ac:spMkLst>
            <pc:docMk/>
            <pc:sldMk cId="3300872547" sldId="263"/>
            <ac:spMk id="12" creationId="{6DBA5344-EF41-44CE-8658-70701C36B61F}"/>
          </ac:spMkLst>
        </pc:spChg>
        <pc:spChg chg="add del mod">
          <ac:chgData name="Gupta, Rimjhim" userId="31582a57-7b5d-4088-beff-0e27e3056456" providerId="ADAL" clId="{CA457B77-BEA7-4D30-91DD-1EBD4328ED08}" dt="2021-11-16T05:46:59.780" v="275" actId="478"/>
          <ac:spMkLst>
            <pc:docMk/>
            <pc:sldMk cId="3300872547" sldId="263"/>
            <ac:spMk id="13" creationId="{A2919CF8-559E-4FB2-A4BF-0217C6C6684E}"/>
          </ac:spMkLst>
        </pc:spChg>
        <pc:spChg chg="add mod">
          <ac:chgData name="Gupta, Rimjhim" userId="31582a57-7b5d-4088-beff-0e27e3056456" providerId="ADAL" clId="{CA457B77-BEA7-4D30-91DD-1EBD4328ED08}" dt="2021-11-16T08:20:34.023" v="924" actId="1076"/>
          <ac:spMkLst>
            <pc:docMk/>
            <pc:sldMk cId="3300872547" sldId="263"/>
            <ac:spMk id="14" creationId="{8511DE2E-940F-4D23-93B0-12A53ED21931}"/>
          </ac:spMkLst>
        </pc:spChg>
        <pc:spChg chg="add mod">
          <ac:chgData name="Gupta, Rimjhim" userId="31582a57-7b5d-4088-beff-0e27e3056456" providerId="ADAL" clId="{CA457B77-BEA7-4D30-91DD-1EBD4328ED08}" dt="2021-11-16T05:51:19.540" v="295" actId="14100"/>
          <ac:spMkLst>
            <pc:docMk/>
            <pc:sldMk cId="3300872547" sldId="263"/>
            <ac:spMk id="15" creationId="{7D694ABF-79F0-4FCE-8414-686CA7519EA9}"/>
          </ac:spMkLst>
        </pc:spChg>
        <pc:spChg chg="add mod">
          <ac:chgData name="Gupta, Rimjhim" userId="31582a57-7b5d-4088-beff-0e27e3056456" providerId="ADAL" clId="{CA457B77-BEA7-4D30-91DD-1EBD4328ED08}" dt="2021-11-16T05:51:22.787" v="296" actId="14100"/>
          <ac:spMkLst>
            <pc:docMk/>
            <pc:sldMk cId="3300872547" sldId="263"/>
            <ac:spMk id="16" creationId="{A0B793E5-D77C-4217-A8BC-130E8663488E}"/>
          </ac:spMkLst>
        </pc:spChg>
        <pc:spChg chg="mod">
          <ac:chgData name="Gupta, Rimjhim" userId="31582a57-7b5d-4088-beff-0e27e3056456" providerId="ADAL" clId="{CA457B77-BEA7-4D30-91DD-1EBD4328ED08}" dt="2021-11-16T08:20:24.892" v="923" actId="20577"/>
          <ac:spMkLst>
            <pc:docMk/>
            <pc:sldMk cId="3300872547" sldId="263"/>
            <ac:spMk id="30" creationId="{7494FA57-46B6-4DB6-9E25-F4D0309BAFCD}"/>
          </ac:spMkLst>
        </pc:spChg>
        <pc:spChg chg="mod">
          <ac:chgData name="Gupta, Rimjhim" userId="31582a57-7b5d-4088-beff-0e27e3056456" providerId="ADAL" clId="{CA457B77-BEA7-4D30-91DD-1EBD4328ED08}" dt="2021-11-16T05:49:02.392" v="291" actId="403"/>
          <ac:spMkLst>
            <pc:docMk/>
            <pc:sldMk cId="3300872547" sldId="263"/>
            <ac:spMk id="38" creationId="{6A2E86C9-B3B9-41C7-97CD-BC2BFC5B201F}"/>
          </ac:spMkLst>
        </pc:spChg>
        <pc:spChg chg="mod">
          <ac:chgData name="Gupta, Rimjhim" userId="31582a57-7b5d-4088-beff-0e27e3056456" providerId="ADAL" clId="{CA457B77-BEA7-4D30-91DD-1EBD4328ED08}" dt="2021-11-16T05:41:19.185" v="246" actId="1076"/>
          <ac:spMkLst>
            <pc:docMk/>
            <pc:sldMk cId="3300872547" sldId="263"/>
            <ac:spMk id="40" creationId="{675526D0-99EE-4138-8C21-6D3391D70306}"/>
          </ac:spMkLst>
        </pc:spChg>
        <pc:spChg chg="mod">
          <ac:chgData name="Gupta, Rimjhim" userId="31582a57-7b5d-4088-beff-0e27e3056456" providerId="ADAL" clId="{CA457B77-BEA7-4D30-91DD-1EBD4328ED08}" dt="2021-11-16T05:40:54.062" v="241" actId="122"/>
          <ac:spMkLst>
            <pc:docMk/>
            <pc:sldMk cId="3300872547" sldId="263"/>
            <ac:spMk id="42" creationId="{423D81B0-CDA1-44B3-8858-4E4D165FD614}"/>
          </ac:spMkLst>
        </pc:spChg>
        <pc:picChg chg="mod">
          <ac:chgData name="Gupta, Rimjhim" userId="31582a57-7b5d-4088-beff-0e27e3056456" providerId="ADAL" clId="{CA457B77-BEA7-4D30-91DD-1EBD4328ED08}" dt="2021-11-16T05:41:39.923" v="249" actId="1076"/>
          <ac:picMkLst>
            <pc:docMk/>
            <pc:sldMk cId="3300872547" sldId="263"/>
            <ac:picMk id="5" creationId="{FCCF08E5-97F9-4483-A844-3EE48AA4AA70}"/>
          </ac:picMkLst>
        </pc:picChg>
        <pc:picChg chg="mod">
          <ac:chgData name="Gupta, Rimjhim" userId="31582a57-7b5d-4088-beff-0e27e3056456" providerId="ADAL" clId="{CA457B77-BEA7-4D30-91DD-1EBD4328ED08}" dt="2021-11-16T05:47:07.394" v="278" actId="1076"/>
          <ac:picMkLst>
            <pc:docMk/>
            <pc:sldMk cId="3300872547" sldId="263"/>
            <ac:picMk id="8" creationId="{539994ED-F4E2-44FC-A683-512638798287}"/>
          </ac:picMkLst>
        </pc:picChg>
        <pc:picChg chg="mod">
          <ac:chgData name="Gupta, Rimjhim" userId="31582a57-7b5d-4088-beff-0e27e3056456" providerId="ADAL" clId="{CA457B77-BEA7-4D30-91DD-1EBD4328ED08}" dt="2021-11-16T05:41:30.715" v="248" actId="1076"/>
          <ac:picMkLst>
            <pc:docMk/>
            <pc:sldMk cId="3300872547" sldId="263"/>
            <ac:picMk id="39" creationId="{CA95C774-72AF-4251-8B06-55E09F7A2018}"/>
          </ac:picMkLst>
        </pc:picChg>
        <pc:picChg chg="mod">
          <ac:chgData name="Gupta, Rimjhim" userId="31582a57-7b5d-4088-beff-0e27e3056456" providerId="ADAL" clId="{CA457B77-BEA7-4D30-91DD-1EBD4328ED08}" dt="2021-11-16T05:41:58.745" v="252" actId="1076"/>
          <ac:picMkLst>
            <pc:docMk/>
            <pc:sldMk cId="3300872547" sldId="263"/>
            <ac:picMk id="41" creationId="{EF1EFAD6-89C9-4A23-B959-36107A445D6B}"/>
          </ac:picMkLst>
        </pc:picChg>
        <pc:cxnChg chg="add mod">
          <ac:chgData name="Gupta, Rimjhim" userId="31582a57-7b5d-4088-beff-0e27e3056456" providerId="ADAL" clId="{CA457B77-BEA7-4D30-91DD-1EBD4328ED08}" dt="2021-11-16T05:45:40.467" v="267" actId="692"/>
          <ac:cxnSpMkLst>
            <pc:docMk/>
            <pc:sldMk cId="3300872547" sldId="263"/>
            <ac:cxnSpMk id="10" creationId="{6626969A-A03B-4748-BAE2-1DE1EF8AE281}"/>
          </ac:cxnSpMkLst>
        </pc:cxnChg>
      </pc:sldChg>
      <pc:sldChg chg="addSp modSp mod">
        <pc:chgData name="Gupta, Rimjhim" userId="31582a57-7b5d-4088-beff-0e27e3056456" providerId="ADAL" clId="{CA457B77-BEA7-4D30-91DD-1EBD4328ED08}" dt="2021-11-16T12:33:44.496" v="2205" actId="2085"/>
        <pc:sldMkLst>
          <pc:docMk/>
          <pc:sldMk cId="3677515424" sldId="265"/>
        </pc:sldMkLst>
        <pc:spChg chg="add mod">
          <ac:chgData name="Gupta, Rimjhim" userId="31582a57-7b5d-4088-beff-0e27e3056456" providerId="ADAL" clId="{CA457B77-BEA7-4D30-91DD-1EBD4328ED08}" dt="2021-11-16T12:32:36.260" v="2175" actId="1076"/>
          <ac:spMkLst>
            <pc:docMk/>
            <pc:sldMk cId="3677515424" sldId="265"/>
            <ac:spMk id="3" creationId="{CA9DFF47-1F59-4366-83CE-C2582ACE6F03}"/>
          </ac:spMkLst>
        </pc:spChg>
        <pc:spChg chg="mod">
          <ac:chgData name="Gupta, Rimjhim" userId="31582a57-7b5d-4088-beff-0e27e3056456" providerId="ADAL" clId="{CA457B77-BEA7-4D30-91DD-1EBD4328ED08}" dt="2021-11-16T12:33:44.496" v="2205" actId="2085"/>
          <ac:spMkLst>
            <pc:docMk/>
            <pc:sldMk cId="3677515424" sldId="265"/>
            <ac:spMk id="4" creationId="{E6580249-1843-42AE-8AD5-77A33DFF968C}"/>
          </ac:spMkLst>
        </pc:spChg>
        <pc:spChg chg="mod">
          <ac:chgData name="Gupta, Rimjhim" userId="31582a57-7b5d-4088-beff-0e27e3056456" providerId="ADAL" clId="{CA457B77-BEA7-4D30-91DD-1EBD4328ED08}" dt="2021-11-16T12:32:04.747" v="2171" actId="20577"/>
          <ac:spMkLst>
            <pc:docMk/>
            <pc:sldMk cId="3677515424" sldId="265"/>
            <ac:spMk id="5" creationId="{25B01B1D-E31D-49E0-B1DA-D15F8CA76834}"/>
          </ac:spMkLst>
        </pc:spChg>
        <pc:spChg chg="mod">
          <ac:chgData name="Gupta, Rimjhim" userId="31582a57-7b5d-4088-beff-0e27e3056456" providerId="ADAL" clId="{CA457B77-BEA7-4D30-91DD-1EBD4328ED08}" dt="2021-11-16T12:33:37.517" v="2203" actId="692"/>
          <ac:spMkLst>
            <pc:docMk/>
            <pc:sldMk cId="3677515424" sldId="265"/>
            <ac:spMk id="8" creationId="{882C7F84-F4F6-449A-A24E-A58B64FBFD45}"/>
          </ac:spMkLst>
        </pc:spChg>
        <pc:picChg chg="mod">
          <ac:chgData name="Gupta, Rimjhim" userId="31582a57-7b5d-4088-beff-0e27e3056456" providerId="ADAL" clId="{CA457B77-BEA7-4D30-91DD-1EBD4328ED08}" dt="2021-11-16T12:32:14.169" v="2173" actId="1076"/>
          <ac:picMkLst>
            <pc:docMk/>
            <pc:sldMk cId="3677515424" sldId="265"/>
            <ac:picMk id="6" creationId="{33A8131B-A889-498A-84F2-3FE032E44001}"/>
          </ac:picMkLst>
        </pc:picChg>
      </pc:sldChg>
      <pc:sldChg chg="addSp delSp modSp mod">
        <pc:chgData name="Gupta, Rimjhim" userId="31582a57-7b5d-4088-beff-0e27e3056456" providerId="ADAL" clId="{CA457B77-BEA7-4D30-91DD-1EBD4328ED08}" dt="2021-11-16T12:42:17.288" v="2326" actId="767"/>
        <pc:sldMkLst>
          <pc:docMk/>
          <pc:sldMk cId="2041994630" sldId="266"/>
        </pc:sldMkLst>
        <pc:spChg chg="mod">
          <ac:chgData name="Gupta, Rimjhim" userId="31582a57-7b5d-4088-beff-0e27e3056456" providerId="ADAL" clId="{CA457B77-BEA7-4D30-91DD-1EBD4328ED08}" dt="2021-11-16T12:41:11.731" v="2318" actId="1076"/>
          <ac:spMkLst>
            <pc:docMk/>
            <pc:sldMk cId="2041994630" sldId="266"/>
            <ac:spMk id="4" creationId="{A58BFD96-88D3-40B4-90E7-B57EFBBA2F13}"/>
          </ac:spMkLst>
        </pc:spChg>
        <pc:spChg chg="add mod">
          <ac:chgData name="Gupta, Rimjhim" userId="31582a57-7b5d-4088-beff-0e27e3056456" providerId="ADAL" clId="{CA457B77-BEA7-4D30-91DD-1EBD4328ED08}" dt="2021-11-16T12:41:20.030" v="2319" actId="767"/>
          <ac:spMkLst>
            <pc:docMk/>
            <pc:sldMk cId="2041994630" sldId="266"/>
            <ac:spMk id="5" creationId="{2CCBD960-6FF5-4BCF-83E4-EF4CBA59E0ED}"/>
          </ac:spMkLst>
        </pc:spChg>
        <pc:spChg chg="del mod">
          <ac:chgData name="Gupta, Rimjhim" userId="31582a57-7b5d-4088-beff-0e27e3056456" providerId="ADAL" clId="{CA457B77-BEA7-4D30-91DD-1EBD4328ED08}" dt="2021-11-16T12:41:31.300" v="2320" actId="478"/>
          <ac:spMkLst>
            <pc:docMk/>
            <pc:sldMk cId="2041994630" sldId="266"/>
            <ac:spMk id="7" creationId="{7E69CF87-B2CC-4018-89BF-9511729FD0AA}"/>
          </ac:spMkLst>
        </pc:spChg>
        <pc:spChg chg="add mod">
          <ac:chgData name="Gupta, Rimjhim" userId="31582a57-7b5d-4088-beff-0e27e3056456" providerId="ADAL" clId="{CA457B77-BEA7-4D30-91DD-1EBD4328ED08}" dt="2021-11-16T12:42:17.288" v="2326" actId="767"/>
          <ac:spMkLst>
            <pc:docMk/>
            <pc:sldMk cId="2041994630" sldId="266"/>
            <ac:spMk id="9" creationId="{E9B3CAD7-66CE-42EA-BED8-3A0536700504}"/>
          </ac:spMkLst>
        </pc:spChg>
        <pc:spChg chg="mod">
          <ac:chgData name="Gupta, Rimjhim" userId="31582a57-7b5d-4088-beff-0e27e3056456" providerId="ADAL" clId="{CA457B77-BEA7-4D30-91DD-1EBD4328ED08}" dt="2021-11-16T12:42:06.362" v="2325" actId="1076"/>
          <ac:spMkLst>
            <pc:docMk/>
            <pc:sldMk cId="2041994630" sldId="266"/>
            <ac:spMk id="11" creationId="{2120F636-7FED-4D7F-9DAA-E11B26B0E651}"/>
          </ac:spMkLst>
        </pc:spChg>
        <pc:picChg chg="add mod">
          <ac:chgData name="Gupta, Rimjhim" userId="31582a57-7b5d-4088-beff-0e27e3056456" providerId="ADAL" clId="{CA457B77-BEA7-4D30-91DD-1EBD4328ED08}" dt="2021-11-16T12:41:05.117" v="2317" actId="1076"/>
          <ac:picMkLst>
            <pc:docMk/>
            <pc:sldMk cId="2041994630" sldId="266"/>
            <ac:picMk id="3" creationId="{892F7A77-69C3-4DEC-B81D-C7B81D1E4E2C}"/>
          </ac:picMkLst>
        </pc:picChg>
        <pc:picChg chg="del">
          <ac:chgData name="Gupta, Rimjhim" userId="31582a57-7b5d-4088-beff-0e27e3056456" providerId="ADAL" clId="{CA457B77-BEA7-4D30-91DD-1EBD4328ED08}" dt="2021-11-16T12:40:15.722" v="2299" actId="478"/>
          <ac:picMkLst>
            <pc:docMk/>
            <pc:sldMk cId="2041994630" sldId="266"/>
            <ac:picMk id="6" creationId="{77AF06E1-E510-4538-9DAD-D508D0A259A4}"/>
          </ac:picMkLst>
        </pc:picChg>
      </pc:sldChg>
      <pc:sldChg chg="addSp delSp modSp mod">
        <pc:chgData name="Gupta, Rimjhim" userId="31582a57-7b5d-4088-beff-0e27e3056456" providerId="ADAL" clId="{CA457B77-BEA7-4D30-91DD-1EBD4328ED08}" dt="2021-11-16T11:32:55.529" v="1963" actId="14100"/>
        <pc:sldMkLst>
          <pc:docMk/>
          <pc:sldMk cId="2035174167" sldId="270"/>
        </pc:sldMkLst>
        <pc:spChg chg="mod">
          <ac:chgData name="Gupta, Rimjhim" userId="31582a57-7b5d-4088-beff-0e27e3056456" providerId="ADAL" clId="{CA457B77-BEA7-4D30-91DD-1EBD4328ED08}" dt="2021-11-16T10:53:13.627" v="1733" actId="1076"/>
          <ac:spMkLst>
            <pc:docMk/>
            <pc:sldMk cId="2035174167" sldId="270"/>
            <ac:spMk id="3" creationId="{159F1F4E-E50C-4247-957D-F887D6F33641}"/>
          </ac:spMkLst>
        </pc:spChg>
        <pc:spChg chg="mod">
          <ac:chgData name="Gupta, Rimjhim" userId="31582a57-7b5d-4088-beff-0e27e3056456" providerId="ADAL" clId="{CA457B77-BEA7-4D30-91DD-1EBD4328ED08}" dt="2021-11-16T10:58:03.360" v="1772" actId="2711"/>
          <ac:spMkLst>
            <pc:docMk/>
            <pc:sldMk cId="2035174167" sldId="270"/>
            <ac:spMk id="4" creationId="{83494344-BE2F-4414-94ED-310347EA0DFA}"/>
          </ac:spMkLst>
        </pc:spChg>
        <pc:spChg chg="mod">
          <ac:chgData name="Gupta, Rimjhim" userId="31582a57-7b5d-4088-beff-0e27e3056456" providerId="ADAL" clId="{CA457B77-BEA7-4D30-91DD-1EBD4328ED08}" dt="2021-11-16T10:51:45.502" v="1720" actId="14100"/>
          <ac:spMkLst>
            <pc:docMk/>
            <pc:sldMk cId="2035174167" sldId="270"/>
            <ac:spMk id="6" creationId="{5404760A-CDA8-422F-B63B-249B45923188}"/>
          </ac:spMkLst>
        </pc:spChg>
        <pc:spChg chg="mod">
          <ac:chgData name="Gupta, Rimjhim" userId="31582a57-7b5d-4088-beff-0e27e3056456" providerId="ADAL" clId="{CA457B77-BEA7-4D30-91DD-1EBD4328ED08}" dt="2021-11-16T10:52:36.631" v="1727" actId="2711"/>
          <ac:spMkLst>
            <pc:docMk/>
            <pc:sldMk cId="2035174167" sldId="270"/>
            <ac:spMk id="11" creationId="{9726C82B-B8BA-4EDE-BA48-68591C6DFA1F}"/>
          </ac:spMkLst>
        </pc:spChg>
        <pc:spChg chg="mod">
          <ac:chgData name="Gupta, Rimjhim" userId="31582a57-7b5d-4088-beff-0e27e3056456" providerId="ADAL" clId="{CA457B77-BEA7-4D30-91DD-1EBD4328ED08}" dt="2021-11-16T11:29:31.008" v="1947" actId="113"/>
          <ac:spMkLst>
            <pc:docMk/>
            <pc:sldMk cId="2035174167" sldId="270"/>
            <ac:spMk id="13" creationId="{9C5D5590-FB6E-4C30-8671-76860A48908B}"/>
          </ac:spMkLst>
        </pc:spChg>
        <pc:spChg chg="mod">
          <ac:chgData name="Gupta, Rimjhim" userId="31582a57-7b5d-4088-beff-0e27e3056456" providerId="ADAL" clId="{CA457B77-BEA7-4D30-91DD-1EBD4328ED08}" dt="2021-11-16T10:53:17.796" v="1734" actId="1076"/>
          <ac:spMkLst>
            <pc:docMk/>
            <pc:sldMk cId="2035174167" sldId="270"/>
            <ac:spMk id="15" creationId="{90F27EE2-A08E-4B9A-B4FC-3C3E284B1289}"/>
          </ac:spMkLst>
        </pc:spChg>
        <pc:spChg chg="mod">
          <ac:chgData name="Gupta, Rimjhim" userId="31582a57-7b5d-4088-beff-0e27e3056456" providerId="ADAL" clId="{CA457B77-BEA7-4D30-91DD-1EBD4328ED08}" dt="2021-11-16T10:52:00.759" v="1723" actId="1076"/>
          <ac:spMkLst>
            <pc:docMk/>
            <pc:sldMk cId="2035174167" sldId="270"/>
            <ac:spMk id="16" creationId="{22DE15C8-B736-47FB-B62E-D0E0CBACBA91}"/>
          </ac:spMkLst>
        </pc:spChg>
        <pc:spChg chg="mod">
          <ac:chgData name="Gupta, Rimjhim" userId="31582a57-7b5d-4088-beff-0e27e3056456" providerId="ADAL" clId="{CA457B77-BEA7-4D30-91DD-1EBD4328ED08}" dt="2021-11-16T11:32:55.529" v="1963" actId="14100"/>
          <ac:spMkLst>
            <pc:docMk/>
            <pc:sldMk cId="2035174167" sldId="270"/>
            <ac:spMk id="19" creationId="{393FD78F-673B-42B7-A652-0617E70001BD}"/>
          </ac:spMkLst>
        </pc:spChg>
        <pc:picChg chg="mod">
          <ac:chgData name="Gupta, Rimjhim" userId="31582a57-7b5d-4088-beff-0e27e3056456" providerId="ADAL" clId="{CA457B77-BEA7-4D30-91DD-1EBD4328ED08}" dt="2021-11-16T10:51:48.731" v="1721" actId="1076"/>
          <ac:picMkLst>
            <pc:docMk/>
            <pc:sldMk cId="2035174167" sldId="270"/>
            <ac:picMk id="8" creationId="{0D84E3FA-50E5-4F27-839D-17793295AB35}"/>
          </ac:picMkLst>
        </pc:picChg>
        <pc:picChg chg="mod">
          <ac:chgData name="Gupta, Rimjhim" userId="31582a57-7b5d-4088-beff-0e27e3056456" providerId="ADAL" clId="{CA457B77-BEA7-4D30-91DD-1EBD4328ED08}" dt="2021-11-16T10:52:15.899" v="1724" actId="1076"/>
          <ac:picMkLst>
            <pc:docMk/>
            <pc:sldMk cId="2035174167" sldId="270"/>
            <ac:picMk id="10" creationId="{96D4C9AC-45B5-4759-911D-761AABD0CF0A}"/>
          </ac:picMkLst>
        </pc:picChg>
        <pc:picChg chg="mod">
          <ac:chgData name="Gupta, Rimjhim" userId="31582a57-7b5d-4088-beff-0e27e3056456" providerId="ADAL" clId="{CA457B77-BEA7-4D30-91DD-1EBD4328ED08}" dt="2021-11-16T10:53:09.396" v="1732" actId="1076"/>
          <ac:picMkLst>
            <pc:docMk/>
            <pc:sldMk cId="2035174167" sldId="270"/>
            <ac:picMk id="12" creationId="{3A36E3B5-BE8F-4E3A-A1C3-350783903DD5}"/>
          </ac:picMkLst>
        </pc:picChg>
        <pc:picChg chg="mod">
          <ac:chgData name="Gupta, Rimjhim" userId="31582a57-7b5d-4088-beff-0e27e3056456" providerId="ADAL" clId="{CA457B77-BEA7-4D30-91DD-1EBD4328ED08}" dt="2021-11-16T10:53:21.423" v="1735" actId="1076"/>
          <ac:picMkLst>
            <pc:docMk/>
            <pc:sldMk cId="2035174167" sldId="270"/>
            <ac:picMk id="17" creationId="{43CC85C3-1166-4225-B79F-68BDBE774B50}"/>
          </ac:picMkLst>
        </pc:picChg>
        <pc:cxnChg chg="add mod">
          <ac:chgData name="Gupta, Rimjhim" userId="31582a57-7b5d-4088-beff-0e27e3056456" providerId="ADAL" clId="{CA457B77-BEA7-4D30-91DD-1EBD4328ED08}" dt="2021-11-16T10:09:04.636" v="1590" actId="692"/>
          <ac:cxnSpMkLst>
            <pc:docMk/>
            <pc:sldMk cId="2035174167" sldId="270"/>
            <ac:cxnSpMk id="5" creationId="{1862AA8F-1D37-4DEF-9B8D-D49DD854DB27}"/>
          </ac:cxnSpMkLst>
        </pc:cxnChg>
        <pc:cxnChg chg="add del">
          <ac:chgData name="Gupta, Rimjhim" userId="31582a57-7b5d-4088-beff-0e27e3056456" providerId="ADAL" clId="{CA457B77-BEA7-4D30-91DD-1EBD4328ED08}" dt="2021-11-16T10:55:40.526" v="1751" actId="478"/>
          <ac:cxnSpMkLst>
            <pc:docMk/>
            <pc:sldMk cId="2035174167" sldId="270"/>
            <ac:cxnSpMk id="9" creationId="{81794B6D-F414-4B91-8F30-E46FE022FE25}"/>
          </ac:cxnSpMkLst>
        </pc:cxnChg>
        <pc:cxnChg chg="add mod">
          <ac:chgData name="Gupta, Rimjhim" userId="31582a57-7b5d-4088-beff-0e27e3056456" providerId="ADAL" clId="{CA457B77-BEA7-4D30-91DD-1EBD4328ED08}" dt="2021-11-16T10:56:52.829" v="1761" actId="14100"/>
          <ac:cxnSpMkLst>
            <pc:docMk/>
            <pc:sldMk cId="2035174167" sldId="270"/>
            <ac:cxnSpMk id="18" creationId="{E807BCC7-9F89-47BF-AF9F-56C053C0E880}"/>
          </ac:cxnSpMkLst>
        </pc:cxnChg>
      </pc:sldChg>
      <pc:sldChg chg="addSp delSp modSp mod">
        <pc:chgData name="Gupta, Rimjhim" userId="31582a57-7b5d-4088-beff-0e27e3056456" providerId="ADAL" clId="{CA457B77-BEA7-4D30-91DD-1EBD4328ED08}" dt="2021-11-16T11:05:35.577" v="1867" actId="20577"/>
        <pc:sldMkLst>
          <pc:docMk/>
          <pc:sldMk cId="3139428839" sldId="271"/>
        </pc:sldMkLst>
        <pc:spChg chg="mod">
          <ac:chgData name="Gupta, Rimjhim" userId="31582a57-7b5d-4088-beff-0e27e3056456" providerId="ADAL" clId="{CA457B77-BEA7-4D30-91DD-1EBD4328ED08}" dt="2021-11-16T10:57:22.866" v="1765" actId="403"/>
          <ac:spMkLst>
            <pc:docMk/>
            <pc:sldMk cId="3139428839" sldId="271"/>
            <ac:spMk id="4" creationId="{E1C75ADE-7C1C-4B19-9D87-EFAE8DA2C007}"/>
          </ac:spMkLst>
        </pc:spChg>
        <pc:spChg chg="mod">
          <ac:chgData name="Gupta, Rimjhim" userId="31582a57-7b5d-4088-beff-0e27e3056456" providerId="ADAL" clId="{CA457B77-BEA7-4D30-91DD-1EBD4328ED08}" dt="2021-11-16T10:55:08.776" v="1747" actId="14100"/>
          <ac:spMkLst>
            <pc:docMk/>
            <pc:sldMk cId="3139428839" sldId="271"/>
            <ac:spMk id="6" creationId="{972B53FE-0926-4AB3-902B-D2230AF80601}"/>
          </ac:spMkLst>
        </pc:spChg>
        <pc:spChg chg="mod">
          <ac:chgData name="Gupta, Rimjhim" userId="31582a57-7b5d-4088-beff-0e27e3056456" providerId="ADAL" clId="{CA457B77-BEA7-4D30-91DD-1EBD4328ED08}" dt="2021-11-16T11:05:35.577" v="1867" actId="20577"/>
          <ac:spMkLst>
            <pc:docMk/>
            <pc:sldMk cId="3139428839" sldId="271"/>
            <ac:spMk id="7" creationId="{181676E7-4502-4C8D-AC50-04E977F34567}"/>
          </ac:spMkLst>
        </pc:spChg>
        <pc:spChg chg="mod">
          <ac:chgData name="Gupta, Rimjhim" userId="31582a57-7b5d-4088-beff-0e27e3056456" providerId="ADAL" clId="{CA457B77-BEA7-4D30-91DD-1EBD4328ED08}" dt="2021-11-16T10:58:23.739" v="1784" actId="1076"/>
          <ac:spMkLst>
            <pc:docMk/>
            <pc:sldMk cId="3139428839" sldId="271"/>
            <ac:spMk id="10" creationId="{CE33BED0-BFEE-4E39-AB75-4E1C3A9354A2}"/>
          </ac:spMkLst>
        </pc:spChg>
        <pc:picChg chg="mod">
          <ac:chgData name="Gupta, Rimjhim" userId="31582a57-7b5d-4088-beff-0e27e3056456" providerId="ADAL" clId="{CA457B77-BEA7-4D30-91DD-1EBD4328ED08}" dt="2021-11-16T10:55:23.861" v="1749" actId="1076"/>
          <ac:picMkLst>
            <pc:docMk/>
            <pc:sldMk cId="3139428839" sldId="271"/>
            <ac:picMk id="8" creationId="{968FDF22-091D-4D47-AD2D-A6A6904F04A3}"/>
          </ac:picMkLst>
        </pc:picChg>
        <pc:picChg chg="add mod">
          <ac:chgData name="Gupta, Rimjhim" userId="31582a57-7b5d-4088-beff-0e27e3056456" providerId="ADAL" clId="{CA457B77-BEA7-4D30-91DD-1EBD4328ED08}" dt="2021-11-16T11:05:26.357" v="1860" actId="1076"/>
          <ac:picMkLst>
            <pc:docMk/>
            <pc:sldMk cId="3139428839" sldId="271"/>
            <ac:picMk id="11" creationId="{84789FFE-8C33-4F29-8222-7893B1712415}"/>
          </ac:picMkLst>
        </pc:picChg>
        <pc:picChg chg="mod">
          <ac:chgData name="Gupta, Rimjhim" userId="31582a57-7b5d-4088-beff-0e27e3056456" providerId="ADAL" clId="{CA457B77-BEA7-4D30-91DD-1EBD4328ED08}" dt="2021-11-16T11:02:18.232" v="1785" actId="1076"/>
          <ac:picMkLst>
            <pc:docMk/>
            <pc:sldMk cId="3139428839" sldId="271"/>
            <ac:picMk id="12" creationId="{5AE959CE-39C7-4909-8713-242B94A35A8C}"/>
          </ac:picMkLst>
        </pc:picChg>
        <pc:picChg chg="del mod">
          <ac:chgData name="Gupta, Rimjhim" userId="31582a57-7b5d-4088-beff-0e27e3056456" providerId="ADAL" clId="{CA457B77-BEA7-4D30-91DD-1EBD4328ED08}" dt="2021-11-16T11:05:18.137" v="1856" actId="478"/>
          <ac:picMkLst>
            <pc:docMk/>
            <pc:sldMk cId="3139428839" sldId="271"/>
            <ac:picMk id="14" creationId="{85955932-1173-4F88-82A9-2CE4A617DE17}"/>
          </ac:picMkLst>
        </pc:picChg>
        <pc:cxnChg chg="add mod">
          <ac:chgData name="Gupta, Rimjhim" userId="31582a57-7b5d-4088-beff-0e27e3056456" providerId="ADAL" clId="{CA457B77-BEA7-4D30-91DD-1EBD4328ED08}" dt="2021-11-16T10:57:51.537" v="1771" actId="14100"/>
          <ac:cxnSpMkLst>
            <pc:docMk/>
            <pc:sldMk cId="3139428839" sldId="271"/>
            <ac:cxnSpMk id="3" creationId="{2354885C-8E2B-46CB-9F2F-E8F7AE04E419}"/>
          </ac:cxnSpMkLst>
        </pc:cxnChg>
      </pc:sldChg>
      <pc:sldChg chg="addSp modSp del mod">
        <pc:chgData name="Gupta, Rimjhim" userId="31582a57-7b5d-4088-beff-0e27e3056456" providerId="ADAL" clId="{CA457B77-BEA7-4D30-91DD-1EBD4328ED08}" dt="2021-11-16T11:25:52.361" v="1938" actId="2696"/>
        <pc:sldMkLst>
          <pc:docMk/>
          <pc:sldMk cId="1904398471" sldId="272"/>
        </pc:sldMkLst>
        <pc:spChg chg="mod">
          <ac:chgData name="Gupta, Rimjhim" userId="31582a57-7b5d-4088-beff-0e27e3056456" providerId="ADAL" clId="{CA457B77-BEA7-4D30-91DD-1EBD4328ED08}" dt="2021-11-16T11:25:30.245" v="1935" actId="1076"/>
          <ac:spMkLst>
            <pc:docMk/>
            <pc:sldMk cId="1904398471" sldId="272"/>
            <ac:spMk id="2" creationId="{0A258456-B5CD-4DD1-BD35-6C7027AEDF96}"/>
          </ac:spMkLst>
        </pc:spChg>
        <pc:spChg chg="add mod">
          <ac:chgData name="Gupta, Rimjhim" userId="31582a57-7b5d-4088-beff-0e27e3056456" providerId="ADAL" clId="{CA457B77-BEA7-4D30-91DD-1EBD4328ED08}" dt="2021-11-16T11:25:43.646" v="1937" actId="1076"/>
          <ac:spMkLst>
            <pc:docMk/>
            <pc:sldMk cId="1904398471" sldId="272"/>
            <ac:spMk id="4" creationId="{B42E98BD-C7CB-4957-8E4C-E76FD7FA6215}"/>
          </ac:spMkLst>
        </pc:spChg>
      </pc:sldChg>
      <pc:sldChg chg="addSp modSp mod">
        <pc:chgData name="Gupta, Rimjhim" userId="31582a57-7b5d-4088-beff-0e27e3056456" providerId="ADAL" clId="{CA457B77-BEA7-4D30-91DD-1EBD4328ED08}" dt="2021-11-16T11:09:47.308" v="1908" actId="14100"/>
        <pc:sldMkLst>
          <pc:docMk/>
          <pc:sldMk cId="725309363" sldId="275"/>
        </pc:sldMkLst>
        <pc:spChg chg="mod">
          <ac:chgData name="Gupta, Rimjhim" userId="31582a57-7b5d-4088-beff-0e27e3056456" providerId="ADAL" clId="{CA457B77-BEA7-4D30-91DD-1EBD4328ED08}" dt="2021-11-16T11:06:07.914" v="1881" actId="2711"/>
          <ac:spMkLst>
            <pc:docMk/>
            <pc:sldMk cId="725309363" sldId="275"/>
            <ac:spMk id="4" creationId="{29FB6545-7146-493F-AF55-34A800AE7E06}"/>
          </ac:spMkLst>
        </pc:spChg>
        <pc:spChg chg="mod">
          <ac:chgData name="Gupta, Rimjhim" userId="31582a57-7b5d-4088-beff-0e27e3056456" providerId="ADAL" clId="{CA457B77-BEA7-4D30-91DD-1EBD4328ED08}" dt="2021-11-16T11:08:14.543" v="1898" actId="1076"/>
          <ac:spMkLst>
            <pc:docMk/>
            <pc:sldMk cId="725309363" sldId="275"/>
            <ac:spMk id="6" creationId="{D91DE6B7-821D-401E-BC69-3DB18FA32D35}"/>
          </ac:spMkLst>
        </pc:spChg>
        <pc:spChg chg="mod">
          <ac:chgData name="Gupta, Rimjhim" userId="31582a57-7b5d-4088-beff-0e27e3056456" providerId="ADAL" clId="{CA457B77-BEA7-4D30-91DD-1EBD4328ED08}" dt="2021-11-16T11:09:43.680" v="1907" actId="1076"/>
          <ac:spMkLst>
            <pc:docMk/>
            <pc:sldMk cId="725309363" sldId="275"/>
            <ac:spMk id="7" creationId="{181676E7-4502-4C8D-AC50-04E977F34567}"/>
          </ac:spMkLst>
        </pc:spChg>
        <pc:spChg chg="mod">
          <ac:chgData name="Gupta, Rimjhim" userId="31582a57-7b5d-4088-beff-0e27e3056456" providerId="ADAL" clId="{CA457B77-BEA7-4D30-91DD-1EBD4328ED08}" dt="2021-11-16T11:09:12.866" v="1901" actId="14100"/>
          <ac:spMkLst>
            <pc:docMk/>
            <pc:sldMk cId="725309363" sldId="275"/>
            <ac:spMk id="10" creationId="{F96EB108-DE16-49C4-9C27-23B64DB00724}"/>
          </ac:spMkLst>
        </pc:spChg>
        <pc:picChg chg="mod">
          <ac:chgData name="Gupta, Rimjhim" userId="31582a57-7b5d-4088-beff-0e27e3056456" providerId="ADAL" clId="{CA457B77-BEA7-4D30-91DD-1EBD4328ED08}" dt="2021-11-16T11:09:40.064" v="1906" actId="1076"/>
          <ac:picMkLst>
            <pc:docMk/>
            <pc:sldMk cId="725309363" sldId="275"/>
            <ac:picMk id="8" creationId="{8E617E1A-C35C-43EE-A7F3-1C3BB3D0E4C0}"/>
          </ac:picMkLst>
        </pc:picChg>
        <pc:cxnChg chg="add mod">
          <ac:chgData name="Gupta, Rimjhim" userId="31582a57-7b5d-4088-beff-0e27e3056456" providerId="ADAL" clId="{CA457B77-BEA7-4D30-91DD-1EBD4328ED08}" dt="2021-11-16T11:09:47.308" v="1908" actId="14100"/>
          <ac:cxnSpMkLst>
            <pc:docMk/>
            <pc:sldMk cId="725309363" sldId="275"/>
            <ac:cxnSpMk id="3" creationId="{69EFBE1C-2CDB-4800-9B8D-A76A1E209FA0}"/>
          </ac:cxnSpMkLst>
        </pc:cxnChg>
      </pc:sldChg>
      <pc:sldChg chg="addSp delSp modSp mod">
        <pc:chgData name="Gupta, Rimjhim" userId="31582a57-7b5d-4088-beff-0e27e3056456" providerId="ADAL" clId="{CA457B77-BEA7-4D30-91DD-1EBD4328ED08}" dt="2021-11-16T11:33:15.994" v="1964" actId="113"/>
        <pc:sldMkLst>
          <pc:docMk/>
          <pc:sldMk cId="2206948100" sldId="278"/>
        </pc:sldMkLst>
        <pc:spChg chg="mod">
          <ac:chgData name="Gupta, Rimjhim" userId="31582a57-7b5d-4088-beff-0e27e3056456" providerId="ADAL" clId="{CA457B77-BEA7-4D30-91DD-1EBD4328ED08}" dt="2021-11-16T11:26:28.809" v="1940" actId="5793"/>
          <ac:spMkLst>
            <pc:docMk/>
            <pc:sldMk cId="2206948100" sldId="278"/>
            <ac:spMk id="2" creationId="{8D31CC8D-CB2C-41AE-BBBE-0B4BE3DB4A08}"/>
          </ac:spMkLst>
        </pc:spChg>
        <pc:spChg chg="add del mod">
          <ac:chgData name="Gupta, Rimjhim" userId="31582a57-7b5d-4088-beff-0e27e3056456" providerId="ADAL" clId="{CA457B77-BEA7-4D30-91DD-1EBD4328ED08}" dt="2021-11-16T11:33:15.994" v="1964" actId="113"/>
          <ac:spMkLst>
            <pc:docMk/>
            <pc:sldMk cId="2206948100" sldId="278"/>
            <ac:spMk id="3" creationId="{53ECF595-2F93-4A0F-BF99-C53BC2952F69}"/>
          </ac:spMkLst>
        </pc:spChg>
        <pc:spChg chg="del">
          <ac:chgData name="Gupta, Rimjhim" userId="31582a57-7b5d-4088-beff-0e27e3056456" providerId="ADAL" clId="{CA457B77-BEA7-4D30-91DD-1EBD4328ED08}" dt="2021-11-16T11:24:45.302" v="1923" actId="478"/>
          <ac:spMkLst>
            <pc:docMk/>
            <pc:sldMk cId="2206948100" sldId="278"/>
            <ac:spMk id="4" creationId="{DF730318-18A8-4D2F-8742-37ABB3A21621}"/>
          </ac:spMkLst>
        </pc:spChg>
        <pc:spChg chg="add del mod">
          <ac:chgData name="Gupta, Rimjhim" userId="31582a57-7b5d-4088-beff-0e27e3056456" providerId="ADAL" clId="{CA457B77-BEA7-4D30-91DD-1EBD4328ED08}" dt="2021-11-16T11:24:52.243" v="1925" actId="478"/>
          <ac:spMkLst>
            <pc:docMk/>
            <pc:sldMk cId="2206948100" sldId="278"/>
            <ac:spMk id="6" creationId="{F00F2126-0586-40CA-BEB4-2AAD3C54219F}"/>
          </ac:spMkLst>
        </pc:spChg>
        <pc:spChg chg="add del mod">
          <ac:chgData name="Gupta, Rimjhim" userId="31582a57-7b5d-4088-beff-0e27e3056456" providerId="ADAL" clId="{CA457B77-BEA7-4D30-91DD-1EBD4328ED08}" dt="2021-11-16T11:28:13.793" v="1942" actId="478"/>
          <ac:spMkLst>
            <pc:docMk/>
            <pc:sldMk cId="2206948100" sldId="278"/>
            <ac:spMk id="8" creationId="{15290C16-1A10-4361-A8CB-F8C9FCA886A7}"/>
          </ac:spMkLst>
        </pc:spChg>
      </pc:sldChg>
      <pc:sldChg chg="del">
        <pc:chgData name="Gupta, Rimjhim" userId="31582a57-7b5d-4088-beff-0e27e3056456" providerId="ADAL" clId="{CA457B77-BEA7-4D30-91DD-1EBD4328ED08}" dt="2021-11-16T10:01:21.106" v="1578" actId="2696"/>
        <pc:sldMkLst>
          <pc:docMk/>
          <pc:sldMk cId="2738708149" sldId="279"/>
        </pc:sldMkLst>
      </pc:sldChg>
      <pc:sldChg chg="addSp delSp modSp mod">
        <pc:chgData name="Gupta, Rimjhim" userId="31582a57-7b5d-4088-beff-0e27e3056456" providerId="ADAL" clId="{CA457B77-BEA7-4D30-91DD-1EBD4328ED08}" dt="2021-11-16T12:38:49.198" v="2287" actId="14100"/>
        <pc:sldMkLst>
          <pc:docMk/>
          <pc:sldMk cId="581607160" sldId="283"/>
        </pc:sldMkLst>
        <pc:spChg chg="add mod">
          <ac:chgData name="Gupta, Rimjhim" userId="31582a57-7b5d-4088-beff-0e27e3056456" providerId="ADAL" clId="{CA457B77-BEA7-4D30-91DD-1EBD4328ED08}" dt="2021-11-16T12:38:49.198" v="2287" actId="14100"/>
          <ac:spMkLst>
            <pc:docMk/>
            <pc:sldMk cId="581607160" sldId="283"/>
            <ac:spMk id="6" creationId="{9FD1DC61-9737-4A1A-9FE2-749E0AFEB073}"/>
          </ac:spMkLst>
        </pc:spChg>
        <pc:spChg chg="add mod">
          <ac:chgData name="Gupta, Rimjhim" userId="31582a57-7b5d-4088-beff-0e27e3056456" providerId="ADAL" clId="{CA457B77-BEA7-4D30-91DD-1EBD4328ED08}" dt="2021-11-16T12:38:18.475" v="2279" actId="1076"/>
          <ac:spMkLst>
            <pc:docMk/>
            <pc:sldMk cId="581607160" sldId="283"/>
            <ac:spMk id="7" creationId="{7DC54233-007C-4C9E-AEC8-30C0182FA3AD}"/>
          </ac:spMkLst>
        </pc:spChg>
        <pc:spChg chg="mod">
          <ac:chgData name="Gupta, Rimjhim" userId="31582a57-7b5d-4088-beff-0e27e3056456" providerId="ADAL" clId="{CA457B77-BEA7-4D30-91DD-1EBD4328ED08}" dt="2021-11-16T12:38:09.727" v="2276" actId="20577"/>
          <ac:spMkLst>
            <pc:docMk/>
            <pc:sldMk cId="581607160" sldId="283"/>
            <ac:spMk id="9" creationId="{B7562F85-B3CF-42A6-B94D-1774C252499B}"/>
          </ac:spMkLst>
        </pc:spChg>
        <pc:spChg chg="add mod">
          <ac:chgData name="Gupta, Rimjhim" userId="31582a57-7b5d-4088-beff-0e27e3056456" providerId="ADAL" clId="{CA457B77-BEA7-4D30-91DD-1EBD4328ED08}" dt="2021-11-16T12:38:36.394" v="2283" actId="1076"/>
          <ac:spMkLst>
            <pc:docMk/>
            <pc:sldMk cId="581607160" sldId="283"/>
            <ac:spMk id="10" creationId="{29CFC3FB-3D5E-4619-8A55-02D110B4A5DE}"/>
          </ac:spMkLst>
        </pc:spChg>
        <pc:picChg chg="add mod">
          <ac:chgData name="Gupta, Rimjhim" userId="31582a57-7b5d-4088-beff-0e27e3056456" providerId="ADAL" clId="{CA457B77-BEA7-4D30-91DD-1EBD4328ED08}" dt="2021-11-16T12:38:30.327" v="2282" actId="1076"/>
          <ac:picMkLst>
            <pc:docMk/>
            <pc:sldMk cId="581607160" sldId="283"/>
            <ac:picMk id="3" creationId="{58D12A01-908F-43B2-8BBB-B91ADA210065}"/>
          </ac:picMkLst>
        </pc:picChg>
        <pc:picChg chg="add del mod">
          <ac:chgData name="Gupta, Rimjhim" userId="31582a57-7b5d-4088-beff-0e27e3056456" providerId="ADAL" clId="{CA457B77-BEA7-4D30-91DD-1EBD4328ED08}" dt="2021-11-16T12:38:16.238" v="2278" actId="1076"/>
          <ac:picMkLst>
            <pc:docMk/>
            <pc:sldMk cId="581607160" sldId="283"/>
            <ac:picMk id="15" creationId="{D8C87175-718C-4714-921E-86D051ACD832}"/>
          </ac:picMkLst>
        </pc:picChg>
      </pc:sldChg>
      <pc:sldChg chg="addSp delSp modSp mod modTransition">
        <pc:chgData name="Gupta, Rimjhim" userId="31582a57-7b5d-4088-beff-0e27e3056456" providerId="ADAL" clId="{CA457B77-BEA7-4D30-91DD-1EBD4328ED08}" dt="2021-11-16T11:31:41.654" v="1954" actId="113"/>
        <pc:sldMkLst>
          <pc:docMk/>
          <pc:sldMk cId="3212447116" sldId="284"/>
        </pc:sldMkLst>
        <pc:spChg chg="add mod">
          <ac:chgData name="Gupta, Rimjhim" userId="31582a57-7b5d-4088-beff-0e27e3056456" providerId="ADAL" clId="{CA457B77-BEA7-4D30-91DD-1EBD4328ED08}" dt="2021-11-16T08:16:58.212" v="839" actId="14100"/>
          <ac:spMkLst>
            <pc:docMk/>
            <pc:sldMk cId="3212447116" sldId="284"/>
            <ac:spMk id="8" creationId="{BAC51B7C-0E12-42D6-933A-3D5E8C2A9454}"/>
          </ac:spMkLst>
        </pc:spChg>
        <pc:spChg chg="mod">
          <ac:chgData name="Gupta, Rimjhim" userId="31582a57-7b5d-4088-beff-0e27e3056456" providerId="ADAL" clId="{CA457B77-BEA7-4D30-91DD-1EBD4328ED08}" dt="2021-11-16T06:55:56.591" v="393" actId="1076"/>
          <ac:spMkLst>
            <pc:docMk/>
            <pc:sldMk cId="3212447116" sldId="284"/>
            <ac:spMk id="10" creationId="{10B7FF57-54CE-41A4-83CB-24717BB8B6E8}"/>
          </ac:spMkLst>
        </pc:spChg>
        <pc:spChg chg="add del">
          <ac:chgData name="Gupta, Rimjhim" userId="31582a57-7b5d-4088-beff-0e27e3056456" providerId="ADAL" clId="{CA457B77-BEA7-4D30-91DD-1EBD4328ED08}" dt="2021-11-16T06:54:20.597" v="374" actId="22"/>
          <ac:spMkLst>
            <pc:docMk/>
            <pc:sldMk cId="3212447116" sldId="284"/>
            <ac:spMk id="12" creationId="{CABDAD62-6993-4774-BD81-41D307A80595}"/>
          </ac:spMkLst>
        </pc:spChg>
        <pc:spChg chg="mod">
          <ac:chgData name="Gupta, Rimjhim" userId="31582a57-7b5d-4088-beff-0e27e3056456" providerId="ADAL" clId="{CA457B77-BEA7-4D30-91DD-1EBD4328ED08}" dt="2021-11-16T11:31:41.654" v="1954" actId="113"/>
          <ac:spMkLst>
            <pc:docMk/>
            <pc:sldMk cId="3212447116" sldId="284"/>
            <ac:spMk id="13" creationId="{D43E2DBC-B4A3-4962-BBB8-D0871EAEEAF1}"/>
          </ac:spMkLst>
        </pc:spChg>
        <pc:picChg chg="mod">
          <ac:chgData name="Gupta, Rimjhim" userId="31582a57-7b5d-4088-beff-0e27e3056456" providerId="ADAL" clId="{CA457B77-BEA7-4D30-91DD-1EBD4328ED08}" dt="2021-11-16T07:02:12.557" v="408" actId="14100"/>
          <ac:picMkLst>
            <pc:docMk/>
            <pc:sldMk cId="3212447116" sldId="284"/>
            <ac:picMk id="3" creationId="{06C782A0-775A-4D84-A5A1-909D6E5BAC9F}"/>
          </ac:picMkLst>
        </pc:picChg>
        <pc:picChg chg="mod">
          <ac:chgData name="Gupta, Rimjhim" userId="31582a57-7b5d-4088-beff-0e27e3056456" providerId="ADAL" clId="{CA457B77-BEA7-4D30-91DD-1EBD4328ED08}" dt="2021-11-16T07:02:14.613" v="409" actId="14100"/>
          <ac:picMkLst>
            <pc:docMk/>
            <pc:sldMk cId="3212447116" sldId="284"/>
            <ac:picMk id="5" creationId="{B333B571-73CF-4A5D-910C-9CD8B90A2DD4}"/>
          </ac:picMkLst>
        </pc:picChg>
        <pc:picChg chg="mod">
          <ac:chgData name="Gupta, Rimjhim" userId="31582a57-7b5d-4088-beff-0e27e3056456" providerId="ADAL" clId="{CA457B77-BEA7-4D30-91DD-1EBD4328ED08}" dt="2021-11-16T07:02:18.764" v="410" actId="14100"/>
          <ac:picMkLst>
            <pc:docMk/>
            <pc:sldMk cId="3212447116" sldId="284"/>
            <ac:picMk id="7" creationId="{FE062F78-3A0A-4568-85CB-321602A4DD41}"/>
          </ac:picMkLst>
        </pc:picChg>
        <pc:picChg chg="mod">
          <ac:chgData name="Gupta, Rimjhim" userId="31582a57-7b5d-4088-beff-0e27e3056456" providerId="ADAL" clId="{CA457B77-BEA7-4D30-91DD-1EBD4328ED08}" dt="2021-11-16T07:03:38.921" v="420" actId="1076"/>
          <ac:picMkLst>
            <pc:docMk/>
            <pc:sldMk cId="3212447116" sldId="284"/>
            <ac:picMk id="9" creationId="{F477FE0D-7D16-4457-B7B0-08BD6727D35D}"/>
          </ac:picMkLst>
        </pc:picChg>
        <pc:picChg chg="mod">
          <ac:chgData name="Gupta, Rimjhim" userId="31582a57-7b5d-4088-beff-0e27e3056456" providerId="ADAL" clId="{CA457B77-BEA7-4D30-91DD-1EBD4328ED08}" dt="2021-11-16T07:03:35.558" v="419" actId="14100"/>
          <ac:picMkLst>
            <pc:docMk/>
            <pc:sldMk cId="3212447116" sldId="284"/>
            <ac:picMk id="11" creationId="{A60139E3-8590-4894-9B7F-6FA8CC77BACA}"/>
          </ac:picMkLst>
        </pc:picChg>
        <pc:cxnChg chg="add mod">
          <ac:chgData name="Gupta, Rimjhim" userId="31582a57-7b5d-4088-beff-0e27e3056456" providerId="ADAL" clId="{CA457B77-BEA7-4D30-91DD-1EBD4328ED08}" dt="2021-11-16T06:56:06.815" v="394" actId="1076"/>
          <ac:cxnSpMkLst>
            <pc:docMk/>
            <pc:sldMk cId="3212447116" sldId="284"/>
            <ac:cxnSpMk id="6" creationId="{3485BBFA-9472-4188-9C7B-A7063937A3BD}"/>
          </ac:cxnSpMkLst>
        </pc:cxnChg>
      </pc:sldChg>
      <pc:sldChg chg="addSp modSp del mod setBg">
        <pc:chgData name="Gupta, Rimjhim" userId="31582a57-7b5d-4088-beff-0e27e3056456" providerId="ADAL" clId="{CA457B77-BEA7-4D30-91DD-1EBD4328ED08}" dt="2021-11-16T12:21:03.652" v="2069" actId="2696"/>
        <pc:sldMkLst>
          <pc:docMk/>
          <pc:sldMk cId="2013762829" sldId="285"/>
        </pc:sldMkLst>
        <pc:spChg chg="mod">
          <ac:chgData name="Gupta, Rimjhim" userId="31582a57-7b5d-4088-beff-0e27e3056456" providerId="ADAL" clId="{CA457B77-BEA7-4D30-91DD-1EBD4328ED08}" dt="2021-11-16T11:39:53.141" v="1973" actId="207"/>
          <ac:spMkLst>
            <pc:docMk/>
            <pc:sldMk cId="2013762829" sldId="285"/>
            <ac:spMk id="7" creationId="{47846AC6-1DF3-4597-BBB0-8674C4883977}"/>
          </ac:spMkLst>
        </pc:spChg>
        <pc:spChg chg="mod">
          <ac:chgData name="Gupta, Rimjhim" userId="31582a57-7b5d-4088-beff-0e27e3056456" providerId="ADAL" clId="{CA457B77-BEA7-4D30-91DD-1EBD4328ED08}" dt="2021-11-16T12:13:54.308" v="1981" actId="20577"/>
          <ac:spMkLst>
            <pc:docMk/>
            <pc:sldMk cId="2013762829" sldId="285"/>
            <ac:spMk id="9" creationId="{2E63DBB2-81E1-49D1-BD74-71BC4D0ACAEE}"/>
          </ac:spMkLst>
        </pc:spChg>
        <pc:spChg chg="mod">
          <ac:chgData name="Gupta, Rimjhim" userId="31582a57-7b5d-4088-beff-0e27e3056456" providerId="ADAL" clId="{CA457B77-BEA7-4D30-91DD-1EBD4328ED08}" dt="2021-11-16T11:29:56.520" v="1953" actId="1076"/>
          <ac:spMkLst>
            <pc:docMk/>
            <pc:sldMk cId="2013762829" sldId="285"/>
            <ac:spMk id="24" creationId="{501D098F-AF46-492A-B0A8-242F01B87641}"/>
          </ac:spMkLst>
        </pc:spChg>
        <pc:cxnChg chg="add mod">
          <ac:chgData name="Gupta, Rimjhim" userId="31582a57-7b5d-4088-beff-0e27e3056456" providerId="ADAL" clId="{CA457B77-BEA7-4D30-91DD-1EBD4328ED08}" dt="2021-11-16T11:40:16.890" v="1976" actId="1076"/>
          <ac:cxnSpMkLst>
            <pc:docMk/>
            <pc:sldMk cId="2013762829" sldId="285"/>
            <ac:cxnSpMk id="25" creationId="{1A3BE5BF-75C8-4F68-84EC-E55CA420DD90}"/>
          </ac:cxnSpMkLst>
        </pc:cxnChg>
      </pc:sldChg>
      <pc:sldChg chg="addSp modSp mod">
        <pc:chgData name="Gupta, Rimjhim" userId="31582a57-7b5d-4088-beff-0e27e3056456" providerId="ADAL" clId="{CA457B77-BEA7-4D30-91DD-1EBD4328ED08}" dt="2021-11-16T11:21:35.514" v="1921" actId="113"/>
        <pc:sldMkLst>
          <pc:docMk/>
          <pc:sldMk cId="3074685627" sldId="286"/>
        </pc:sldMkLst>
        <pc:spChg chg="add mod">
          <ac:chgData name="Gupta, Rimjhim" userId="31582a57-7b5d-4088-beff-0e27e3056456" providerId="ADAL" clId="{CA457B77-BEA7-4D30-91DD-1EBD4328ED08}" dt="2021-11-16T08:21:23.500" v="940" actId="1076"/>
          <ac:spMkLst>
            <pc:docMk/>
            <pc:sldMk cId="3074685627" sldId="286"/>
            <ac:spMk id="2" creationId="{ED7EF9D7-0357-4B57-9A77-30B6E2C263B4}"/>
          </ac:spMkLst>
        </pc:spChg>
        <pc:spChg chg="add mod">
          <ac:chgData name="Gupta, Rimjhim" userId="31582a57-7b5d-4088-beff-0e27e3056456" providerId="ADAL" clId="{CA457B77-BEA7-4D30-91DD-1EBD4328ED08}" dt="2021-11-16T07:35:53.738" v="470" actId="1076"/>
          <ac:spMkLst>
            <pc:docMk/>
            <pc:sldMk cId="3074685627" sldId="286"/>
            <ac:spMk id="3" creationId="{F559C118-6ADC-4F47-B993-63D79A105E88}"/>
          </ac:spMkLst>
        </pc:spChg>
        <pc:spChg chg="mod">
          <ac:chgData name="Gupta, Rimjhim" userId="31582a57-7b5d-4088-beff-0e27e3056456" providerId="ADAL" clId="{CA457B77-BEA7-4D30-91DD-1EBD4328ED08}" dt="2021-11-16T08:21:17.556" v="939" actId="6549"/>
          <ac:spMkLst>
            <pc:docMk/>
            <pc:sldMk cId="3074685627" sldId="286"/>
            <ac:spMk id="5" creationId="{219B971E-3011-49A9-98BD-6A2D0E5B01C6}"/>
          </ac:spMkLst>
        </pc:spChg>
        <pc:spChg chg="mod">
          <ac:chgData name="Gupta, Rimjhim" userId="31582a57-7b5d-4088-beff-0e27e3056456" providerId="ADAL" clId="{CA457B77-BEA7-4D30-91DD-1EBD4328ED08}" dt="2021-11-16T06:02:32.825" v="342" actId="20577"/>
          <ac:spMkLst>
            <pc:docMk/>
            <pc:sldMk cId="3074685627" sldId="286"/>
            <ac:spMk id="9" creationId="{11181C51-B830-43D2-A1AA-A1909DC2604F}"/>
          </ac:spMkLst>
        </pc:spChg>
        <pc:spChg chg="add mod">
          <ac:chgData name="Gupta, Rimjhim" userId="31582a57-7b5d-4088-beff-0e27e3056456" providerId="ADAL" clId="{CA457B77-BEA7-4D30-91DD-1EBD4328ED08}" dt="2021-11-16T11:21:35.514" v="1921" actId="113"/>
          <ac:spMkLst>
            <pc:docMk/>
            <pc:sldMk cId="3074685627" sldId="286"/>
            <ac:spMk id="11" creationId="{7230D2DB-9E0A-4A34-A487-6411B1EF9F0D}"/>
          </ac:spMkLst>
        </pc:spChg>
        <pc:spChg chg="mod">
          <ac:chgData name="Gupta, Rimjhim" userId="31582a57-7b5d-4088-beff-0e27e3056456" providerId="ADAL" clId="{CA457B77-BEA7-4D30-91DD-1EBD4328ED08}" dt="2021-11-16T07:34:46.218" v="459" actId="14100"/>
          <ac:spMkLst>
            <pc:docMk/>
            <pc:sldMk cId="3074685627" sldId="286"/>
            <ac:spMk id="14" creationId="{360C0611-6D7E-48C1-BD71-2EBC54046165}"/>
          </ac:spMkLst>
        </pc:spChg>
        <pc:picChg chg="mod">
          <ac:chgData name="Gupta, Rimjhim" userId="31582a57-7b5d-4088-beff-0e27e3056456" providerId="ADAL" clId="{CA457B77-BEA7-4D30-91DD-1EBD4328ED08}" dt="2021-11-16T06:52:27.793" v="366" actId="14100"/>
          <ac:picMkLst>
            <pc:docMk/>
            <pc:sldMk cId="3074685627" sldId="286"/>
            <ac:picMk id="7" creationId="{7523589B-F0FD-4788-97D5-97EA8BCDF2EB}"/>
          </ac:picMkLst>
        </pc:picChg>
        <pc:picChg chg="mod">
          <ac:chgData name="Gupta, Rimjhim" userId="31582a57-7b5d-4088-beff-0e27e3056456" providerId="ADAL" clId="{CA457B77-BEA7-4D30-91DD-1EBD4328ED08}" dt="2021-11-16T06:52:25.470" v="365" actId="14100"/>
          <ac:picMkLst>
            <pc:docMk/>
            <pc:sldMk cId="3074685627" sldId="286"/>
            <ac:picMk id="10" creationId="{2E0476FA-4904-4EE5-9569-645EBFC04DD7}"/>
          </ac:picMkLst>
        </pc:picChg>
        <pc:picChg chg="mod">
          <ac:chgData name="Gupta, Rimjhim" userId="31582a57-7b5d-4088-beff-0e27e3056456" providerId="ADAL" clId="{CA457B77-BEA7-4D30-91DD-1EBD4328ED08}" dt="2021-11-16T07:35:47.539" v="469" actId="14100"/>
          <ac:picMkLst>
            <pc:docMk/>
            <pc:sldMk cId="3074685627" sldId="286"/>
            <ac:picMk id="12" creationId="{C8C7398F-ECD5-4A03-80EE-41449E4CA6BA}"/>
          </ac:picMkLst>
        </pc:picChg>
      </pc:sldChg>
      <pc:sldChg chg="addSp delSp modSp mod">
        <pc:chgData name="Gupta, Rimjhim" userId="31582a57-7b5d-4088-beff-0e27e3056456" providerId="ADAL" clId="{CA457B77-BEA7-4D30-91DD-1EBD4328ED08}" dt="2021-11-16T11:31:51.350" v="1957" actId="113"/>
        <pc:sldMkLst>
          <pc:docMk/>
          <pc:sldMk cId="440294234" sldId="287"/>
        </pc:sldMkLst>
        <pc:spChg chg="mod">
          <ac:chgData name="Gupta, Rimjhim" userId="31582a57-7b5d-4088-beff-0e27e3056456" providerId="ADAL" clId="{CA457B77-BEA7-4D30-91DD-1EBD4328ED08}" dt="2021-11-16T11:31:51.350" v="1957" actId="113"/>
          <ac:spMkLst>
            <pc:docMk/>
            <pc:sldMk cId="440294234" sldId="287"/>
            <ac:spMk id="5" creationId="{790BB479-FB4D-4BB6-B2D8-1F811EEDD7D2}"/>
          </ac:spMkLst>
        </pc:spChg>
        <pc:spChg chg="add del mod">
          <ac:chgData name="Gupta, Rimjhim" userId="31582a57-7b5d-4088-beff-0e27e3056456" providerId="ADAL" clId="{CA457B77-BEA7-4D30-91DD-1EBD4328ED08}" dt="2021-11-16T08:15:28.752" v="816"/>
          <ac:spMkLst>
            <pc:docMk/>
            <pc:sldMk cId="440294234" sldId="287"/>
            <ac:spMk id="10" creationId="{E530E866-72FD-4D14-9992-BCE93A6114A1}"/>
          </ac:spMkLst>
        </pc:spChg>
        <pc:spChg chg="add del mod">
          <ac:chgData name="Gupta, Rimjhim" userId="31582a57-7b5d-4088-beff-0e27e3056456" providerId="ADAL" clId="{CA457B77-BEA7-4D30-91DD-1EBD4328ED08}" dt="2021-11-16T08:05:54.265" v="570"/>
          <ac:spMkLst>
            <pc:docMk/>
            <pc:sldMk cId="440294234" sldId="287"/>
            <ac:spMk id="12" creationId="{DB4F2AD3-B95F-475F-AF96-33CB8A5BF16F}"/>
          </ac:spMkLst>
        </pc:spChg>
        <pc:spChg chg="add mod">
          <ac:chgData name="Gupta, Rimjhim" userId="31582a57-7b5d-4088-beff-0e27e3056456" providerId="ADAL" clId="{CA457B77-BEA7-4D30-91DD-1EBD4328ED08}" dt="2021-11-16T08:15:13.317" v="810" actId="1076"/>
          <ac:spMkLst>
            <pc:docMk/>
            <pc:sldMk cId="440294234" sldId="287"/>
            <ac:spMk id="14" creationId="{5F8F611C-51DA-4FCE-8D70-296E92DDD194}"/>
          </ac:spMkLst>
        </pc:spChg>
        <pc:spChg chg="add mod">
          <ac:chgData name="Gupta, Rimjhim" userId="31582a57-7b5d-4088-beff-0e27e3056456" providerId="ADAL" clId="{CA457B77-BEA7-4D30-91DD-1EBD4328ED08}" dt="2021-11-16T08:18:21.590" v="856" actId="14100"/>
          <ac:spMkLst>
            <pc:docMk/>
            <pc:sldMk cId="440294234" sldId="287"/>
            <ac:spMk id="15" creationId="{4929A5C1-2C00-4486-BA22-7DBECA2F55CE}"/>
          </ac:spMkLst>
        </pc:spChg>
        <pc:spChg chg="add mod">
          <ac:chgData name="Gupta, Rimjhim" userId="31582a57-7b5d-4088-beff-0e27e3056456" providerId="ADAL" clId="{CA457B77-BEA7-4D30-91DD-1EBD4328ED08}" dt="2021-11-16T08:26:57.529" v="1006" actId="1076"/>
          <ac:spMkLst>
            <pc:docMk/>
            <pc:sldMk cId="440294234" sldId="287"/>
            <ac:spMk id="17" creationId="{A5C9BDA1-7FC3-44F3-BC11-924DB871F073}"/>
          </ac:spMkLst>
        </pc:spChg>
        <pc:spChg chg="add mod">
          <ac:chgData name="Gupta, Rimjhim" userId="31582a57-7b5d-4088-beff-0e27e3056456" providerId="ADAL" clId="{CA457B77-BEA7-4D30-91DD-1EBD4328ED08}" dt="2021-11-16T08:17:19.862" v="842" actId="2085"/>
          <ac:spMkLst>
            <pc:docMk/>
            <pc:sldMk cId="440294234" sldId="287"/>
            <ac:spMk id="18" creationId="{AC9C1870-0854-45F5-BE00-7869B5827995}"/>
          </ac:spMkLst>
        </pc:spChg>
        <pc:spChg chg="add mod">
          <ac:chgData name="Gupta, Rimjhim" userId="31582a57-7b5d-4088-beff-0e27e3056456" providerId="ADAL" clId="{CA457B77-BEA7-4D30-91DD-1EBD4328ED08}" dt="2021-11-16T08:28:08.364" v="1022" actId="1076"/>
          <ac:spMkLst>
            <pc:docMk/>
            <pc:sldMk cId="440294234" sldId="287"/>
            <ac:spMk id="20" creationId="{A6E10DC0-65D8-4E22-A4AC-990D69B2937E}"/>
          </ac:spMkLst>
        </pc:spChg>
        <pc:spChg chg="add mod">
          <ac:chgData name="Gupta, Rimjhim" userId="31582a57-7b5d-4088-beff-0e27e3056456" providerId="ADAL" clId="{CA457B77-BEA7-4D30-91DD-1EBD4328ED08}" dt="2021-11-16T08:23:07.489" v="968" actId="767"/>
          <ac:spMkLst>
            <pc:docMk/>
            <pc:sldMk cId="440294234" sldId="287"/>
            <ac:spMk id="21" creationId="{9212F361-3661-4459-A954-146924580C86}"/>
          </ac:spMkLst>
        </pc:spChg>
        <pc:spChg chg="add mod">
          <ac:chgData name="Gupta, Rimjhim" userId="31582a57-7b5d-4088-beff-0e27e3056456" providerId="ADAL" clId="{CA457B77-BEA7-4D30-91DD-1EBD4328ED08}" dt="2021-11-16T08:23:32.945" v="969" actId="767"/>
          <ac:spMkLst>
            <pc:docMk/>
            <pc:sldMk cId="440294234" sldId="287"/>
            <ac:spMk id="22" creationId="{4F15580C-5438-4B13-A6E7-3EA38D3AAB58}"/>
          </ac:spMkLst>
        </pc:spChg>
        <pc:spChg chg="add mod">
          <ac:chgData name="Gupta, Rimjhim" userId="31582a57-7b5d-4088-beff-0e27e3056456" providerId="ADAL" clId="{CA457B77-BEA7-4D30-91DD-1EBD4328ED08}" dt="2021-11-16T08:28:14.182" v="1023" actId="1076"/>
          <ac:spMkLst>
            <pc:docMk/>
            <pc:sldMk cId="440294234" sldId="287"/>
            <ac:spMk id="23" creationId="{0160C5B2-14CB-48C2-A348-320EA6EBE9CF}"/>
          </ac:spMkLst>
        </pc:spChg>
        <pc:spChg chg="add mod">
          <ac:chgData name="Gupta, Rimjhim" userId="31582a57-7b5d-4088-beff-0e27e3056456" providerId="ADAL" clId="{CA457B77-BEA7-4D30-91DD-1EBD4328ED08}" dt="2021-11-16T08:30:54.045" v="1024" actId="14100"/>
          <ac:spMkLst>
            <pc:docMk/>
            <pc:sldMk cId="440294234" sldId="287"/>
            <ac:spMk id="24" creationId="{852305E6-04E6-4ACD-9041-70BE544F88AB}"/>
          </ac:spMkLst>
        </pc:spChg>
        <pc:picChg chg="mod">
          <ac:chgData name="Gupta, Rimjhim" userId="31582a57-7b5d-4088-beff-0e27e3056456" providerId="ADAL" clId="{CA457B77-BEA7-4D30-91DD-1EBD4328ED08}" dt="2021-11-16T08:15:16.618" v="811" actId="14100"/>
          <ac:picMkLst>
            <pc:docMk/>
            <pc:sldMk cId="440294234" sldId="287"/>
            <ac:picMk id="3" creationId="{E4A02C2E-0B88-467F-B9FD-9402B347F190}"/>
          </ac:picMkLst>
        </pc:picChg>
        <pc:picChg chg="mod">
          <ac:chgData name="Gupta, Rimjhim" userId="31582a57-7b5d-4088-beff-0e27e3056456" providerId="ADAL" clId="{CA457B77-BEA7-4D30-91DD-1EBD4328ED08}" dt="2021-11-16T08:15:10.197" v="809" actId="1076"/>
          <ac:picMkLst>
            <pc:docMk/>
            <pc:sldMk cId="440294234" sldId="287"/>
            <ac:picMk id="7" creationId="{C409C8C9-C987-46AB-AB3C-723E9277EB18}"/>
          </ac:picMkLst>
        </pc:picChg>
        <pc:picChg chg="mod">
          <ac:chgData name="Gupta, Rimjhim" userId="31582a57-7b5d-4088-beff-0e27e3056456" providerId="ADAL" clId="{CA457B77-BEA7-4D30-91DD-1EBD4328ED08}" dt="2021-11-16T08:13:00.637" v="761" actId="1076"/>
          <ac:picMkLst>
            <pc:docMk/>
            <pc:sldMk cId="440294234" sldId="287"/>
            <ac:picMk id="9" creationId="{C87F5639-5155-4BFE-A833-4D419872AC76}"/>
          </ac:picMkLst>
        </pc:picChg>
        <pc:picChg chg="mod">
          <ac:chgData name="Gupta, Rimjhim" userId="31582a57-7b5d-4088-beff-0e27e3056456" providerId="ADAL" clId="{CA457B77-BEA7-4D30-91DD-1EBD4328ED08}" dt="2021-11-16T08:26:53.812" v="1005" actId="1076"/>
          <ac:picMkLst>
            <pc:docMk/>
            <pc:sldMk cId="440294234" sldId="287"/>
            <ac:picMk id="11" creationId="{156A08D3-DED9-4A0D-B277-F216DE35403D}"/>
          </ac:picMkLst>
        </pc:picChg>
        <pc:picChg chg="mod">
          <ac:chgData name="Gupta, Rimjhim" userId="31582a57-7b5d-4088-beff-0e27e3056456" providerId="ADAL" clId="{CA457B77-BEA7-4D30-91DD-1EBD4328ED08}" dt="2021-11-16T08:28:04.838" v="1021" actId="1076"/>
          <ac:picMkLst>
            <pc:docMk/>
            <pc:sldMk cId="440294234" sldId="287"/>
            <ac:picMk id="13" creationId="{E27B468C-B134-4381-A419-1B6B7AFDB93A}"/>
          </ac:picMkLst>
        </pc:picChg>
      </pc:sldChg>
      <pc:sldChg chg="addSp modSp mod">
        <pc:chgData name="Gupta, Rimjhim" userId="31582a57-7b5d-4088-beff-0e27e3056456" providerId="ADAL" clId="{CA457B77-BEA7-4D30-91DD-1EBD4328ED08}" dt="2021-11-16T11:32:00.660" v="1958" actId="113"/>
        <pc:sldMkLst>
          <pc:docMk/>
          <pc:sldMk cId="44840435" sldId="288"/>
        </pc:sldMkLst>
        <pc:spChg chg="add mod">
          <ac:chgData name="Gupta, Rimjhim" userId="31582a57-7b5d-4088-beff-0e27e3056456" providerId="ADAL" clId="{CA457B77-BEA7-4D30-91DD-1EBD4328ED08}" dt="2021-11-16T08:39:29.168" v="1105" actId="767"/>
          <ac:spMkLst>
            <pc:docMk/>
            <pc:sldMk cId="44840435" sldId="288"/>
            <ac:spMk id="2" creationId="{BD6CF0FC-416F-4BDC-ACFC-67A841EF9678}"/>
          </ac:spMkLst>
        </pc:spChg>
        <pc:spChg chg="add mod">
          <ac:chgData name="Gupta, Rimjhim" userId="31582a57-7b5d-4088-beff-0e27e3056456" providerId="ADAL" clId="{CA457B77-BEA7-4D30-91DD-1EBD4328ED08}" dt="2021-11-16T08:39:42.477" v="1106" actId="767"/>
          <ac:spMkLst>
            <pc:docMk/>
            <pc:sldMk cId="44840435" sldId="288"/>
            <ac:spMk id="3" creationId="{EF06D238-4BAC-4FAE-B812-545F53E9061C}"/>
          </ac:spMkLst>
        </pc:spChg>
        <pc:spChg chg="mod">
          <ac:chgData name="Gupta, Rimjhim" userId="31582a57-7b5d-4088-beff-0e27e3056456" providerId="ADAL" clId="{CA457B77-BEA7-4D30-91DD-1EBD4328ED08}" dt="2021-11-16T11:32:00.660" v="1958" actId="113"/>
          <ac:spMkLst>
            <pc:docMk/>
            <pc:sldMk cId="44840435" sldId="288"/>
            <ac:spMk id="5" creationId="{790BB479-FB4D-4BB6-B2D8-1F811EEDD7D2}"/>
          </ac:spMkLst>
        </pc:spChg>
        <pc:spChg chg="mod">
          <ac:chgData name="Gupta, Rimjhim" userId="31582a57-7b5d-4088-beff-0e27e3056456" providerId="ADAL" clId="{CA457B77-BEA7-4D30-91DD-1EBD4328ED08}" dt="2021-11-16T08:38:43.525" v="1094" actId="20577"/>
          <ac:spMkLst>
            <pc:docMk/>
            <pc:sldMk cId="44840435" sldId="288"/>
            <ac:spMk id="12" creationId="{C67FAB0C-302C-46EC-AA30-10A54C459EC0}"/>
          </ac:spMkLst>
        </pc:spChg>
        <pc:spChg chg="mod">
          <ac:chgData name="Gupta, Rimjhim" userId="31582a57-7b5d-4088-beff-0e27e3056456" providerId="ADAL" clId="{CA457B77-BEA7-4D30-91DD-1EBD4328ED08}" dt="2021-11-16T08:39:10.649" v="1104" actId="20577"/>
          <ac:spMkLst>
            <pc:docMk/>
            <pc:sldMk cId="44840435" sldId="288"/>
            <ac:spMk id="15" creationId="{326773B8-B6A5-4C67-A3B0-6B3B03E9B482}"/>
          </ac:spMkLst>
        </pc:spChg>
        <pc:picChg chg="mod">
          <ac:chgData name="Gupta, Rimjhim" userId="31582a57-7b5d-4088-beff-0e27e3056456" providerId="ADAL" clId="{CA457B77-BEA7-4D30-91DD-1EBD4328ED08}" dt="2021-11-16T08:38:53.779" v="1096" actId="14100"/>
          <ac:picMkLst>
            <pc:docMk/>
            <pc:sldMk cId="44840435" sldId="288"/>
            <ac:picMk id="4" creationId="{FF629445-0F2C-40E2-9694-F551FDAFC659}"/>
          </ac:picMkLst>
        </pc:picChg>
        <pc:picChg chg="mod">
          <ac:chgData name="Gupta, Rimjhim" userId="31582a57-7b5d-4088-beff-0e27e3056456" providerId="ADAL" clId="{CA457B77-BEA7-4D30-91DD-1EBD4328ED08}" dt="2021-11-16T08:39:03.494" v="1100" actId="14100"/>
          <ac:picMkLst>
            <pc:docMk/>
            <pc:sldMk cId="44840435" sldId="288"/>
            <ac:picMk id="10" creationId="{E9B17779-FD2C-440A-83D5-1188637519EE}"/>
          </ac:picMkLst>
        </pc:picChg>
      </pc:sldChg>
      <pc:sldChg chg="addSp delSp modSp mod">
        <pc:chgData name="Gupta, Rimjhim" userId="31582a57-7b5d-4088-beff-0e27e3056456" providerId="ADAL" clId="{CA457B77-BEA7-4D30-91DD-1EBD4328ED08}" dt="2021-11-16T11:32:14.790" v="1959" actId="113"/>
        <pc:sldMkLst>
          <pc:docMk/>
          <pc:sldMk cId="1958605898" sldId="289"/>
        </pc:sldMkLst>
        <pc:spChg chg="mod">
          <ac:chgData name="Gupta, Rimjhim" userId="31582a57-7b5d-4088-beff-0e27e3056456" providerId="ADAL" clId="{CA457B77-BEA7-4D30-91DD-1EBD4328ED08}" dt="2021-11-16T11:32:14.790" v="1959" actId="113"/>
          <ac:spMkLst>
            <pc:docMk/>
            <pc:sldMk cId="1958605898" sldId="289"/>
            <ac:spMk id="5" creationId="{790BB479-FB4D-4BB6-B2D8-1F811EEDD7D2}"/>
          </ac:spMkLst>
        </pc:spChg>
        <pc:spChg chg="add mod">
          <ac:chgData name="Gupta, Rimjhim" userId="31582a57-7b5d-4088-beff-0e27e3056456" providerId="ADAL" clId="{CA457B77-BEA7-4D30-91DD-1EBD4328ED08}" dt="2021-11-16T08:53:54.635" v="1300" actId="1076"/>
          <ac:spMkLst>
            <pc:docMk/>
            <pc:sldMk cId="1958605898" sldId="289"/>
            <ac:spMk id="6" creationId="{1844ECD7-BC68-478D-8403-0F0A600FAFD5}"/>
          </ac:spMkLst>
        </pc:spChg>
        <pc:spChg chg="add mod">
          <ac:chgData name="Gupta, Rimjhim" userId="31582a57-7b5d-4088-beff-0e27e3056456" providerId="ADAL" clId="{CA457B77-BEA7-4D30-91DD-1EBD4328ED08}" dt="2021-11-16T08:54:15.552" v="1306" actId="1076"/>
          <ac:spMkLst>
            <pc:docMk/>
            <pc:sldMk cId="1958605898" sldId="289"/>
            <ac:spMk id="7" creationId="{E9257AA0-602F-4A8F-990B-52248D7B3973}"/>
          </ac:spMkLst>
        </pc:spChg>
        <pc:spChg chg="add mod">
          <ac:chgData name="Gupta, Rimjhim" userId="31582a57-7b5d-4088-beff-0e27e3056456" providerId="ADAL" clId="{CA457B77-BEA7-4D30-91DD-1EBD4328ED08}" dt="2021-11-16T08:55:47.057" v="1311" actId="14100"/>
          <ac:spMkLst>
            <pc:docMk/>
            <pc:sldMk cId="1958605898" sldId="289"/>
            <ac:spMk id="8" creationId="{49D47CEE-663A-45C6-A7C8-6BCB1BA13634}"/>
          </ac:spMkLst>
        </pc:spChg>
        <pc:spChg chg="add mod">
          <ac:chgData name="Gupta, Rimjhim" userId="31582a57-7b5d-4088-beff-0e27e3056456" providerId="ADAL" clId="{CA457B77-BEA7-4D30-91DD-1EBD4328ED08}" dt="2021-11-16T08:54:04.056" v="1304" actId="1076"/>
          <ac:spMkLst>
            <pc:docMk/>
            <pc:sldMk cId="1958605898" sldId="289"/>
            <ac:spMk id="10" creationId="{B8FF971A-A9D0-4BAC-ACCD-624EABBDDB02}"/>
          </ac:spMkLst>
        </pc:spChg>
        <pc:spChg chg="add mod">
          <ac:chgData name="Gupta, Rimjhim" userId="31582a57-7b5d-4088-beff-0e27e3056456" providerId="ADAL" clId="{CA457B77-BEA7-4D30-91DD-1EBD4328ED08}" dt="2021-11-16T08:52:44.719" v="1286" actId="122"/>
          <ac:spMkLst>
            <pc:docMk/>
            <pc:sldMk cId="1958605898" sldId="289"/>
            <ac:spMk id="12" creationId="{0460EF68-05DA-4E59-8422-D0DB20B10A07}"/>
          </ac:spMkLst>
        </pc:spChg>
        <pc:spChg chg="add mod">
          <ac:chgData name="Gupta, Rimjhim" userId="31582a57-7b5d-4088-beff-0e27e3056456" providerId="ADAL" clId="{CA457B77-BEA7-4D30-91DD-1EBD4328ED08}" dt="2021-11-16T08:53:59.706" v="1302" actId="1076"/>
          <ac:spMkLst>
            <pc:docMk/>
            <pc:sldMk cId="1958605898" sldId="289"/>
            <ac:spMk id="14" creationId="{9781A1DA-F87E-4D21-B3C7-3FBBACF6B8C8}"/>
          </ac:spMkLst>
        </pc:spChg>
        <pc:picChg chg="mod">
          <ac:chgData name="Gupta, Rimjhim" userId="31582a57-7b5d-4088-beff-0e27e3056456" providerId="ADAL" clId="{CA457B77-BEA7-4D30-91DD-1EBD4328ED08}" dt="2021-11-16T08:54:00.810" v="1303" actId="1076"/>
          <ac:picMkLst>
            <pc:docMk/>
            <pc:sldMk cId="1958605898" sldId="289"/>
            <ac:picMk id="21" creationId="{120B4E0D-AD97-457F-BFCE-6651FE83D59A}"/>
          </ac:picMkLst>
        </pc:picChg>
        <pc:picChg chg="mod">
          <ac:chgData name="Gupta, Rimjhim" userId="31582a57-7b5d-4088-beff-0e27e3056456" providerId="ADAL" clId="{CA457B77-BEA7-4D30-91DD-1EBD4328ED08}" dt="2021-11-16T08:53:57.002" v="1301" actId="1076"/>
          <ac:picMkLst>
            <pc:docMk/>
            <pc:sldMk cId="1958605898" sldId="289"/>
            <ac:picMk id="23" creationId="{33B82A36-28F7-4934-A2F5-8D15F6FE4FCA}"/>
          </ac:picMkLst>
        </pc:picChg>
        <pc:picChg chg="del mod">
          <ac:chgData name="Gupta, Rimjhim" userId="31582a57-7b5d-4088-beff-0e27e3056456" providerId="ADAL" clId="{CA457B77-BEA7-4D30-91DD-1EBD4328ED08}" dt="2021-11-16T08:50:24.475" v="1254" actId="478"/>
          <ac:picMkLst>
            <pc:docMk/>
            <pc:sldMk cId="1958605898" sldId="289"/>
            <ac:picMk id="25" creationId="{E4E94983-73AE-489B-B1F9-52CB232C7FED}"/>
          </ac:picMkLst>
        </pc:picChg>
        <pc:picChg chg="mod">
          <ac:chgData name="Gupta, Rimjhim" userId="31582a57-7b5d-4088-beff-0e27e3056456" providerId="ADAL" clId="{CA457B77-BEA7-4D30-91DD-1EBD4328ED08}" dt="2021-11-16T08:52:15.032" v="1280" actId="1076"/>
          <ac:picMkLst>
            <pc:docMk/>
            <pc:sldMk cId="1958605898" sldId="289"/>
            <ac:picMk id="27" creationId="{4BBBDE0A-80FF-4816-AEC6-5FB0413D3B1C}"/>
          </ac:picMkLst>
        </pc:picChg>
      </pc:sldChg>
      <pc:sldChg chg="addSp delSp modSp mod">
        <pc:chgData name="Gupta, Rimjhim" userId="31582a57-7b5d-4088-beff-0e27e3056456" providerId="ADAL" clId="{CA457B77-BEA7-4D30-91DD-1EBD4328ED08}" dt="2021-11-16T11:32:25.273" v="1960" actId="113"/>
        <pc:sldMkLst>
          <pc:docMk/>
          <pc:sldMk cId="1934113760" sldId="290"/>
        </pc:sldMkLst>
        <pc:spChg chg="add del mod">
          <ac:chgData name="Gupta, Rimjhim" userId="31582a57-7b5d-4088-beff-0e27e3056456" providerId="ADAL" clId="{CA457B77-BEA7-4D30-91DD-1EBD4328ED08}" dt="2021-11-16T09:47:00.300" v="1465" actId="478"/>
          <ac:spMkLst>
            <pc:docMk/>
            <pc:sldMk cId="1934113760" sldId="290"/>
            <ac:spMk id="3" creationId="{D9D03EBF-C58C-45DB-A15B-EA9DFD5EB00C}"/>
          </ac:spMkLst>
        </pc:spChg>
        <pc:spChg chg="add mod">
          <ac:chgData name="Gupta, Rimjhim" userId="31582a57-7b5d-4088-beff-0e27e3056456" providerId="ADAL" clId="{CA457B77-BEA7-4D30-91DD-1EBD4328ED08}" dt="2021-11-16T10:01:04.019" v="1576" actId="14100"/>
          <ac:spMkLst>
            <pc:docMk/>
            <pc:sldMk cId="1934113760" sldId="290"/>
            <ac:spMk id="4" creationId="{8B083599-0F3F-48A3-A368-238DF89B2799}"/>
          </ac:spMkLst>
        </pc:spChg>
        <pc:spChg chg="mod">
          <ac:chgData name="Gupta, Rimjhim" userId="31582a57-7b5d-4088-beff-0e27e3056456" providerId="ADAL" clId="{CA457B77-BEA7-4D30-91DD-1EBD4328ED08}" dt="2021-11-16T11:32:25.273" v="1960" actId="113"/>
          <ac:spMkLst>
            <pc:docMk/>
            <pc:sldMk cId="1934113760" sldId="290"/>
            <ac:spMk id="5" creationId="{790BB479-FB4D-4BB6-B2D8-1F811EEDD7D2}"/>
          </ac:spMkLst>
        </pc:spChg>
        <pc:spChg chg="add del mod">
          <ac:chgData name="Gupta, Rimjhim" userId="31582a57-7b5d-4088-beff-0e27e3056456" providerId="ADAL" clId="{CA457B77-BEA7-4D30-91DD-1EBD4328ED08}" dt="2021-11-16T09:35:14.387" v="1462" actId="478"/>
          <ac:spMkLst>
            <pc:docMk/>
            <pc:sldMk cId="1934113760" sldId="290"/>
            <ac:spMk id="6" creationId="{0553535D-3E1B-4DE3-8523-8D48A5083395}"/>
          </ac:spMkLst>
        </pc:spChg>
        <pc:spChg chg="add mod">
          <ac:chgData name="Gupta, Rimjhim" userId="31582a57-7b5d-4088-beff-0e27e3056456" providerId="ADAL" clId="{CA457B77-BEA7-4D30-91DD-1EBD4328ED08}" dt="2021-11-16T09:34:41.097" v="1456" actId="2085"/>
          <ac:spMkLst>
            <pc:docMk/>
            <pc:sldMk cId="1934113760" sldId="290"/>
            <ac:spMk id="8" creationId="{EFB1F99C-E929-4B6F-9EAB-FF60C655AD26}"/>
          </ac:spMkLst>
        </pc:spChg>
        <pc:spChg chg="add del mod">
          <ac:chgData name="Gupta, Rimjhim" userId="31582a57-7b5d-4088-beff-0e27e3056456" providerId="ADAL" clId="{CA457B77-BEA7-4D30-91DD-1EBD4328ED08}" dt="2021-11-16T09:34:21.791" v="1452" actId="478"/>
          <ac:spMkLst>
            <pc:docMk/>
            <pc:sldMk cId="1934113760" sldId="290"/>
            <ac:spMk id="10" creationId="{06F89432-0145-46C0-A14B-936566AC643F}"/>
          </ac:spMkLst>
        </pc:spChg>
        <pc:spChg chg="add mod">
          <ac:chgData name="Gupta, Rimjhim" userId="31582a57-7b5d-4088-beff-0e27e3056456" providerId="ADAL" clId="{CA457B77-BEA7-4D30-91DD-1EBD4328ED08}" dt="2021-11-16T09:47:13.309" v="1468" actId="1076"/>
          <ac:spMkLst>
            <pc:docMk/>
            <pc:sldMk cId="1934113760" sldId="290"/>
            <ac:spMk id="11" creationId="{68F72EEE-2ACD-48FC-8A92-2C22DB3DAEB9}"/>
          </ac:spMkLst>
        </pc:spChg>
        <pc:spChg chg="add del mod">
          <ac:chgData name="Gupta, Rimjhim" userId="31582a57-7b5d-4088-beff-0e27e3056456" providerId="ADAL" clId="{CA457B77-BEA7-4D30-91DD-1EBD4328ED08}" dt="2021-11-16T09:34:19.893" v="1451" actId="478"/>
          <ac:spMkLst>
            <pc:docMk/>
            <pc:sldMk cId="1934113760" sldId="290"/>
            <ac:spMk id="12" creationId="{535BA800-40DE-4FBC-8687-CDD15412AB85}"/>
          </ac:spMkLst>
        </pc:spChg>
        <pc:spChg chg="mod">
          <ac:chgData name="Gupta, Rimjhim" userId="31582a57-7b5d-4088-beff-0e27e3056456" providerId="ADAL" clId="{CA457B77-BEA7-4D30-91DD-1EBD4328ED08}" dt="2021-11-16T09:15:33.544" v="1395" actId="14100"/>
          <ac:spMkLst>
            <pc:docMk/>
            <pc:sldMk cId="1934113760" sldId="290"/>
            <ac:spMk id="13" creationId="{D026A11D-1CEE-4454-9F77-1525A0CF6591}"/>
          </ac:spMkLst>
        </pc:spChg>
        <pc:spChg chg="add del mod">
          <ac:chgData name="Gupta, Rimjhim" userId="31582a57-7b5d-4088-beff-0e27e3056456" providerId="ADAL" clId="{CA457B77-BEA7-4D30-91DD-1EBD4328ED08}" dt="2021-11-16T09:24:49.768" v="1448" actId="478"/>
          <ac:spMkLst>
            <pc:docMk/>
            <pc:sldMk cId="1934113760" sldId="290"/>
            <ac:spMk id="14" creationId="{2473CF24-1D3C-4FB0-A431-AE6118C7F879}"/>
          </ac:spMkLst>
        </pc:spChg>
        <pc:spChg chg="mod">
          <ac:chgData name="Gupta, Rimjhim" userId="31582a57-7b5d-4088-beff-0e27e3056456" providerId="ADAL" clId="{CA457B77-BEA7-4D30-91DD-1EBD4328ED08}" dt="2021-11-16T09:24:54.354" v="1449" actId="1076"/>
          <ac:spMkLst>
            <pc:docMk/>
            <pc:sldMk cId="1934113760" sldId="290"/>
            <ac:spMk id="16" creationId="{0A533DFA-884D-4DD2-86D7-F9EE79F87247}"/>
          </ac:spMkLst>
        </pc:spChg>
        <pc:spChg chg="add mod">
          <ac:chgData name="Gupta, Rimjhim" userId="31582a57-7b5d-4088-beff-0e27e3056456" providerId="ADAL" clId="{CA457B77-BEA7-4D30-91DD-1EBD4328ED08}" dt="2021-11-16T09:34:57.177" v="1460" actId="2085"/>
          <ac:spMkLst>
            <pc:docMk/>
            <pc:sldMk cId="1934113760" sldId="290"/>
            <ac:spMk id="18" creationId="{6F29CEB3-B8CE-4B1D-B8DA-0794237BB2D9}"/>
          </ac:spMkLst>
        </pc:spChg>
        <pc:spChg chg="mod">
          <ac:chgData name="Gupta, Rimjhim" userId="31582a57-7b5d-4088-beff-0e27e3056456" providerId="ADAL" clId="{CA457B77-BEA7-4D30-91DD-1EBD4328ED08}" dt="2021-11-16T09:47:46.091" v="1477" actId="1076"/>
          <ac:spMkLst>
            <pc:docMk/>
            <pc:sldMk cId="1934113760" sldId="290"/>
            <ac:spMk id="19" creationId="{9B29BB5E-68D3-44DE-BC3F-A206492AD680}"/>
          </ac:spMkLst>
        </pc:spChg>
        <pc:spChg chg="add mod">
          <ac:chgData name="Gupta, Rimjhim" userId="31582a57-7b5d-4088-beff-0e27e3056456" providerId="ADAL" clId="{CA457B77-BEA7-4D30-91DD-1EBD4328ED08}" dt="2021-11-16T09:49:48.892" v="1490" actId="14100"/>
          <ac:spMkLst>
            <pc:docMk/>
            <pc:sldMk cId="1934113760" sldId="290"/>
            <ac:spMk id="20" creationId="{40CDA5FE-E316-41B6-8C0B-09A4173BC18C}"/>
          </ac:spMkLst>
        </pc:spChg>
        <pc:spChg chg="add mod">
          <ac:chgData name="Gupta, Rimjhim" userId="31582a57-7b5d-4088-beff-0e27e3056456" providerId="ADAL" clId="{CA457B77-BEA7-4D30-91DD-1EBD4328ED08}" dt="2021-11-16T11:21:52.766" v="1922" actId="113"/>
          <ac:spMkLst>
            <pc:docMk/>
            <pc:sldMk cId="1934113760" sldId="290"/>
            <ac:spMk id="22" creationId="{6AFAF3A7-4188-4569-A7C2-5157D4F33EF7}"/>
          </ac:spMkLst>
        </pc:spChg>
        <pc:picChg chg="mod">
          <ac:chgData name="Gupta, Rimjhim" userId="31582a57-7b5d-4088-beff-0e27e3056456" providerId="ADAL" clId="{CA457B77-BEA7-4D30-91DD-1EBD4328ED08}" dt="2021-11-16T09:47:03.355" v="1466" actId="14100"/>
          <ac:picMkLst>
            <pc:docMk/>
            <pc:sldMk cId="1934113760" sldId="290"/>
            <ac:picMk id="7" creationId="{40A7AFBB-5F27-49BB-A83F-F6C346C750F7}"/>
          </ac:picMkLst>
        </pc:picChg>
        <pc:picChg chg="mod">
          <ac:chgData name="Gupta, Rimjhim" userId="31582a57-7b5d-4088-beff-0e27e3056456" providerId="ADAL" clId="{CA457B77-BEA7-4D30-91DD-1EBD4328ED08}" dt="2021-11-16T09:47:42.326" v="1476" actId="14100"/>
          <ac:picMkLst>
            <pc:docMk/>
            <pc:sldMk cId="1934113760" sldId="290"/>
            <ac:picMk id="17" creationId="{4A5EA41F-3B58-4CB2-AA5C-DAA3923E7011}"/>
          </ac:picMkLst>
        </pc:picChg>
      </pc:sldChg>
      <pc:sldChg chg="add del ord">
        <pc:chgData name="Gupta, Rimjhim" userId="31582a57-7b5d-4088-beff-0e27e3056456" providerId="ADAL" clId="{CA457B77-BEA7-4D30-91DD-1EBD4328ED08}" dt="2021-11-16T04:51:31.089" v="144" actId="2696"/>
        <pc:sldMkLst>
          <pc:docMk/>
          <pc:sldMk cId="286085966" sldId="291"/>
        </pc:sldMkLst>
      </pc:sldChg>
      <pc:sldChg chg="add">
        <pc:chgData name="Gupta, Rimjhim" userId="31582a57-7b5d-4088-beff-0e27e3056456" providerId="ADAL" clId="{CA457B77-BEA7-4D30-91DD-1EBD4328ED08}" dt="2021-11-16T11:25:14.703" v="1926" actId="2890"/>
        <pc:sldMkLst>
          <pc:docMk/>
          <pc:sldMk cId="4018307403" sldId="291"/>
        </pc:sldMkLst>
      </pc:sldChg>
      <pc:sldChg chg="addSp delSp modSp add mod">
        <pc:chgData name="Gupta, Rimjhim" userId="31582a57-7b5d-4088-beff-0e27e3056456" providerId="ADAL" clId="{CA457B77-BEA7-4D30-91DD-1EBD4328ED08}" dt="2021-11-16T12:31:52.526" v="2163" actId="1076"/>
        <pc:sldMkLst>
          <pc:docMk/>
          <pc:sldMk cId="103704340" sldId="292"/>
        </pc:sldMkLst>
        <pc:spChg chg="del">
          <ac:chgData name="Gupta, Rimjhim" userId="31582a57-7b5d-4088-beff-0e27e3056456" providerId="ADAL" clId="{CA457B77-BEA7-4D30-91DD-1EBD4328ED08}" dt="2021-11-16T12:14:22.336" v="1983" actId="478"/>
          <ac:spMkLst>
            <pc:docMk/>
            <pc:sldMk cId="103704340" sldId="292"/>
            <ac:spMk id="4" creationId="{8B083599-0F3F-48A3-A368-238DF89B2799}"/>
          </ac:spMkLst>
        </pc:spChg>
        <pc:spChg chg="del mod">
          <ac:chgData name="Gupta, Rimjhim" userId="31582a57-7b5d-4088-beff-0e27e3056456" providerId="ADAL" clId="{CA457B77-BEA7-4D30-91DD-1EBD4328ED08}" dt="2021-11-16T12:15:09.849" v="2009"/>
          <ac:spMkLst>
            <pc:docMk/>
            <pc:sldMk cId="103704340" sldId="292"/>
            <ac:spMk id="5" creationId="{790BB479-FB4D-4BB6-B2D8-1F811EEDD7D2}"/>
          </ac:spMkLst>
        </pc:spChg>
        <pc:spChg chg="del mod">
          <ac:chgData name="Gupta, Rimjhim" userId="31582a57-7b5d-4088-beff-0e27e3056456" providerId="ADAL" clId="{CA457B77-BEA7-4D30-91DD-1EBD4328ED08}" dt="2021-11-16T12:14:50.008" v="1995" actId="478"/>
          <ac:spMkLst>
            <pc:docMk/>
            <pc:sldMk cId="103704340" sldId="292"/>
            <ac:spMk id="11" creationId="{68F72EEE-2ACD-48FC-8A92-2C22DB3DAEB9}"/>
          </ac:spMkLst>
        </pc:spChg>
        <pc:spChg chg="add mod">
          <ac:chgData name="Gupta, Rimjhim" userId="31582a57-7b5d-4088-beff-0e27e3056456" providerId="ADAL" clId="{CA457B77-BEA7-4D30-91DD-1EBD4328ED08}" dt="2021-11-16T12:29:30.464" v="2121" actId="14100"/>
          <ac:spMkLst>
            <pc:docMk/>
            <pc:sldMk cId="103704340" sldId="292"/>
            <ac:spMk id="12" creationId="{691341F0-9311-4E86-AC91-0EA37A3F5ED0}"/>
          </ac:spMkLst>
        </pc:spChg>
        <pc:spChg chg="del mod">
          <ac:chgData name="Gupta, Rimjhim" userId="31582a57-7b5d-4088-beff-0e27e3056456" providerId="ADAL" clId="{CA457B77-BEA7-4D30-91DD-1EBD4328ED08}" dt="2021-11-16T12:15:09.848" v="2007"/>
          <ac:spMkLst>
            <pc:docMk/>
            <pc:sldMk cId="103704340" sldId="292"/>
            <ac:spMk id="13" creationId="{D026A11D-1CEE-4454-9F77-1525A0CF6591}"/>
          </ac:spMkLst>
        </pc:spChg>
        <pc:spChg chg="del mod">
          <ac:chgData name="Gupta, Rimjhim" userId="31582a57-7b5d-4088-beff-0e27e3056456" providerId="ADAL" clId="{CA457B77-BEA7-4D30-91DD-1EBD4328ED08}" dt="2021-11-16T12:14:50.009" v="1997"/>
          <ac:spMkLst>
            <pc:docMk/>
            <pc:sldMk cId="103704340" sldId="292"/>
            <ac:spMk id="16" creationId="{0A533DFA-884D-4DD2-86D7-F9EE79F87247}"/>
          </ac:spMkLst>
        </pc:spChg>
        <pc:spChg chg="del mod">
          <ac:chgData name="Gupta, Rimjhim" userId="31582a57-7b5d-4088-beff-0e27e3056456" providerId="ADAL" clId="{CA457B77-BEA7-4D30-91DD-1EBD4328ED08}" dt="2021-11-16T12:14:50.010" v="1999"/>
          <ac:spMkLst>
            <pc:docMk/>
            <pc:sldMk cId="103704340" sldId="292"/>
            <ac:spMk id="19" creationId="{9B29BB5E-68D3-44DE-BC3F-A206492AD680}"/>
          </ac:spMkLst>
        </pc:spChg>
        <pc:spChg chg="del">
          <ac:chgData name="Gupta, Rimjhim" userId="31582a57-7b5d-4088-beff-0e27e3056456" providerId="ADAL" clId="{CA457B77-BEA7-4D30-91DD-1EBD4328ED08}" dt="2021-11-16T12:14:24.102" v="1984" actId="478"/>
          <ac:spMkLst>
            <pc:docMk/>
            <pc:sldMk cId="103704340" sldId="292"/>
            <ac:spMk id="20" creationId="{40CDA5FE-E316-41B6-8C0B-09A4173BC18C}"/>
          </ac:spMkLst>
        </pc:spChg>
        <pc:spChg chg="add mod">
          <ac:chgData name="Gupta, Rimjhim" userId="31582a57-7b5d-4088-beff-0e27e3056456" providerId="ADAL" clId="{CA457B77-BEA7-4D30-91DD-1EBD4328ED08}" dt="2021-11-16T12:15:48.151" v="2019" actId="2085"/>
          <ac:spMkLst>
            <pc:docMk/>
            <pc:sldMk cId="103704340" sldId="292"/>
            <ac:spMk id="21" creationId="{2EC1A3C4-DAD1-4941-B2C4-1EFCAEC5B779}"/>
          </ac:spMkLst>
        </pc:spChg>
        <pc:spChg chg="mod">
          <ac:chgData name="Gupta, Rimjhim" userId="31582a57-7b5d-4088-beff-0e27e3056456" providerId="ADAL" clId="{CA457B77-BEA7-4D30-91DD-1EBD4328ED08}" dt="2021-11-16T12:14:56.970" v="2002" actId="2085"/>
          <ac:spMkLst>
            <pc:docMk/>
            <pc:sldMk cId="103704340" sldId="292"/>
            <ac:spMk id="22" creationId="{6AFAF3A7-4188-4569-A7C2-5157D4F33EF7}"/>
          </ac:spMkLst>
        </pc:spChg>
        <pc:spChg chg="add mod">
          <ac:chgData name="Gupta, Rimjhim" userId="31582a57-7b5d-4088-beff-0e27e3056456" providerId="ADAL" clId="{CA457B77-BEA7-4D30-91DD-1EBD4328ED08}" dt="2021-11-16T12:29:05.377" v="2117" actId="20577"/>
          <ac:spMkLst>
            <pc:docMk/>
            <pc:sldMk cId="103704340" sldId="292"/>
            <ac:spMk id="24" creationId="{5B729AD7-C3C9-43B4-9846-6E8C9B7A908D}"/>
          </ac:spMkLst>
        </pc:spChg>
        <pc:spChg chg="add mod">
          <ac:chgData name="Gupta, Rimjhim" userId="31582a57-7b5d-4088-beff-0e27e3056456" providerId="ADAL" clId="{CA457B77-BEA7-4D30-91DD-1EBD4328ED08}" dt="2021-11-16T12:29:53.294" v="2126" actId="14100"/>
          <ac:spMkLst>
            <pc:docMk/>
            <pc:sldMk cId="103704340" sldId="292"/>
            <ac:spMk id="26" creationId="{EC24D6CC-8FCD-42F0-948D-B74E9F3D01A4}"/>
          </ac:spMkLst>
        </pc:spChg>
        <pc:spChg chg="add mod">
          <ac:chgData name="Gupta, Rimjhim" userId="31582a57-7b5d-4088-beff-0e27e3056456" providerId="ADAL" clId="{CA457B77-BEA7-4D30-91DD-1EBD4328ED08}" dt="2021-11-16T12:31:52.526" v="2163" actId="1076"/>
          <ac:spMkLst>
            <pc:docMk/>
            <pc:sldMk cId="103704340" sldId="292"/>
            <ac:spMk id="28" creationId="{DC70ECB8-41EA-4D21-8AAF-5F55A597F4CD}"/>
          </ac:spMkLst>
        </pc:spChg>
        <pc:picChg chg="add del">
          <ac:chgData name="Gupta, Rimjhim" userId="31582a57-7b5d-4088-beff-0e27e3056456" providerId="ADAL" clId="{CA457B77-BEA7-4D30-91DD-1EBD4328ED08}" dt="2021-11-16T12:15:17.516" v="2011" actId="22"/>
          <ac:picMkLst>
            <pc:docMk/>
            <pc:sldMk cId="103704340" sldId="292"/>
            <ac:picMk id="3" creationId="{CB8FAE5C-7DA9-42DB-A8FE-61034FA1990B}"/>
          </ac:picMkLst>
        </pc:picChg>
        <pc:picChg chg="del">
          <ac:chgData name="Gupta, Rimjhim" userId="31582a57-7b5d-4088-beff-0e27e3056456" providerId="ADAL" clId="{CA457B77-BEA7-4D30-91DD-1EBD4328ED08}" dt="2021-11-16T12:14:28.315" v="1986" actId="478"/>
          <ac:picMkLst>
            <pc:docMk/>
            <pc:sldMk cId="103704340" sldId="292"/>
            <ac:picMk id="7" creationId="{40A7AFBB-5F27-49BB-A83F-F6C346C750F7}"/>
          </ac:picMkLst>
        </pc:picChg>
        <pc:picChg chg="del">
          <ac:chgData name="Gupta, Rimjhim" userId="31582a57-7b5d-4088-beff-0e27e3056456" providerId="ADAL" clId="{CA457B77-BEA7-4D30-91DD-1EBD4328ED08}" dt="2021-11-16T12:14:29.954" v="1987" actId="478"/>
          <ac:picMkLst>
            <pc:docMk/>
            <pc:sldMk cId="103704340" sldId="292"/>
            <ac:picMk id="17" creationId="{4A5EA41F-3B58-4CB2-AA5C-DAA3923E7011}"/>
          </ac:picMkLst>
        </pc:picChg>
        <pc:picChg chg="add del mod">
          <ac:chgData name="Gupta, Rimjhim" userId="31582a57-7b5d-4088-beff-0e27e3056456" providerId="ADAL" clId="{CA457B77-BEA7-4D30-91DD-1EBD4328ED08}" dt="2021-11-16T12:27:21.913" v="2071" actId="478"/>
          <ac:picMkLst>
            <pc:docMk/>
            <pc:sldMk cId="103704340" sldId="292"/>
            <ac:picMk id="25" creationId="{2020E937-FEB2-4FE2-845A-E86DC04F54DE}"/>
          </ac:picMkLst>
        </pc:picChg>
        <pc:picChg chg="add mod">
          <ac:chgData name="Gupta, Rimjhim" userId="31582a57-7b5d-4088-beff-0e27e3056456" providerId="ADAL" clId="{CA457B77-BEA7-4D30-91DD-1EBD4328ED08}" dt="2021-11-16T12:30:01.517" v="2127" actId="1076"/>
          <ac:picMkLst>
            <pc:docMk/>
            <pc:sldMk cId="103704340" sldId="292"/>
            <ac:picMk id="27" creationId="{C7584872-B3B0-4D49-AF5F-14C4DEBCA3CA}"/>
          </ac:picMkLst>
        </pc:picChg>
        <pc:picChg chg="add mod">
          <ac:chgData name="Gupta, Rimjhim" userId="31582a57-7b5d-4088-beff-0e27e3056456" providerId="ADAL" clId="{CA457B77-BEA7-4D30-91DD-1EBD4328ED08}" dt="2021-11-16T12:29:09.932" v="2118" actId="1076"/>
          <ac:picMkLst>
            <pc:docMk/>
            <pc:sldMk cId="103704340" sldId="292"/>
            <ac:picMk id="30" creationId="{0E2A5527-07C2-4BBC-A54C-6E384E7A2A19}"/>
          </ac:picMkLst>
        </pc:picChg>
        <pc:picChg chg="add mod">
          <ac:chgData name="Gupta, Rimjhim" userId="31582a57-7b5d-4088-beff-0e27e3056456" providerId="ADAL" clId="{CA457B77-BEA7-4D30-91DD-1EBD4328ED08}" dt="2021-11-16T12:29:14.625" v="2119" actId="1076"/>
          <ac:picMkLst>
            <pc:docMk/>
            <pc:sldMk cId="103704340" sldId="292"/>
            <ac:picMk id="32" creationId="{B59C2B47-0A0C-466D-BACC-C41CB808F8F4}"/>
          </ac:picMkLst>
        </pc:picChg>
        <pc:cxnChg chg="add mod">
          <ac:chgData name="Gupta, Rimjhim" userId="31582a57-7b5d-4088-beff-0e27e3056456" providerId="ADAL" clId="{CA457B77-BEA7-4D30-91DD-1EBD4328ED08}" dt="2021-11-16T12:16:28.308" v="2020"/>
          <ac:cxnSpMkLst>
            <pc:docMk/>
            <pc:sldMk cId="103704340" sldId="292"/>
            <ac:cxnSpMk id="23" creationId="{5FC842CA-A1E5-48C8-9B36-FEF749E97B48}"/>
          </ac:cxnSpMkLst>
        </pc:cxnChg>
      </pc:sldChg>
      <pc:sldChg chg="add del">
        <pc:chgData name="Gupta, Rimjhim" userId="31582a57-7b5d-4088-beff-0e27e3056456" providerId="ADAL" clId="{CA457B77-BEA7-4D30-91DD-1EBD4328ED08}" dt="2021-11-16T04:51:28.891" v="143" actId="2696"/>
        <pc:sldMkLst>
          <pc:docMk/>
          <pc:sldMk cId="2544247533" sldId="450"/>
        </pc:sldMkLst>
      </pc:sldChg>
      <pc:sldChg chg="add del">
        <pc:chgData name="Gupta, Rimjhim" userId="31582a57-7b5d-4088-beff-0e27e3056456" providerId="ADAL" clId="{CA457B77-BEA7-4D30-91DD-1EBD4328ED08}" dt="2021-11-16T04:50:32.265" v="138" actId="2696"/>
        <pc:sldMkLst>
          <pc:docMk/>
          <pc:sldMk cId="547950747" sldId="617"/>
        </pc:sldMkLst>
      </pc:sldChg>
      <pc:sldChg chg="add del">
        <pc:chgData name="Gupta, Rimjhim" userId="31582a57-7b5d-4088-beff-0e27e3056456" providerId="ADAL" clId="{CA457B77-BEA7-4D30-91DD-1EBD4328ED08}" dt="2021-11-16T04:50:35.125" v="139" actId="2696"/>
        <pc:sldMkLst>
          <pc:docMk/>
          <pc:sldMk cId="3623249496" sldId="683"/>
        </pc:sldMkLst>
      </pc:sldChg>
      <pc:sldChg chg="add del modNotes">
        <pc:chgData name="Gupta, Rimjhim" userId="31582a57-7b5d-4088-beff-0e27e3056456" providerId="ADAL" clId="{CA457B77-BEA7-4D30-91DD-1EBD4328ED08}" dt="2021-11-16T04:51:26.656" v="142" actId="2696"/>
        <pc:sldMkLst>
          <pc:docMk/>
          <pc:sldMk cId="700317658" sldId="787"/>
        </pc:sldMkLst>
      </pc:sldChg>
      <pc:sldMasterChg chg="delSldLayout">
        <pc:chgData name="Gupta, Rimjhim" userId="31582a57-7b5d-4088-beff-0e27e3056456" providerId="ADAL" clId="{CA457B77-BEA7-4D30-91DD-1EBD4328ED08}" dt="2021-11-16T04:51:28.891" v="143" actId="2696"/>
        <pc:sldMasterMkLst>
          <pc:docMk/>
          <pc:sldMasterMk cId="452154798" sldId="2147483884"/>
        </pc:sldMasterMkLst>
        <pc:sldLayoutChg chg="del">
          <pc:chgData name="Gupta, Rimjhim" userId="31582a57-7b5d-4088-beff-0e27e3056456" providerId="ADAL" clId="{CA457B77-BEA7-4D30-91DD-1EBD4328ED08}" dt="2021-11-16T04:51:28.891" v="143" actId="2696"/>
          <pc:sldLayoutMkLst>
            <pc:docMk/>
            <pc:sldMasterMk cId="452154798" sldId="2147483884"/>
            <pc:sldLayoutMk cId="1527126065" sldId="2147483903"/>
          </pc:sldLayoutMkLst>
        </pc:sldLayoutChg>
        <pc:sldLayoutChg chg="del">
          <pc:chgData name="Gupta, Rimjhim" userId="31582a57-7b5d-4088-beff-0e27e3056456" providerId="ADAL" clId="{CA457B77-BEA7-4D30-91DD-1EBD4328ED08}" dt="2021-11-16T04:50:32.265" v="138" actId="2696"/>
          <pc:sldLayoutMkLst>
            <pc:docMk/>
            <pc:sldMasterMk cId="452154798" sldId="2147483884"/>
            <pc:sldLayoutMk cId="1496724763" sldId="2147483904"/>
          </pc:sldLayoutMkLst>
        </pc:sldLayoutChg>
        <pc:sldLayoutChg chg="del">
          <pc:chgData name="Gupta, Rimjhim" userId="31582a57-7b5d-4088-beff-0e27e3056456" providerId="ADAL" clId="{CA457B77-BEA7-4D30-91DD-1EBD4328ED08}" dt="2021-11-16T04:51:26.656" v="142" actId="2696"/>
          <pc:sldLayoutMkLst>
            <pc:docMk/>
            <pc:sldMasterMk cId="452154798" sldId="2147483884"/>
            <pc:sldLayoutMk cId="1637992388" sldId="2147483904"/>
          </pc:sldLayoutMkLst>
        </pc:sldLayoutChg>
      </pc:sldMasterChg>
    </pc:docChg>
  </pc:docChgLst>
  <pc:docChgLst>
    <pc:chgData name="Gupta, Rimjhim" userId="31582a57-7b5d-4088-beff-0e27e3056456" providerId="ADAL" clId="{21330F67-4B49-457F-AD04-1BBBB5503DCC}"/>
    <pc:docChg chg="undo custSel addSld delSld modSld sldOrd">
      <pc:chgData name="Gupta, Rimjhim" userId="31582a57-7b5d-4088-beff-0e27e3056456" providerId="ADAL" clId="{21330F67-4B49-457F-AD04-1BBBB5503DCC}" dt="2021-11-15T19:22:37.224" v="1542" actId="14100"/>
      <pc:docMkLst>
        <pc:docMk/>
      </pc:docMkLst>
      <pc:sldChg chg="addSp delSp modSp mod">
        <pc:chgData name="Gupta, Rimjhim" userId="31582a57-7b5d-4088-beff-0e27e3056456" providerId="ADAL" clId="{21330F67-4B49-457F-AD04-1BBBB5503DCC}" dt="2021-11-14T11:30:19.145" v="190" actId="26606"/>
        <pc:sldMkLst>
          <pc:docMk/>
          <pc:sldMk cId="2650029550" sldId="256"/>
        </pc:sldMkLst>
        <pc:spChg chg="mod">
          <ac:chgData name="Gupta, Rimjhim" userId="31582a57-7b5d-4088-beff-0e27e3056456" providerId="ADAL" clId="{21330F67-4B49-457F-AD04-1BBBB5503DCC}" dt="2021-11-14T09:27:09.159" v="75" actId="26606"/>
          <ac:spMkLst>
            <pc:docMk/>
            <pc:sldMk cId="2650029550" sldId="256"/>
            <ac:spMk id="5" creationId="{BC3DC7C3-BFB7-473B-9043-E67F576C0590}"/>
          </ac:spMkLst>
        </pc:spChg>
        <pc:spChg chg="del">
          <ac:chgData name="Gupta, Rimjhim" userId="31582a57-7b5d-4088-beff-0e27e3056456" providerId="ADAL" clId="{21330F67-4B49-457F-AD04-1BBBB5503DCC}" dt="2021-11-14T09:27:09.159" v="75" actId="26606"/>
          <ac:spMkLst>
            <pc:docMk/>
            <pc:sldMk cId="2650029550" sldId="256"/>
            <ac:spMk id="37" creationId="{7509B08A-C1EC-478C-86AF-60ADE06D9BBB}"/>
          </ac:spMkLst>
        </pc:spChg>
        <pc:spChg chg="del">
          <ac:chgData name="Gupta, Rimjhim" userId="31582a57-7b5d-4088-beff-0e27e3056456" providerId="ADAL" clId="{21330F67-4B49-457F-AD04-1BBBB5503DCC}" dt="2021-11-14T09:27:09.159" v="75" actId="26606"/>
          <ac:spMkLst>
            <pc:docMk/>
            <pc:sldMk cId="2650029550" sldId="256"/>
            <ac:spMk id="39" creationId="{221CC330-4259-4C32-BF8B-5FE13FFABB3A}"/>
          </ac:spMkLst>
        </pc:spChg>
        <pc:grpChg chg="del">
          <ac:chgData name="Gupta, Rimjhim" userId="31582a57-7b5d-4088-beff-0e27e3056456" providerId="ADAL" clId="{21330F67-4B49-457F-AD04-1BBBB5503DCC}" dt="2021-11-14T09:27:09.159" v="75" actId="26606"/>
          <ac:grpSpMkLst>
            <pc:docMk/>
            <pc:sldMk cId="2650029550" sldId="256"/>
            <ac:grpSpMk id="30" creationId="{6CC7770B-E4E1-42D6-9437-DAA4A3A9E659}"/>
          </ac:grpSpMkLst>
        </pc:grpChg>
        <pc:grpChg chg="add del">
          <ac:chgData name="Gupta, Rimjhim" userId="31582a57-7b5d-4088-beff-0e27e3056456" providerId="ADAL" clId="{21330F67-4B49-457F-AD04-1BBBB5503DCC}" dt="2021-11-14T11:30:00.510" v="189" actId="26606"/>
          <ac:grpSpMkLst>
            <pc:docMk/>
            <pc:sldMk cId="2650029550" sldId="256"/>
            <ac:grpSpMk id="64" creationId="{AF304036-39E3-48EB-90A1-E9E4F96E04BC}"/>
          </ac:grpSpMkLst>
        </pc:grpChg>
        <pc:grpChg chg="add">
          <ac:chgData name="Gupta, Rimjhim" userId="31582a57-7b5d-4088-beff-0e27e3056456" providerId="ADAL" clId="{21330F67-4B49-457F-AD04-1BBBB5503DCC}" dt="2021-11-14T11:30:00.510" v="189" actId="26606"/>
          <ac:grpSpMkLst>
            <pc:docMk/>
            <pc:sldMk cId="2650029550" sldId="256"/>
            <ac:grpSpMk id="74" creationId="{AF304036-39E3-48EB-90A1-E9E4F96E04BC}"/>
          </ac:grpSpMkLst>
        </pc:grpChg>
        <pc:graphicFrameChg chg="mod modGraphic">
          <ac:chgData name="Gupta, Rimjhim" userId="31582a57-7b5d-4088-beff-0e27e3056456" providerId="ADAL" clId="{21330F67-4B49-457F-AD04-1BBBB5503DCC}" dt="2021-11-14T11:30:19.145" v="190" actId="26606"/>
          <ac:graphicFrameMkLst>
            <pc:docMk/>
            <pc:sldMk cId="2650029550" sldId="256"/>
            <ac:graphicFrameMk id="59" creationId="{BFA5A55E-5DC9-4C81-B7A8-2C9920AB06AF}"/>
          </ac:graphicFrameMkLst>
        </pc:graphicFrameChg>
      </pc:sldChg>
      <pc:sldChg chg="addSp delSp modSp del mod setBg setClrOvrMap addCm delCm modCm">
        <pc:chgData name="Gupta, Rimjhim" userId="31582a57-7b5d-4088-beff-0e27e3056456" providerId="ADAL" clId="{21330F67-4B49-457F-AD04-1BBBB5503DCC}" dt="2021-11-15T18:04:36.386" v="863" actId="2696"/>
        <pc:sldMkLst>
          <pc:docMk/>
          <pc:sldMk cId="2970438597" sldId="257"/>
        </pc:sldMkLst>
        <pc:spChg chg="mod">
          <ac:chgData name="Gupta, Rimjhim" userId="31582a57-7b5d-4088-beff-0e27e3056456" providerId="ADAL" clId="{21330F67-4B49-457F-AD04-1BBBB5503DCC}" dt="2021-11-14T09:28:12.546" v="94" actId="26606"/>
          <ac:spMkLst>
            <pc:docMk/>
            <pc:sldMk cId="2970438597" sldId="257"/>
            <ac:spMk id="5" creationId="{450B894C-AE99-4318-B2B7-2850DAEEE981}"/>
          </ac:spMkLst>
        </pc:spChg>
        <pc:spChg chg="add del">
          <ac:chgData name="Gupta, Rimjhim" userId="31582a57-7b5d-4088-beff-0e27e3056456" providerId="ADAL" clId="{21330F67-4B49-457F-AD04-1BBBB5503DCC}" dt="2021-11-14T09:27:42.125" v="88" actId="26606"/>
          <ac:spMkLst>
            <pc:docMk/>
            <pc:sldMk cId="2970438597" sldId="257"/>
            <ac:spMk id="79" creationId="{5BE6EAF4-FC85-4B1C-AE4F-A1288AEA61E9}"/>
          </ac:spMkLst>
        </pc:spChg>
        <pc:spChg chg="add del">
          <ac:chgData name="Gupta, Rimjhim" userId="31582a57-7b5d-4088-beff-0e27e3056456" providerId="ADAL" clId="{21330F67-4B49-457F-AD04-1BBBB5503DCC}" dt="2021-11-14T09:27:23.419" v="77" actId="26606"/>
          <ac:spMkLst>
            <pc:docMk/>
            <pc:sldMk cId="2970438597" sldId="257"/>
            <ac:spMk id="96" creationId="{FC950C02-8CE8-4ACC-8210-CC963E69DBFD}"/>
          </ac:spMkLst>
        </pc:spChg>
        <pc:spChg chg="add del">
          <ac:chgData name="Gupta, Rimjhim" userId="31582a57-7b5d-4088-beff-0e27e3056456" providerId="ADAL" clId="{21330F67-4B49-457F-AD04-1BBBB5503DCC}" dt="2021-11-14T09:27:23.419" v="77" actId="26606"/>
          <ac:spMkLst>
            <pc:docMk/>
            <pc:sldMk cId="2970438597" sldId="257"/>
            <ac:spMk id="98" creationId="{DBFCB5EF-76C1-4813-9707-3AD8CBB58C30}"/>
          </ac:spMkLst>
        </pc:spChg>
        <pc:spChg chg="add del">
          <ac:chgData name="Gupta, Rimjhim" userId="31582a57-7b5d-4088-beff-0e27e3056456" providerId="ADAL" clId="{21330F67-4B49-457F-AD04-1BBBB5503DCC}" dt="2021-11-14T09:27:26.494" v="79" actId="26606"/>
          <ac:spMkLst>
            <pc:docMk/>
            <pc:sldMk cId="2970438597" sldId="257"/>
            <ac:spMk id="108" creationId="{4ED6F342-DE7D-43C3-B84D-1BD4C53A945C}"/>
          </ac:spMkLst>
        </pc:spChg>
        <pc:spChg chg="add del">
          <ac:chgData name="Gupta, Rimjhim" userId="31582a57-7b5d-4088-beff-0e27e3056456" providerId="ADAL" clId="{21330F67-4B49-457F-AD04-1BBBB5503DCC}" dt="2021-11-14T09:27:26.494" v="79" actId="26606"/>
          <ac:spMkLst>
            <pc:docMk/>
            <pc:sldMk cId="2970438597" sldId="257"/>
            <ac:spMk id="109" creationId="{A1AC946F-C59B-4CBB-9AF3-6A953E0A2E39}"/>
          </ac:spMkLst>
        </pc:spChg>
        <pc:spChg chg="add del">
          <ac:chgData name="Gupta, Rimjhim" userId="31582a57-7b5d-4088-beff-0e27e3056456" providerId="ADAL" clId="{21330F67-4B49-457F-AD04-1BBBB5503DCC}" dt="2021-11-14T09:27:27.612" v="82" actId="26606"/>
          <ac:spMkLst>
            <pc:docMk/>
            <pc:sldMk cId="2970438597" sldId="257"/>
            <ac:spMk id="113" creationId="{5BE6EAF4-FC85-4B1C-AE4F-A1288AEA61E9}"/>
          </ac:spMkLst>
        </pc:spChg>
        <pc:spChg chg="add del">
          <ac:chgData name="Gupta, Rimjhim" userId="31582a57-7b5d-4088-beff-0e27e3056456" providerId="ADAL" clId="{21330F67-4B49-457F-AD04-1BBBB5503DCC}" dt="2021-11-14T09:27:41.491" v="85" actId="26606"/>
          <ac:spMkLst>
            <pc:docMk/>
            <pc:sldMk cId="2970438597" sldId="257"/>
            <ac:spMk id="126" creationId="{5BE6EAF4-FC85-4B1C-AE4F-A1288AEA61E9}"/>
          </ac:spMkLst>
        </pc:spChg>
        <pc:spChg chg="add del">
          <ac:chgData name="Gupta, Rimjhim" userId="31582a57-7b5d-4088-beff-0e27e3056456" providerId="ADAL" clId="{21330F67-4B49-457F-AD04-1BBBB5503DCC}" dt="2021-11-14T09:28:12.546" v="94" actId="26606"/>
          <ac:spMkLst>
            <pc:docMk/>
            <pc:sldMk cId="2970438597" sldId="257"/>
            <ac:spMk id="141" creationId="{FC950C02-8CE8-4ACC-8210-CC963E69DBFD}"/>
          </ac:spMkLst>
        </pc:spChg>
        <pc:spChg chg="add del">
          <ac:chgData name="Gupta, Rimjhim" userId="31582a57-7b5d-4088-beff-0e27e3056456" providerId="ADAL" clId="{21330F67-4B49-457F-AD04-1BBBB5503DCC}" dt="2021-11-14T09:28:12.546" v="94" actId="26606"/>
          <ac:spMkLst>
            <pc:docMk/>
            <pc:sldMk cId="2970438597" sldId="257"/>
            <ac:spMk id="142" creationId="{DBFCB5EF-76C1-4813-9707-3AD8CBB58C30}"/>
          </ac:spMkLst>
        </pc:spChg>
        <pc:spChg chg="add del">
          <ac:chgData name="Gupta, Rimjhim" userId="31582a57-7b5d-4088-beff-0e27e3056456" providerId="ADAL" clId="{21330F67-4B49-457F-AD04-1BBBB5503DCC}" dt="2021-11-14T09:28:06.956" v="90" actId="26606"/>
          <ac:spMkLst>
            <pc:docMk/>
            <pc:sldMk cId="2970438597" sldId="257"/>
            <ac:spMk id="155" creationId="{99A05CE3-32FD-4E83-BED0-EEF64AFD343B}"/>
          </ac:spMkLst>
        </pc:spChg>
        <pc:spChg chg="add del">
          <ac:chgData name="Gupta, Rimjhim" userId="31582a57-7b5d-4088-beff-0e27e3056456" providerId="ADAL" clId="{21330F67-4B49-457F-AD04-1BBBB5503DCC}" dt="2021-11-14T09:28:06.956" v="90" actId="26606"/>
          <ac:spMkLst>
            <pc:docMk/>
            <pc:sldMk cId="2970438597" sldId="257"/>
            <ac:spMk id="157" creationId="{1FD334F1-7814-45F7-AD36-CC0ED67851A0}"/>
          </ac:spMkLst>
        </pc:spChg>
        <pc:spChg chg="add del">
          <ac:chgData name="Gupta, Rimjhim" userId="31582a57-7b5d-4088-beff-0e27e3056456" providerId="ADAL" clId="{21330F67-4B49-457F-AD04-1BBBB5503DCC}" dt="2021-11-14T09:28:12.510" v="93" actId="26606"/>
          <ac:spMkLst>
            <pc:docMk/>
            <pc:sldMk cId="2970438597" sldId="257"/>
            <ac:spMk id="160" creationId="{FC950C02-8CE8-4ACC-8210-CC963E69DBFD}"/>
          </ac:spMkLst>
        </pc:spChg>
        <pc:spChg chg="add del">
          <ac:chgData name="Gupta, Rimjhim" userId="31582a57-7b5d-4088-beff-0e27e3056456" providerId="ADAL" clId="{21330F67-4B49-457F-AD04-1BBBB5503DCC}" dt="2021-11-14T09:28:12.510" v="93" actId="26606"/>
          <ac:spMkLst>
            <pc:docMk/>
            <pc:sldMk cId="2970438597" sldId="257"/>
            <ac:spMk id="161" creationId="{DBFCB5EF-76C1-4813-9707-3AD8CBB58C30}"/>
          </ac:spMkLst>
        </pc:spChg>
        <pc:spChg chg="add">
          <ac:chgData name="Gupta, Rimjhim" userId="31582a57-7b5d-4088-beff-0e27e3056456" providerId="ADAL" clId="{21330F67-4B49-457F-AD04-1BBBB5503DCC}" dt="2021-11-14T09:28:12.546" v="94" actId="26606"/>
          <ac:spMkLst>
            <pc:docMk/>
            <pc:sldMk cId="2970438597" sldId="257"/>
            <ac:spMk id="174" creationId="{99A05CE3-32FD-4E83-BED0-EEF64AFD343B}"/>
          </ac:spMkLst>
        </pc:spChg>
        <pc:spChg chg="add">
          <ac:chgData name="Gupta, Rimjhim" userId="31582a57-7b5d-4088-beff-0e27e3056456" providerId="ADAL" clId="{21330F67-4B49-457F-AD04-1BBBB5503DCC}" dt="2021-11-14T09:28:12.546" v="94" actId="26606"/>
          <ac:spMkLst>
            <pc:docMk/>
            <pc:sldMk cId="2970438597" sldId="257"/>
            <ac:spMk id="175" creationId="{1FD334F1-7814-45F7-AD36-CC0ED67851A0}"/>
          </ac:spMkLst>
        </pc:spChg>
        <pc:grpChg chg="add del">
          <ac:chgData name="Gupta, Rimjhim" userId="31582a57-7b5d-4088-beff-0e27e3056456" providerId="ADAL" clId="{21330F67-4B49-457F-AD04-1BBBB5503DCC}" dt="2021-11-14T09:27:42.125" v="88" actId="26606"/>
          <ac:grpSpMkLst>
            <pc:docMk/>
            <pc:sldMk cId="2970438597" sldId="257"/>
            <ac:grpSpMk id="78" creationId="{AF304036-39E3-48EB-90A1-E9E4F96E04BC}"/>
          </ac:grpSpMkLst>
        </pc:grpChg>
        <pc:grpChg chg="add del">
          <ac:chgData name="Gupta, Rimjhim" userId="31582a57-7b5d-4088-beff-0e27e3056456" providerId="ADAL" clId="{21330F67-4B49-457F-AD04-1BBBB5503DCC}" dt="2021-11-14T09:27:42.125" v="88" actId="26606"/>
          <ac:grpSpMkLst>
            <pc:docMk/>
            <pc:sldMk cId="2970438597" sldId="257"/>
            <ac:grpSpMk id="80" creationId="{4BDDA2C6-0A45-450E-9B01-0DF332457D07}"/>
          </ac:grpSpMkLst>
        </pc:grpChg>
        <pc:grpChg chg="add del">
          <ac:chgData name="Gupta, Rimjhim" userId="31582a57-7b5d-4088-beff-0e27e3056456" providerId="ADAL" clId="{21330F67-4B49-457F-AD04-1BBBB5503DCC}" dt="2021-11-14T09:27:23.419" v="77" actId="26606"/>
          <ac:grpSpMkLst>
            <pc:docMk/>
            <pc:sldMk cId="2970438597" sldId="257"/>
            <ac:grpSpMk id="89" creationId="{AF304036-39E3-48EB-90A1-E9E4F96E04BC}"/>
          </ac:grpSpMkLst>
        </pc:grpChg>
        <pc:grpChg chg="add del">
          <ac:chgData name="Gupta, Rimjhim" userId="31582a57-7b5d-4088-beff-0e27e3056456" providerId="ADAL" clId="{21330F67-4B49-457F-AD04-1BBBB5503DCC}" dt="2021-11-14T09:27:23.419" v="77" actId="26606"/>
          <ac:grpSpMkLst>
            <pc:docMk/>
            <pc:sldMk cId="2970438597" sldId="257"/>
            <ac:grpSpMk id="100" creationId="{A9B229E8-CF50-4088-9A92-BB021EE7888B}"/>
          </ac:grpSpMkLst>
        </pc:grpChg>
        <pc:grpChg chg="add del">
          <ac:chgData name="Gupta, Rimjhim" userId="31582a57-7b5d-4088-beff-0e27e3056456" providerId="ADAL" clId="{21330F67-4B49-457F-AD04-1BBBB5503DCC}" dt="2021-11-14T09:27:26.494" v="79" actId="26606"/>
          <ac:grpSpMkLst>
            <pc:docMk/>
            <pc:sldMk cId="2970438597" sldId="257"/>
            <ac:grpSpMk id="107" creationId="{AF304036-39E3-48EB-90A1-E9E4F96E04BC}"/>
          </ac:grpSpMkLst>
        </pc:grpChg>
        <pc:grpChg chg="add del">
          <ac:chgData name="Gupta, Rimjhim" userId="31582a57-7b5d-4088-beff-0e27e3056456" providerId="ADAL" clId="{21330F67-4B49-457F-AD04-1BBBB5503DCC}" dt="2021-11-14T09:27:26.494" v="79" actId="26606"/>
          <ac:grpSpMkLst>
            <pc:docMk/>
            <pc:sldMk cId="2970438597" sldId="257"/>
            <ac:grpSpMk id="110" creationId="{4A325345-575E-4448-8D1D-580BE86FFBC0}"/>
          </ac:grpSpMkLst>
        </pc:grpChg>
        <pc:grpChg chg="add del">
          <ac:chgData name="Gupta, Rimjhim" userId="31582a57-7b5d-4088-beff-0e27e3056456" providerId="ADAL" clId="{21330F67-4B49-457F-AD04-1BBBB5503DCC}" dt="2021-11-14T09:27:27.612" v="82" actId="26606"/>
          <ac:grpSpMkLst>
            <pc:docMk/>
            <pc:sldMk cId="2970438597" sldId="257"/>
            <ac:grpSpMk id="112" creationId="{AF304036-39E3-48EB-90A1-E9E4F96E04BC}"/>
          </ac:grpSpMkLst>
        </pc:grpChg>
        <pc:grpChg chg="add del">
          <ac:chgData name="Gupta, Rimjhim" userId="31582a57-7b5d-4088-beff-0e27e3056456" providerId="ADAL" clId="{21330F67-4B49-457F-AD04-1BBBB5503DCC}" dt="2021-11-14T09:27:27.612" v="82" actId="26606"/>
          <ac:grpSpMkLst>
            <pc:docMk/>
            <pc:sldMk cId="2970438597" sldId="257"/>
            <ac:grpSpMk id="114" creationId="{4BDDA2C6-0A45-450E-9B01-0DF332457D07}"/>
          </ac:grpSpMkLst>
        </pc:grpChg>
        <pc:grpChg chg="add del">
          <ac:chgData name="Gupta, Rimjhim" userId="31582a57-7b5d-4088-beff-0e27e3056456" providerId="ADAL" clId="{21330F67-4B49-457F-AD04-1BBBB5503DCC}" dt="2021-11-14T09:27:41.491" v="85" actId="26606"/>
          <ac:grpSpMkLst>
            <pc:docMk/>
            <pc:sldMk cId="2970438597" sldId="257"/>
            <ac:grpSpMk id="125" creationId="{AF304036-39E3-48EB-90A1-E9E4F96E04BC}"/>
          </ac:grpSpMkLst>
        </pc:grpChg>
        <pc:grpChg chg="add del">
          <ac:chgData name="Gupta, Rimjhim" userId="31582a57-7b5d-4088-beff-0e27e3056456" providerId="ADAL" clId="{21330F67-4B49-457F-AD04-1BBBB5503DCC}" dt="2021-11-14T09:27:41.491" v="85" actId="26606"/>
          <ac:grpSpMkLst>
            <pc:docMk/>
            <pc:sldMk cId="2970438597" sldId="257"/>
            <ac:grpSpMk id="127" creationId="{4BDDA2C6-0A45-450E-9B01-0DF332457D07}"/>
          </ac:grpSpMkLst>
        </pc:grpChg>
        <pc:grpChg chg="add del">
          <ac:chgData name="Gupta, Rimjhim" userId="31582a57-7b5d-4088-beff-0e27e3056456" providerId="ADAL" clId="{21330F67-4B49-457F-AD04-1BBBB5503DCC}" dt="2021-11-14T09:27:42.087" v="87" actId="26606"/>
          <ac:grpSpMkLst>
            <pc:docMk/>
            <pc:sldMk cId="2970438597" sldId="257"/>
            <ac:grpSpMk id="138" creationId="{AF304036-39E3-48EB-90A1-E9E4F96E04BC}"/>
          </ac:grpSpMkLst>
        </pc:grpChg>
        <pc:grpChg chg="add del">
          <ac:chgData name="Gupta, Rimjhim" userId="31582a57-7b5d-4088-beff-0e27e3056456" providerId="ADAL" clId="{21330F67-4B49-457F-AD04-1BBBB5503DCC}" dt="2021-11-14T09:28:12.546" v="94" actId="26606"/>
          <ac:grpSpMkLst>
            <pc:docMk/>
            <pc:sldMk cId="2970438597" sldId="257"/>
            <ac:grpSpMk id="140" creationId="{AF304036-39E3-48EB-90A1-E9E4F96E04BC}"/>
          </ac:grpSpMkLst>
        </pc:grpChg>
        <pc:grpChg chg="add del">
          <ac:chgData name="Gupta, Rimjhim" userId="31582a57-7b5d-4088-beff-0e27e3056456" providerId="ADAL" clId="{21330F67-4B49-457F-AD04-1BBBB5503DCC}" dt="2021-11-14T09:28:12.546" v="94" actId="26606"/>
          <ac:grpSpMkLst>
            <pc:docMk/>
            <pc:sldMk cId="2970438597" sldId="257"/>
            <ac:grpSpMk id="143" creationId="{A9B229E8-CF50-4088-9A92-BB021EE7888B}"/>
          </ac:grpSpMkLst>
        </pc:grpChg>
        <pc:grpChg chg="add del">
          <ac:chgData name="Gupta, Rimjhim" userId="31582a57-7b5d-4088-beff-0e27e3056456" providerId="ADAL" clId="{21330F67-4B49-457F-AD04-1BBBB5503DCC}" dt="2021-11-14T09:28:06.956" v="90" actId="26606"/>
          <ac:grpSpMkLst>
            <pc:docMk/>
            <pc:sldMk cId="2970438597" sldId="257"/>
            <ac:grpSpMk id="148" creationId="{AF304036-39E3-48EB-90A1-E9E4F96E04BC}"/>
          </ac:grpSpMkLst>
        </pc:grpChg>
        <pc:grpChg chg="add del">
          <ac:chgData name="Gupta, Rimjhim" userId="31582a57-7b5d-4088-beff-0e27e3056456" providerId="ADAL" clId="{21330F67-4B49-457F-AD04-1BBBB5503DCC}" dt="2021-11-14T09:28:12.510" v="93" actId="26606"/>
          <ac:grpSpMkLst>
            <pc:docMk/>
            <pc:sldMk cId="2970438597" sldId="257"/>
            <ac:grpSpMk id="159" creationId="{AF304036-39E3-48EB-90A1-E9E4F96E04BC}"/>
          </ac:grpSpMkLst>
        </pc:grpChg>
        <pc:grpChg chg="add del">
          <ac:chgData name="Gupta, Rimjhim" userId="31582a57-7b5d-4088-beff-0e27e3056456" providerId="ADAL" clId="{21330F67-4B49-457F-AD04-1BBBB5503DCC}" dt="2021-11-14T09:28:12.510" v="93" actId="26606"/>
          <ac:grpSpMkLst>
            <pc:docMk/>
            <pc:sldMk cId="2970438597" sldId="257"/>
            <ac:grpSpMk id="162" creationId="{A9B229E8-CF50-4088-9A92-BB021EE7888B}"/>
          </ac:grpSpMkLst>
        </pc:grpChg>
        <pc:grpChg chg="add">
          <ac:chgData name="Gupta, Rimjhim" userId="31582a57-7b5d-4088-beff-0e27e3056456" providerId="ADAL" clId="{21330F67-4B49-457F-AD04-1BBBB5503DCC}" dt="2021-11-14T09:28:12.546" v="94" actId="26606"/>
          <ac:grpSpMkLst>
            <pc:docMk/>
            <pc:sldMk cId="2970438597" sldId="257"/>
            <ac:grpSpMk id="173" creationId="{AF304036-39E3-48EB-90A1-E9E4F96E04BC}"/>
          </ac:grpSpMkLst>
        </pc:grpChg>
        <pc:graphicFrameChg chg="mod modGraphic">
          <ac:chgData name="Gupta, Rimjhim" userId="31582a57-7b5d-4088-beff-0e27e3056456" providerId="ADAL" clId="{21330F67-4B49-457F-AD04-1BBBB5503DCC}" dt="2021-11-14T09:28:12.546" v="94" actId="26606"/>
          <ac:graphicFrameMkLst>
            <pc:docMk/>
            <pc:sldMk cId="2970438597" sldId="257"/>
            <ac:graphicFrameMk id="84" creationId="{800E10A6-09B9-4190-8980-CDE64872DE18}"/>
          </ac:graphicFrameMkLst>
        </pc:graphicFrameChg>
        <pc:cxnChg chg="mod replId">
          <ac:chgData name="Gupta, Rimjhim" userId="31582a57-7b5d-4088-beff-0e27e3056456" providerId="ADAL" clId="{21330F67-4B49-457F-AD04-1BBBB5503DCC}" dt="2021-11-14T09:27:41.491" v="85" actId="26606"/>
          <ac:cxnSpMkLst>
            <pc:docMk/>
            <pc:sldMk cId="2970438597" sldId="257"/>
            <ac:cxnSpMk id="13" creationId="{6C16B335-DFB3-42D0-8E8F-D5CE97681DD3}"/>
          </ac:cxnSpMkLst>
        </pc:cxnChg>
        <pc:cxnChg chg="mod replId">
          <ac:chgData name="Gupta, Rimjhim" userId="31582a57-7b5d-4088-beff-0e27e3056456" providerId="ADAL" clId="{21330F67-4B49-457F-AD04-1BBBB5503DCC}" dt="2021-11-14T09:27:41.491" v="85" actId="26606"/>
          <ac:cxnSpMkLst>
            <pc:docMk/>
            <pc:sldMk cId="2970438597" sldId="257"/>
            <ac:cxnSpMk id="14" creationId="{8ADF6BEA-9B00-4A45-9502-ED57899CC6C8}"/>
          </ac:cxnSpMkLst>
        </pc:cxnChg>
        <pc:cxnChg chg="mod replId">
          <ac:chgData name="Gupta, Rimjhim" userId="31582a57-7b5d-4088-beff-0e27e3056456" providerId="ADAL" clId="{21330F67-4B49-457F-AD04-1BBBB5503DCC}" dt="2021-11-14T09:27:41.491" v="85" actId="26606"/>
          <ac:cxnSpMkLst>
            <pc:docMk/>
            <pc:sldMk cId="2970438597" sldId="257"/>
            <ac:cxnSpMk id="15" creationId="{3C266409-B21D-4344-A1A5-560B873D7D93}"/>
          </ac:cxnSpMkLst>
        </pc:cxnChg>
        <pc:cxnChg chg="mod replId">
          <ac:chgData name="Gupta, Rimjhim" userId="31582a57-7b5d-4088-beff-0e27e3056456" providerId="ADAL" clId="{21330F67-4B49-457F-AD04-1BBBB5503DCC}" dt="2021-11-14T09:27:41.491" v="85" actId="26606"/>
          <ac:cxnSpMkLst>
            <pc:docMk/>
            <pc:sldMk cId="2970438597" sldId="257"/>
            <ac:cxnSpMk id="16" creationId="{BB481BB8-131B-4579-BDD2-179514FCAE9E}"/>
          </ac:cxnSpMkLst>
        </pc:cxnChg>
        <pc:cxnChg chg="mod replId">
          <ac:chgData name="Gupta, Rimjhim" userId="31582a57-7b5d-4088-beff-0e27e3056456" providerId="ADAL" clId="{21330F67-4B49-457F-AD04-1BBBB5503DCC}" dt="2021-11-14T09:27:41.491" v="85" actId="26606"/>
          <ac:cxnSpMkLst>
            <pc:docMk/>
            <pc:sldMk cId="2970438597" sldId="257"/>
            <ac:cxnSpMk id="17" creationId="{F8FCA078-92FC-42F0-99E5-8D9770B77CE8}"/>
          </ac:cxnSpMkLst>
        </pc:cxnChg>
        <pc:cxnChg chg="mod replId">
          <ac:chgData name="Gupta, Rimjhim" userId="31582a57-7b5d-4088-beff-0e27e3056456" providerId="ADAL" clId="{21330F67-4B49-457F-AD04-1BBBB5503DCC}" dt="2021-11-14T09:27:41.491" v="85" actId="26606"/>
          <ac:cxnSpMkLst>
            <pc:docMk/>
            <pc:sldMk cId="2970438597" sldId="257"/>
            <ac:cxnSpMk id="24" creationId="{87784408-C716-4A3D-B952-30451D5C0FED}"/>
          </ac:cxnSpMkLst>
        </pc:cxnChg>
        <pc:cxnChg chg="mod replId">
          <ac:chgData name="Gupta, Rimjhim" userId="31582a57-7b5d-4088-beff-0e27e3056456" providerId="ADAL" clId="{21330F67-4B49-457F-AD04-1BBBB5503DCC}" dt="2021-11-14T09:27:41.491" v="85" actId="26606"/>
          <ac:cxnSpMkLst>
            <pc:docMk/>
            <pc:sldMk cId="2970438597" sldId="257"/>
            <ac:cxnSpMk id="25" creationId="{64E099B9-FBE7-4F4D-84AD-FE282B23AC3C}"/>
          </ac:cxnSpMkLst>
        </pc:cxnChg>
        <pc:cxnChg chg="mod replId">
          <ac:chgData name="Gupta, Rimjhim" userId="31582a57-7b5d-4088-beff-0e27e3056456" providerId="ADAL" clId="{21330F67-4B49-457F-AD04-1BBBB5503DCC}" dt="2021-11-14T09:27:41.491" v="85" actId="26606"/>
          <ac:cxnSpMkLst>
            <pc:docMk/>
            <pc:sldMk cId="2970438597" sldId="257"/>
            <ac:cxnSpMk id="81" creationId="{3E49B20D-202A-4B44-9900-8FCAF4B2AAAF}"/>
          </ac:cxnSpMkLst>
        </pc:cxnChg>
        <pc:cxnChg chg="mod replId">
          <ac:chgData name="Gupta, Rimjhim" userId="31582a57-7b5d-4088-beff-0e27e3056456" providerId="ADAL" clId="{21330F67-4B49-457F-AD04-1BBBB5503DCC}" dt="2021-11-14T09:27:41.491" v="85" actId="26606"/>
          <ac:cxnSpMkLst>
            <pc:docMk/>
            <pc:sldMk cId="2970438597" sldId="257"/>
            <ac:cxnSpMk id="82" creationId="{83742207-99C9-4973-B3F5-ED1292ED4C8D}"/>
          </ac:cxnSpMkLst>
        </pc:cxnChg>
        <pc:cxnChg chg="mod replId">
          <ac:chgData name="Gupta, Rimjhim" userId="31582a57-7b5d-4088-beff-0e27e3056456" providerId="ADAL" clId="{21330F67-4B49-457F-AD04-1BBBB5503DCC}" dt="2021-11-14T09:27:41.491" v="85" actId="26606"/>
          <ac:cxnSpMkLst>
            <pc:docMk/>
            <pc:sldMk cId="2970438597" sldId="257"/>
            <ac:cxnSpMk id="83" creationId="{DE32795D-E406-44F8-9121-3A547F34B64A}"/>
          </ac:cxnSpMkLst>
        </pc:cxnChg>
        <pc:cxnChg chg="mod replId">
          <ac:chgData name="Gupta, Rimjhim" userId="31582a57-7b5d-4088-beff-0e27e3056456" providerId="ADAL" clId="{21330F67-4B49-457F-AD04-1BBBB5503DCC}" dt="2021-11-14T09:28:12.510" v="93" actId="26606"/>
          <ac:cxnSpMkLst>
            <pc:docMk/>
            <pc:sldMk cId="2970438597" sldId="257"/>
            <ac:cxnSpMk id="90" creationId="{6C16B335-DFB3-42D0-8E8F-D5CE97681DD3}"/>
          </ac:cxnSpMkLst>
        </pc:cxnChg>
        <pc:cxnChg chg="mod replId">
          <ac:chgData name="Gupta, Rimjhim" userId="31582a57-7b5d-4088-beff-0e27e3056456" providerId="ADAL" clId="{21330F67-4B49-457F-AD04-1BBBB5503DCC}" dt="2021-11-14T09:28:12.510" v="93" actId="26606"/>
          <ac:cxnSpMkLst>
            <pc:docMk/>
            <pc:sldMk cId="2970438597" sldId="257"/>
            <ac:cxnSpMk id="91" creationId="{8ADF6BEA-9B00-4A45-9502-ED57899CC6C8}"/>
          </ac:cxnSpMkLst>
        </pc:cxnChg>
        <pc:cxnChg chg="mod replId">
          <ac:chgData name="Gupta, Rimjhim" userId="31582a57-7b5d-4088-beff-0e27e3056456" providerId="ADAL" clId="{21330F67-4B49-457F-AD04-1BBBB5503DCC}" dt="2021-11-14T09:28:12.510" v="93" actId="26606"/>
          <ac:cxnSpMkLst>
            <pc:docMk/>
            <pc:sldMk cId="2970438597" sldId="257"/>
            <ac:cxnSpMk id="92" creationId="{3C266409-B21D-4344-A1A5-560B873D7D93}"/>
          </ac:cxnSpMkLst>
        </pc:cxnChg>
        <pc:cxnChg chg="mod replId">
          <ac:chgData name="Gupta, Rimjhim" userId="31582a57-7b5d-4088-beff-0e27e3056456" providerId="ADAL" clId="{21330F67-4B49-457F-AD04-1BBBB5503DCC}" dt="2021-11-14T09:28:12.510" v="93" actId="26606"/>
          <ac:cxnSpMkLst>
            <pc:docMk/>
            <pc:sldMk cId="2970438597" sldId="257"/>
            <ac:cxnSpMk id="93" creationId="{BB481BB8-131B-4579-BDD2-179514FCAE9E}"/>
          </ac:cxnSpMkLst>
        </pc:cxnChg>
        <pc:cxnChg chg="mod replId">
          <ac:chgData name="Gupta, Rimjhim" userId="31582a57-7b5d-4088-beff-0e27e3056456" providerId="ADAL" clId="{21330F67-4B49-457F-AD04-1BBBB5503DCC}" dt="2021-11-14T09:28:12.510" v="93" actId="26606"/>
          <ac:cxnSpMkLst>
            <pc:docMk/>
            <pc:sldMk cId="2970438597" sldId="257"/>
            <ac:cxnSpMk id="94" creationId="{F8FCA078-92FC-42F0-99E5-8D9770B77CE8}"/>
          </ac:cxnSpMkLst>
        </pc:cxnChg>
        <pc:cxnChg chg="mod replId">
          <ac:chgData name="Gupta, Rimjhim" userId="31582a57-7b5d-4088-beff-0e27e3056456" providerId="ADAL" clId="{21330F67-4B49-457F-AD04-1BBBB5503DCC}" dt="2021-11-14T09:28:12.510" v="93" actId="26606"/>
          <ac:cxnSpMkLst>
            <pc:docMk/>
            <pc:sldMk cId="2970438597" sldId="257"/>
            <ac:cxnSpMk id="101" creationId="{6F4808A8-A18F-4E83-9286-27F6BBFF1715}"/>
          </ac:cxnSpMkLst>
        </pc:cxnChg>
        <pc:cxnChg chg="mod replId">
          <ac:chgData name="Gupta, Rimjhim" userId="31582a57-7b5d-4088-beff-0e27e3056456" providerId="ADAL" clId="{21330F67-4B49-457F-AD04-1BBBB5503DCC}" dt="2021-11-14T09:28:12.510" v="93" actId="26606"/>
          <ac:cxnSpMkLst>
            <pc:docMk/>
            <pc:sldMk cId="2970438597" sldId="257"/>
            <ac:cxnSpMk id="102" creationId="{F9481A47-CBD1-40C9-A653-43CBD5ECB966}"/>
          </ac:cxnSpMkLst>
        </pc:cxnChg>
        <pc:cxnChg chg="mod replId">
          <ac:chgData name="Gupta, Rimjhim" userId="31582a57-7b5d-4088-beff-0e27e3056456" providerId="ADAL" clId="{21330F67-4B49-457F-AD04-1BBBB5503DCC}" dt="2021-11-14T09:28:12.510" v="93" actId="26606"/>
          <ac:cxnSpMkLst>
            <pc:docMk/>
            <pc:sldMk cId="2970438597" sldId="257"/>
            <ac:cxnSpMk id="103" creationId="{96AD760B-318D-4213-AABD-9A87A4B2DD8D}"/>
          </ac:cxnSpMkLst>
        </pc:cxnChg>
        <pc:cxnChg chg="mod replId">
          <ac:chgData name="Gupta, Rimjhim" userId="31582a57-7b5d-4088-beff-0e27e3056456" providerId="ADAL" clId="{21330F67-4B49-457F-AD04-1BBBB5503DCC}" dt="2021-11-14T09:28:12.510" v="93" actId="26606"/>
          <ac:cxnSpMkLst>
            <pc:docMk/>
            <pc:sldMk cId="2970438597" sldId="257"/>
            <ac:cxnSpMk id="104" creationId="{16936207-CF6A-493C-94CF-C9748F1612AE}"/>
          </ac:cxnSpMkLst>
        </pc:cxnChg>
        <pc:cxnChg chg="mod replId">
          <ac:chgData name="Gupta, Rimjhim" userId="31582a57-7b5d-4088-beff-0e27e3056456" providerId="ADAL" clId="{21330F67-4B49-457F-AD04-1BBBB5503DCC}" dt="2021-11-14T09:28:12.510" v="93" actId="26606"/>
          <ac:cxnSpMkLst>
            <pc:docMk/>
            <pc:sldMk cId="2970438597" sldId="257"/>
            <ac:cxnSpMk id="105" creationId="{7D946625-1F18-44C6-AE8B-1C9C6E8D004E}"/>
          </ac:cxnSpMkLst>
        </pc:cxnChg>
      </pc:sldChg>
      <pc:sldChg chg="addSp delSp modSp del mod">
        <pc:chgData name="Gupta, Rimjhim" userId="31582a57-7b5d-4088-beff-0e27e3056456" providerId="ADAL" clId="{21330F67-4B49-457F-AD04-1BBBB5503DCC}" dt="2021-11-15T18:20:56.529" v="967" actId="2696"/>
        <pc:sldMkLst>
          <pc:docMk/>
          <pc:sldMk cId="694698293" sldId="258"/>
        </pc:sldMkLst>
        <pc:spChg chg="mod">
          <ac:chgData name="Gupta, Rimjhim" userId="31582a57-7b5d-4088-beff-0e27e3056456" providerId="ADAL" clId="{21330F67-4B49-457F-AD04-1BBBB5503DCC}" dt="2021-11-15T18:20:32.773" v="958" actId="21"/>
          <ac:spMkLst>
            <pc:docMk/>
            <pc:sldMk cId="694698293" sldId="258"/>
            <ac:spMk id="2" creationId="{7FFFC787-85EF-4F7F-A860-715711EE7BD9}"/>
          </ac:spMkLst>
        </pc:spChg>
        <pc:spChg chg="mod">
          <ac:chgData name="Gupta, Rimjhim" userId="31582a57-7b5d-4088-beff-0e27e3056456" providerId="ADAL" clId="{21330F67-4B49-457F-AD04-1BBBB5503DCC}" dt="2021-11-14T12:02:45.226" v="534" actId="1076"/>
          <ac:spMkLst>
            <pc:docMk/>
            <pc:sldMk cId="694698293" sldId="258"/>
            <ac:spMk id="4" creationId="{B386E8B0-D583-40F1-89DC-4998C2D5F54C}"/>
          </ac:spMkLst>
        </pc:spChg>
        <pc:picChg chg="del">
          <ac:chgData name="Gupta, Rimjhim" userId="31582a57-7b5d-4088-beff-0e27e3056456" providerId="ADAL" clId="{21330F67-4B49-457F-AD04-1BBBB5503DCC}" dt="2021-11-14T12:02:02.224" v="525" actId="478"/>
          <ac:picMkLst>
            <pc:docMk/>
            <pc:sldMk cId="694698293" sldId="258"/>
            <ac:picMk id="5" creationId="{639DFDDB-36C2-476B-8C37-8EAE844CC0BA}"/>
          </ac:picMkLst>
        </pc:picChg>
        <pc:picChg chg="del">
          <ac:chgData name="Gupta, Rimjhim" userId="31582a57-7b5d-4088-beff-0e27e3056456" providerId="ADAL" clId="{21330F67-4B49-457F-AD04-1BBBB5503DCC}" dt="2021-11-14T12:02:26.924" v="532" actId="478"/>
          <ac:picMkLst>
            <pc:docMk/>
            <pc:sldMk cId="694698293" sldId="258"/>
            <ac:picMk id="6" creationId="{15D4737E-B018-4088-B06E-D5BFCA20B36F}"/>
          </ac:picMkLst>
        </pc:picChg>
        <pc:picChg chg="add mod">
          <ac:chgData name="Gupta, Rimjhim" userId="31582a57-7b5d-4088-beff-0e27e3056456" providerId="ADAL" clId="{21330F67-4B49-457F-AD04-1BBBB5503DCC}" dt="2021-11-14T12:02:14.371" v="531" actId="14100"/>
          <ac:picMkLst>
            <pc:docMk/>
            <pc:sldMk cId="694698293" sldId="258"/>
            <ac:picMk id="8" creationId="{44F362B1-958E-4DBD-872A-C120260CE2F6}"/>
          </ac:picMkLst>
        </pc:picChg>
        <pc:picChg chg="add del mod">
          <ac:chgData name="Gupta, Rimjhim" userId="31582a57-7b5d-4088-beff-0e27e3056456" providerId="ADAL" clId="{21330F67-4B49-457F-AD04-1BBBB5503DCC}" dt="2021-11-15T18:20:48.905" v="964" actId="21"/>
          <ac:picMkLst>
            <pc:docMk/>
            <pc:sldMk cId="694698293" sldId="258"/>
            <ac:picMk id="10" creationId="{377D7F93-1904-458D-BC44-F077E09BFECC}"/>
          </ac:picMkLst>
        </pc:picChg>
      </pc:sldChg>
      <pc:sldChg chg="addSp delSp modSp del mod">
        <pc:chgData name="Gupta, Rimjhim" userId="31582a57-7b5d-4088-beff-0e27e3056456" providerId="ADAL" clId="{21330F67-4B49-457F-AD04-1BBBB5503DCC}" dt="2021-11-15T18:17:01.234" v="940" actId="2696"/>
        <pc:sldMkLst>
          <pc:docMk/>
          <pc:sldMk cId="2795906470" sldId="259"/>
        </pc:sldMkLst>
        <pc:spChg chg="mod">
          <ac:chgData name="Gupta, Rimjhim" userId="31582a57-7b5d-4088-beff-0e27e3056456" providerId="ADAL" clId="{21330F67-4B49-457F-AD04-1BBBB5503DCC}" dt="2021-11-14T11:45:27.857" v="414" actId="1076"/>
          <ac:spMkLst>
            <pc:docMk/>
            <pc:sldMk cId="2795906470" sldId="259"/>
            <ac:spMk id="2" creationId="{3E17FB59-6C6F-4593-85F4-E11CAF755E24}"/>
          </ac:spMkLst>
        </pc:spChg>
        <pc:spChg chg="mod">
          <ac:chgData name="Gupta, Rimjhim" userId="31582a57-7b5d-4088-beff-0e27e3056456" providerId="ADAL" clId="{21330F67-4B49-457F-AD04-1BBBB5503DCC}" dt="2021-11-15T18:15:18.848" v="928" actId="21"/>
          <ac:spMkLst>
            <pc:docMk/>
            <pc:sldMk cId="2795906470" sldId="259"/>
            <ac:spMk id="4" creationId="{7CFE0111-B1C7-40B7-9C5C-41F0955B23EB}"/>
          </ac:spMkLst>
        </pc:spChg>
        <pc:spChg chg="add del mod">
          <ac:chgData name="Gupta, Rimjhim" userId="31582a57-7b5d-4088-beff-0e27e3056456" providerId="ADAL" clId="{21330F67-4B49-457F-AD04-1BBBB5503DCC}" dt="2021-11-14T11:44:31.365" v="405"/>
          <ac:spMkLst>
            <pc:docMk/>
            <pc:sldMk cId="2795906470" sldId="259"/>
            <ac:spMk id="7" creationId="{B0D96532-D06E-4E22-B57B-98719FB6EAB8}"/>
          </ac:spMkLst>
        </pc:spChg>
        <pc:picChg chg="del">
          <ac:chgData name="Gupta, Rimjhim" userId="31582a57-7b5d-4088-beff-0e27e3056456" providerId="ADAL" clId="{21330F67-4B49-457F-AD04-1BBBB5503DCC}" dt="2021-11-14T11:39:39.731" v="392" actId="478"/>
          <ac:picMkLst>
            <pc:docMk/>
            <pc:sldMk cId="2795906470" sldId="259"/>
            <ac:picMk id="3" creationId="{9BE66457-083B-41CD-9949-1C05CA52C6A0}"/>
          </ac:picMkLst>
        </pc:picChg>
        <pc:picChg chg="add del mod">
          <ac:chgData name="Gupta, Rimjhim" userId="31582a57-7b5d-4088-beff-0e27e3056456" providerId="ADAL" clId="{21330F67-4B49-457F-AD04-1BBBB5503DCC}" dt="2021-11-15T18:15:05.921" v="925" actId="21"/>
          <ac:picMkLst>
            <pc:docMk/>
            <pc:sldMk cId="2795906470" sldId="259"/>
            <ac:picMk id="6" creationId="{DBC5ED24-8210-4883-B36D-7DE6F25A0722}"/>
          </ac:picMkLst>
        </pc:picChg>
        <pc:picChg chg="add del mod">
          <ac:chgData name="Gupta, Rimjhim" userId="31582a57-7b5d-4088-beff-0e27e3056456" providerId="ADAL" clId="{21330F67-4B49-457F-AD04-1BBBB5503DCC}" dt="2021-11-15T18:16:10.715" v="934" actId="21"/>
          <ac:picMkLst>
            <pc:docMk/>
            <pc:sldMk cId="2795906470" sldId="259"/>
            <ac:picMk id="9" creationId="{78203948-23F1-43C0-BA36-0D3833F86E1B}"/>
          </ac:picMkLst>
        </pc:picChg>
        <pc:picChg chg="add del mod">
          <ac:chgData name="Gupta, Rimjhim" userId="31582a57-7b5d-4088-beff-0e27e3056456" providerId="ADAL" clId="{21330F67-4B49-457F-AD04-1BBBB5503DCC}" dt="2021-11-15T18:08:36.183" v="897" actId="21"/>
          <ac:picMkLst>
            <pc:docMk/>
            <pc:sldMk cId="2795906470" sldId="259"/>
            <ac:picMk id="11" creationId="{D81C686E-1DE7-4838-845C-23230EB20907}"/>
          </ac:picMkLst>
        </pc:picChg>
      </pc:sldChg>
      <pc:sldChg chg="addSp delSp modSp add del mod">
        <pc:chgData name="Gupta, Rimjhim" userId="31582a57-7b5d-4088-beff-0e27e3056456" providerId="ADAL" clId="{21330F67-4B49-457F-AD04-1BBBB5503DCC}" dt="2021-11-15T18:15:53.983" v="933" actId="2696"/>
        <pc:sldMkLst>
          <pc:docMk/>
          <pc:sldMk cId="935409952" sldId="260"/>
        </pc:sldMkLst>
        <pc:spChg chg="mod">
          <ac:chgData name="Gupta, Rimjhim" userId="31582a57-7b5d-4088-beff-0e27e3056456" providerId="ADAL" clId="{21330F67-4B49-457F-AD04-1BBBB5503DCC}" dt="2021-11-15T18:14:05.384" v="920" actId="1076"/>
          <ac:spMkLst>
            <pc:docMk/>
            <pc:sldMk cId="935409952" sldId="260"/>
            <ac:spMk id="2" creationId="{B513CC16-B9F8-4C8A-B7A8-A8D0D745446E}"/>
          </ac:spMkLst>
        </pc:spChg>
        <pc:spChg chg="mod ord">
          <ac:chgData name="Gupta, Rimjhim" userId="31582a57-7b5d-4088-beff-0e27e3056456" providerId="ADAL" clId="{21330F67-4B49-457F-AD04-1BBBB5503DCC}" dt="2021-11-15T18:00:41.273" v="859" actId="27636"/>
          <ac:spMkLst>
            <pc:docMk/>
            <pc:sldMk cId="935409952" sldId="260"/>
            <ac:spMk id="4" creationId="{4326587A-1A4D-4F76-AD2C-EA0F01DAF01F}"/>
          </ac:spMkLst>
        </pc:spChg>
        <pc:spChg chg="del">
          <ac:chgData name="Gupta, Rimjhim" userId="31582a57-7b5d-4088-beff-0e27e3056456" providerId="ADAL" clId="{21330F67-4B49-457F-AD04-1BBBB5503DCC}" dt="2021-11-14T09:26:44.377" v="73" actId="26606"/>
          <ac:spMkLst>
            <pc:docMk/>
            <pc:sldMk cId="935409952" sldId="260"/>
            <ac:spMk id="34" creationId="{2F56CD4A-7956-415B-B51E-B7CA37383FD1}"/>
          </ac:spMkLst>
        </pc:spChg>
        <pc:spChg chg="del">
          <ac:chgData name="Gupta, Rimjhim" userId="31582a57-7b5d-4088-beff-0e27e3056456" providerId="ADAL" clId="{21330F67-4B49-457F-AD04-1BBBB5503DCC}" dt="2021-11-14T09:26:44.377" v="73" actId="26606"/>
          <ac:spMkLst>
            <pc:docMk/>
            <pc:sldMk cId="935409952" sldId="260"/>
            <ac:spMk id="35" creationId="{05F975B8-329E-4A0F-AE43-2AA339F528A2}"/>
          </ac:spMkLst>
        </pc:spChg>
        <pc:spChg chg="del">
          <ac:chgData name="Gupta, Rimjhim" userId="31582a57-7b5d-4088-beff-0e27e3056456" providerId="ADAL" clId="{21330F67-4B49-457F-AD04-1BBBB5503DCC}" dt="2021-11-14T09:26:44.377" v="73" actId="26606"/>
          <ac:spMkLst>
            <pc:docMk/>
            <pc:sldMk cId="935409952" sldId="260"/>
            <ac:spMk id="36" creationId="{F31286E5-17C8-4B26-92E1-AEE804E0382C}"/>
          </ac:spMkLst>
        </pc:spChg>
        <pc:spChg chg="del">
          <ac:chgData name="Gupta, Rimjhim" userId="31582a57-7b5d-4088-beff-0e27e3056456" providerId="ADAL" clId="{21330F67-4B49-457F-AD04-1BBBB5503DCC}" dt="2021-11-14T09:26:44.377" v="73" actId="26606"/>
          <ac:spMkLst>
            <pc:docMk/>
            <pc:sldMk cId="935409952" sldId="260"/>
            <ac:spMk id="37" creationId="{6897BF33-4522-40A1-9773-EB42DF3DEDDD}"/>
          </ac:spMkLst>
        </pc:spChg>
        <pc:spChg chg="del">
          <ac:chgData name="Gupta, Rimjhim" userId="31582a57-7b5d-4088-beff-0e27e3056456" providerId="ADAL" clId="{21330F67-4B49-457F-AD04-1BBBB5503DCC}" dt="2021-11-14T09:26:44.377" v="73" actId="26606"/>
          <ac:spMkLst>
            <pc:docMk/>
            <pc:sldMk cId="935409952" sldId="260"/>
            <ac:spMk id="38" creationId="{556847A5-7679-470F-A53B-A8E6E61218DB}"/>
          </ac:spMkLst>
        </pc:spChg>
        <pc:spChg chg="add del">
          <ac:chgData name="Gupta, Rimjhim" userId="31582a57-7b5d-4088-beff-0e27e3056456" providerId="ADAL" clId="{21330F67-4B49-457F-AD04-1BBBB5503DCC}" dt="2021-11-14T11:33:35.204" v="303" actId="26606"/>
          <ac:spMkLst>
            <pc:docMk/>
            <pc:sldMk cId="935409952" sldId="260"/>
            <ac:spMk id="50" creationId="{16456128-5BB6-400B-B2F1-54FA9EA5551D}"/>
          </ac:spMkLst>
        </pc:spChg>
        <pc:spChg chg="add del">
          <ac:chgData name="Gupta, Rimjhim" userId="31582a57-7b5d-4088-beff-0e27e3056456" providerId="ADAL" clId="{21330F67-4B49-457F-AD04-1BBBB5503DCC}" dt="2021-11-14T11:33:35.204" v="303" actId="26606"/>
          <ac:spMkLst>
            <pc:docMk/>
            <pc:sldMk cId="935409952" sldId="260"/>
            <ac:spMk id="52" creationId="{84B22E89-F986-4DB6-9495-D45D0D692BC7}"/>
          </ac:spMkLst>
        </pc:spChg>
        <pc:spChg chg="add del">
          <ac:chgData name="Gupta, Rimjhim" userId="31582a57-7b5d-4088-beff-0e27e3056456" providerId="ADAL" clId="{21330F67-4B49-457F-AD04-1BBBB5503DCC}" dt="2021-11-14T11:33:35.204" v="303" actId="26606"/>
          <ac:spMkLst>
            <pc:docMk/>
            <pc:sldMk cId="935409952" sldId="260"/>
            <ac:spMk id="54" creationId="{1A8A43BC-3244-46BB-AE06-7237C2C120DD}"/>
          </ac:spMkLst>
        </pc:spChg>
        <pc:spChg chg="add del">
          <ac:chgData name="Gupta, Rimjhim" userId="31582a57-7b5d-4088-beff-0e27e3056456" providerId="ADAL" clId="{21330F67-4B49-457F-AD04-1BBBB5503DCC}" dt="2021-11-14T11:33:35.204" v="303" actId="26606"/>
          <ac:spMkLst>
            <pc:docMk/>
            <pc:sldMk cId="935409952" sldId="260"/>
            <ac:spMk id="56" creationId="{CCB16106-28C7-441E-8E5D-7194B6AA5A4E}"/>
          </ac:spMkLst>
        </pc:spChg>
        <pc:spChg chg="add del">
          <ac:chgData name="Gupta, Rimjhim" userId="31582a57-7b5d-4088-beff-0e27e3056456" providerId="ADAL" clId="{21330F67-4B49-457F-AD04-1BBBB5503DCC}" dt="2021-11-14T11:33:31.342" v="298" actId="26606"/>
          <ac:spMkLst>
            <pc:docMk/>
            <pc:sldMk cId="935409952" sldId="260"/>
            <ac:spMk id="75" creationId="{B268224F-34C2-45A4-9BF1-54F14BF466E2}"/>
          </ac:spMkLst>
        </pc:spChg>
        <pc:spChg chg="add del">
          <ac:chgData name="Gupta, Rimjhim" userId="31582a57-7b5d-4088-beff-0e27e3056456" providerId="ADAL" clId="{21330F67-4B49-457F-AD04-1BBBB5503DCC}" dt="2021-11-14T11:33:32.159" v="300" actId="26606"/>
          <ac:spMkLst>
            <pc:docMk/>
            <pc:sldMk cId="935409952" sldId="260"/>
            <ac:spMk id="79" creationId="{77ACFA9E-AC96-4D61-99FF-0D5FDB44BBF2}"/>
          </ac:spMkLst>
        </pc:spChg>
        <pc:spChg chg="add del">
          <ac:chgData name="Gupta, Rimjhim" userId="31582a57-7b5d-4088-beff-0e27e3056456" providerId="ADAL" clId="{21330F67-4B49-457F-AD04-1BBBB5503DCC}" dt="2021-11-14T11:33:32.159" v="300" actId="26606"/>
          <ac:spMkLst>
            <pc:docMk/>
            <pc:sldMk cId="935409952" sldId="260"/>
            <ac:spMk id="81" creationId="{C73BE84A-8FE5-43A6-A836-101D8AC4C26E}"/>
          </ac:spMkLst>
        </pc:spChg>
        <pc:spChg chg="add del">
          <ac:chgData name="Gupta, Rimjhim" userId="31582a57-7b5d-4088-beff-0e27e3056456" providerId="ADAL" clId="{21330F67-4B49-457F-AD04-1BBBB5503DCC}" dt="2021-11-14T11:33:32.159" v="300" actId="26606"/>
          <ac:spMkLst>
            <pc:docMk/>
            <pc:sldMk cId="935409952" sldId="260"/>
            <ac:spMk id="83" creationId="{84AF92F2-493A-4D6F-8275-07A3C5FB7A3E}"/>
          </ac:spMkLst>
        </pc:spChg>
        <pc:spChg chg="add del">
          <ac:chgData name="Gupta, Rimjhim" userId="31582a57-7b5d-4088-beff-0e27e3056456" providerId="ADAL" clId="{21330F67-4B49-457F-AD04-1BBBB5503DCC}" dt="2021-11-14T11:33:32.159" v="300" actId="26606"/>
          <ac:spMkLst>
            <pc:docMk/>
            <pc:sldMk cId="935409952" sldId="260"/>
            <ac:spMk id="91" creationId="{B62B7048-E93F-47D6-82F9-51C220CCF581}"/>
          </ac:spMkLst>
        </pc:spChg>
        <pc:spChg chg="add del">
          <ac:chgData name="Gupta, Rimjhim" userId="31582a57-7b5d-4088-beff-0e27e3056456" providerId="ADAL" clId="{21330F67-4B49-457F-AD04-1BBBB5503DCC}" dt="2021-11-14T11:33:32.159" v="300" actId="26606"/>
          <ac:spMkLst>
            <pc:docMk/>
            <pc:sldMk cId="935409952" sldId="260"/>
            <ac:spMk id="92" creationId="{68867F1B-0C36-4505-B107-9D4897429C21}"/>
          </ac:spMkLst>
        </pc:spChg>
        <pc:spChg chg="add del">
          <ac:chgData name="Gupta, Rimjhim" userId="31582a57-7b5d-4088-beff-0e27e3056456" providerId="ADAL" clId="{21330F67-4B49-457F-AD04-1BBBB5503DCC}" dt="2021-11-14T11:33:35.198" v="302" actId="26606"/>
          <ac:spMkLst>
            <pc:docMk/>
            <pc:sldMk cId="935409952" sldId="260"/>
            <ac:spMk id="95" creationId="{29C071E7-E256-40A7-BAB3-B44E4DDD003F}"/>
          </ac:spMkLst>
        </pc:spChg>
        <pc:spChg chg="add del">
          <ac:chgData name="Gupta, Rimjhim" userId="31582a57-7b5d-4088-beff-0e27e3056456" providerId="ADAL" clId="{21330F67-4B49-457F-AD04-1BBBB5503DCC}" dt="2021-11-14T11:36:36.023" v="344" actId="26606"/>
          <ac:spMkLst>
            <pc:docMk/>
            <pc:sldMk cId="935409952" sldId="260"/>
            <ac:spMk id="101" creationId="{A403153F-5984-4306-B68A-6F7B084E5562}"/>
          </ac:spMkLst>
        </pc:spChg>
        <pc:spChg chg="add del">
          <ac:chgData name="Gupta, Rimjhim" userId="31582a57-7b5d-4088-beff-0e27e3056456" providerId="ADAL" clId="{21330F67-4B49-457F-AD04-1BBBB5503DCC}" dt="2021-11-14T11:36:36.023" v="344" actId="26606"/>
          <ac:spMkLst>
            <pc:docMk/>
            <pc:sldMk cId="935409952" sldId="260"/>
            <ac:spMk id="102" creationId="{3409F3DF-195F-4FFC-BDE7-2984C8AA3BCB}"/>
          </ac:spMkLst>
        </pc:spChg>
        <pc:spChg chg="add del">
          <ac:chgData name="Gupta, Rimjhim" userId="31582a57-7b5d-4088-beff-0e27e3056456" providerId="ADAL" clId="{21330F67-4B49-457F-AD04-1BBBB5503DCC}" dt="2021-11-14T11:36:36.001" v="343" actId="26606"/>
          <ac:spMkLst>
            <pc:docMk/>
            <pc:sldMk cId="935409952" sldId="260"/>
            <ac:spMk id="118" creationId="{1380A4CE-8A19-4216-8525-E2AD37F948DC}"/>
          </ac:spMkLst>
        </pc:spChg>
        <pc:spChg chg="add del">
          <ac:chgData name="Gupta, Rimjhim" userId="31582a57-7b5d-4088-beff-0e27e3056456" providerId="ADAL" clId="{21330F67-4B49-457F-AD04-1BBBB5503DCC}" dt="2021-11-14T11:36:36.001" v="343" actId="26606"/>
          <ac:spMkLst>
            <pc:docMk/>
            <pc:sldMk cId="935409952" sldId="260"/>
            <ac:spMk id="120" creationId="{57A495FF-E309-4E64-B3AB-D99A189F050F}"/>
          </ac:spMkLst>
        </pc:spChg>
        <pc:spChg chg="add del">
          <ac:chgData name="Gupta, Rimjhim" userId="31582a57-7b5d-4088-beff-0e27e3056456" providerId="ADAL" clId="{21330F67-4B49-457F-AD04-1BBBB5503DCC}" dt="2021-11-14T11:36:36.001" v="343" actId="26606"/>
          <ac:spMkLst>
            <pc:docMk/>
            <pc:sldMk cId="935409952" sldId="260"/>
            <ac:spMk id="122" creationId="{B157FB95-FF20-4C1C-B24F-792B3F2E767C}"/>
          </ac:spMkLst>
        </pc:spChg>
        <pc:spChg chg="add del">
          <ac:chgData name="Gupta, Rimjhim" userId="31582a57-7b5d-4088-beff-0e27e3056456" providerId="ADAL" clId="{21330F67-4B49-457F-AD04-1BBBB5503DCC}" dt="2021-11-14T11:36:36.001" v="343" actId="26606"/>
          <ac:spMkLst>
            <pc:docMk/>
            <pc:sldMk cId="935409952" sldId="260"/>
            <ac:spMk id="124" creationId="{56CDC67E-FD15-4F87-A22A-E139BA238A3E}"/>
          </ac:spMkLst>
        </pc:spChg>
        <pc:spChg chg="add del">
          <ac:chgData name="Gupta, Rimjhim" userId="31582a57-7b5d-4088-beff-0e27e3056456" providerId="ADAL" clId="{21330F67-4B49-457F-AD04-1BBBB5503DCC}" dt="2021-11-15T17:58:32.558" v="818" actId="26606"/>
          <ac:spMkLst>
            <pc:docMk/>
            <pc:sldMk cId="935409952" sldId="260"/>
            <ac:spMk id="135" creationId="{7243C1C8-8A27-4152-97EE-1A1997D65B41}"/>
          </ac:spMkLst>
        </pc:spChg>
        <pc:spChg chg="add del">
          <ac:chgData name="Gupta, Rimjhim" userId="31582a57-7b5d-4088-beff-0e27e3056456" providerId="ADAL" clId="{21330F67-4B49-457F-AD04-1BBBB5503DCC}" dt="2021-11-15T17:58:32.558" v="818" actId="26606"/>
          <ac:spMkLst>
            <pc:docMk/>
            <pc:sldMk cId="935409952" sldId="260"/>
            <ac:spMk id="136" creationId="{B055EB17-C5AD-4F53-BAEB-52C597A394F2}"/>
          </ac:spMkLst>
        </pc:spChg>
        <pc:spChg chg="add del">
          <ac:chgData name="Gupta, Rimjhim" userId="31582a57-7b5d-4088-beff-0e27e3056456" providerId="ADAL" clId="{21330F67-4B49-457F-AD04-1BBBB5503DCC}" dt="2021-11-15T17:58:32.558" v="818" actId="26606"/>
          <ac:spMkLst>
            <pc:docMk/>
            <pc:sldMk cId="935409952" sldId="260"/>
            <ac:spMk id="137" creationId="{C536F567-67EA-4328-9E50-307B5E5E2017}"/>
          </ac:spMkLst>
        </pc:spChg>
        <pc:spChg chg="add del">
          <ac:chgData name="Gupta, Rimjhim" userId="31582a57-7b5d-4088-beff-0e27e3056456" providerId="ADAL" clId="{21330F67-4B49-457F-AD04-1BBBB5503DCC}" dt="2021-11-15T17:58:32.558" v="818" actId="26606"/>
          <ac:spMkLst>
            <pc:docMk/>
            <pc:sldMk cId="935409952" sldId="260"/>
            <ac:spMk id="138" creationId="{A07CB162-BE44-4752-ACED-AEF5CCD8F611}"/>
          </ac:spMkLst>
        </pc:spChg>
        <pc:spChg chg="add del">
          <ac:chgData name="Gupta, Rimjhim" userId="31582a57-7b5d-4088-beff-0e27e3056456" providerId="ADAL" clId="{21330F67-4B49-457F-AD04-1BBBB5503DCC}" dt="2021-11-15T17:58:32.558" v="818" actId="26606"/>
          <ac:spMkLst>
            <pc:docMk/>
            <pc:sldMk cId="935409952" sldId="260"/>
            <ac:spMk id="139" creationId="{475D6908-A3EF-44B6-A931-16DF92854587}"/>
          </ac:spMkLst>
        </pc:spChg>
        <pc:spChg chg="add">
          <ac:chgData name="Gupta, Rimjhim" userId="31582a57-7b5d-4088-beff-0e27e3056456" providerId="ADAL" clId="{21330F67-4B49-457F-AD04-1BBBB5503DCC}" dt="2021-11-15T17:58:32.558" v="818" actId="26606"/>
          <ac:spMkLst>
            <pc:docMk/>
            <pc:sldMk cId="935409952" sldId="260"/>
            <ac:spMk id="151" creationId="{375EB8BE-4B70-4E71-8483-83B939823C28}"/>
          </ac:spMkLst>
        </pc:spChg>
        <pc:spChg chg="add">
          <ac:chgData name="Gupta, Rimjhim" userId="31582a57-7b5d-4088-beff-0e27e3056456" providerId="ADAL" clId="{21330F67-4B49-457F-AD04-1BBBB5503DCC}" dt="2021-11-15T17:58:32.558" v="818" actId="26606"/>
          <ac:spMkLst>
            <pc:docMk/>
            <pc:sldMk cId="935409952" sldId="260"/>
            <ac:spMk id="153" creationId="{367597C5-A835-4ECF-9D08-37104AA14FE7}"/>
          </ac:spMkLst>
        </pc:spChg>
        <pc:grpChg chg="del">
          <ac:chgData name="Gupta, Rimjhim" userId="31582a57-7b5d-4088-beff-0e27e3056456" providerId="ADAL" clId="{21330F67-4B49-457F-AD04-1BBBB5503DCC}" dt="2021-11-14T09:26:44.377" v="73" actId="26606"/>
          <ac:grpSpMkLst>
            <pc:docMk/>
            <pc:sldMk cId="935409952" sldId="260"/>
            <ac:grpSpMk id="33" creationId="{6AC4E75B-5F48-494E-9150-278716A09759}"/>
          </ac:grpSpMkLst>
        </pc:grpChg>
        <pc:grpChg chg="add del">
          <ac:chgData name="Gupta, Rimjhim" userId="31582a57-7b5d-4088-beff-0e27e3056456" providerId="ADAL" clId="{21330F67-4B49-457F-AD04-1BBBB5503DCC}" dt="2021-11-14T11:33:35.204" v="303" actId="26606"/>
          <ac:grpSpMkLst>
            <pc:docMk/>
            <pc:sldMk cId="935409952" sldId="260"/>
            <ac:grpSpMk id="43" creationId="{6AC4E75B-5F48-494E-9150-278716A09759}"/>
          </ac:grpSpMkLst>
        </pc:grpChg>
        <pc:grpChg chg="add del">
          <ac:chgData name="Gupta, Rimjhim" userId="31582a57-7b5d-4088-beff-0e27e3056456" providerId="ADAL" clId="{21330F67-4B49-457F-AD04-1BBBB5503DCC}" dt="2021-11-14T11:33:35.204" v="303" actId="26606"/>
          <ac:grpSpMkLst>
            <pc:docMk/>
            <pc:sldMk cId="935409952" sldId="260"/>
            <ac:grpSpMk id="58" creationId="{5643AB87-A046-46A0-992C-738BC7618CD2}"/>
          </ac:grpSpMkLst>
        </pc:grpChg>
        <pc:grpChg chg="add del">
          <ac:chgData name="Gupta, Rimjhim" userId="31582a57-7b5d-4088-beff-0e27e3056456" providerId="ADAL" clId="{21330F67-4B49-457F-AD04-1BBBB5503DCC}" dt="2021-11-14T11:33:31.342" v="298" actId="26606"/>
          <ac:grpSpMkLst>
            <pc:docMk/>
            <pc:sldMk cId="935409952" sldId="260"/>
            <ac:grpSpMk id="68" creationId="{3E9A3EED-2CF3-48E7-BBA4-AF1C506879CC}"/>
          </ac:grpSpMkLst>
        </pc:grpChg>
        <pc:grpChg chg="add del">
          <ac:chgData name="Gupta, Rimjhim" userId="31582a57-7b5d-4088-beff-0e27e3056456" providerId="ADAL" clId="{21330F67-4B49-457F-AD04-1BBBB5503DCC}" dt="2021-11-14T11:33:31.342" v="298" actId="26606"/>
          <ac:grpSpMkLst>
            <pc:docMk/>
            <pc:sldMk cId="935409952" sldId="260"/>
            <ac:grpSpMk id="77" creationId="{5481BA5A-CBE2-430D-898C-62EF091B8909}"/>
          </ac:grpSpMkLst>
        </pc:grpChg>
        <pc:grpChg chg="add del">
          <ac:chgData name="Gupta, Rimjhim" userId="31582a57-7b5d-4088-beff-0e27e3056456" providerId="ADAL" clId="{21330F67-4B49-457F-AD04-1BBBB5503DCC}" dt="2021-11-14T11:33:32.159" v="300" actId="26606"/>
          <ac:grpSpMkLst>
            <pc:docMk/>
            <pc:sldMk cId="935409952" sldId="260"/>
            <ac:grpSpMk id="84" creationId="{6AC4E75B-5F48-494E-9150-278716A09759}"/>
          </ac:grpSpMkLst>
        </pc:grpChg>
        <pc:grpChg chg="add del">
          <ac:chgData name="Gupta, Rimjhim" userId="31582a57-7b5d-4088-beff-0e27e3056456" providerId="ADAL" clId="{21330F67-4B49-457F-AD04-1BBBB5503DCC}" dt="2021-11-14T11:33:32.159" v="300" actId="26606"/>
          <ac:grpSpMkLst>
            <pc:docMk/>
            <pc:sldMk cId="935409952" sldId="260"/>
            <ac:grpSpMk id="85" creationId="{B9ED95CB-CFD0-4931-9382-FA9B1CE09FF2}"/>
          </ac:grpSpMkLst>
        </pc:grpChg>
        <pc:grpChg chg="add del">
          <ac:chgData name="Gupta, Rimjhim" userId="31582a57-7b5d-4088-beff-0e27e3056456" providerId="ADAL" clId="{21330F67-4B49-457F-AD04-1BBBB5503DCC}" dt="2021-11-14T11:33:35.198" v="302" actId="26606"/>
          <ac:grpSpMkLst>
            <pc:docMk/>
            <pc:sldMk cId="935409952" sldId="260"/>
            <ac:grpSpMk id="94" creationId="{3E9A3EED-2CF3-48E7-BBA4-AF1C506879CC}"/>
          </ac:grpSpMkLst>
        </pc:grpChg>
        <pc:grpChg chg="add del">
          <ac:chgData name="Gupta, Rimjhim" userId="31582a57-7b5d-4088-beff-0e27e3056456" providerId="ADAL" clId="{21330F67-4B49-457F-AD04-1BBBB5503DCC}" dt="2021-11-14T11:33:35.198" v="302" actId="26606"/>
          <ac:grpSpMkLst>
            <pc:docMk/>
            <pc:sldMk cId="935409952" sldId="260"/>
            <ac:grpSpMk id="96" creationId="{2C86E476-25EE-4EF7-A103-735E08655854}"/>
          </ac:grpSpMkLst>
        </pc:grpChg>
        <pc:grpChg chg="add del">
          <ac:chgData name="Gupta, Rimjhim" userId="31582a57-7b5d-4088-beff-0e27e3056456" providerId="ADAL" clId="{21330F67-4B49-457F-AD04-1BBBB5503DCC}" dt="2021-11-14T11:36:36.023" v="344" actId="26606"/>
          <ac:grpSpMkLst>
            <pc:docMk/>
            <pc:sldMk cId="935409952" sldId="260"/>
            <ac:grpSpMk id="100" creationId="{6AC4E75B-5F48-494E-9150-278716A09759}"/>
          </ac:grpSpMkLst>
        </pc:grpChg>
        <pc:grpChg chg="add del">
          <ac:chgData name="Gupta, Rimjhim" userId="31582a57-7b5d-4088-beff-0e27e3056456" providerId="ADAL" clId="{21330F67-4B49-457F-AD04-1BBBB5503DCC}" dt="2021-11-14T11:36:36.023" v="344" actId="26606"/>
          <ac:grpSpMkLst>
            <pc:docMk/>
            <pc:sldMk cId="935409952" sldId="260"/>
            <ac:grpSpMk id="103" creationId="{91768752-2F81-4A5A-A3B8-D3FF0DC0112F}"/>
          </ac:grpSpMkLst>
        </pc:grpChg>
        <pc:grpChg chg="add del">
          <ac:chgData name="Gupta, Rimjhim" userId="31582a57-7b5d-4088-beff-0e27e3056456" providerId="ADAL" clId="{21330F67-4B49-457F-AD04-1BBBB5503DCC}" dt="2021-11-14T11:36:36.001" v="343" actId="26606"/>
          <ac:grpSpMkLst>
            <pc:docMk/>
            <pc:sldMk cId="935409952" sldId="260"/>
            <ac:grpSpMk id="111" creationId="{FA7A7F3A-F4D6-46A6-A07E-9F6C01C0A8D8}"/>
          </ac:grpSpMkLst>
        </pc:grpChg>
        <pc:grpChg chg="add del">
          <ac:chgData name="Gupta, Rimjhim" userId="31582a57-7b5d-4088-beff-0e27e3056456" providerId="ADAL" clId="{21330F67-4B49-457F-AD04-1BBBB5503DCC}" dt="2021-11-14T11:36:36.001" v="343" actId="26606"/>
          <ac:grpSpMkLst>
            <pc:docMk/>
            <pc:sldMk cId="935409952" sldId="260"/>
            <ac:grpSpMk id="126" creationId="{6CD0E9D2-AF44-4C98-AE59-7391D621981E}"/>
          </ac:grpSpMkLst>
        </pc:grpChg>
        <pc:grpChg chg="add del">
          <ac:chgData name="Gupta, Rimjhim" userId="31582a57-7b5d-4088-beff-0e27e3056456" providerId="ADAL" clId="{21330F67-4B49-457F-AD04-1BBBB5503DCC}" dt="2021-11-15T17:58:32.558" v="818" actId="26606"/>
          <ac:grpSpMkLst>
            <pc:docMk/>
            <pc:sldMk cId="935409952" sldId="260"/>
            <ac:grpSpMk id="128" creationId="{8A9A9B4D-68B8-4C17-8BAC-92FEFBF723AE}"/>
          </ac:grpSpMkLst>
        </pc:grpChg>
        <pc:grpChg chg="add del">
          <ac:chgData name="Gupta, Rimjhim" userId="31582a57-7b5d-4088-beff-0e27e3056456" providerId="ADAL" clId="{21330F67-4B49-457F-AD04-1BBBB5503DCC}" dt="2021-11-15T17:58:32.558" v="818" actId="26606"/>
          <ac:grpSpMkLst>
            <pc:docMk/>
            <pc:sldMk cId="935409952" sldId="260"/>
            <ac:grpSpMk id="134" creationId="{FA7A7F3A-F4D6-46A6-A07E-9F6C01C0A8D8}"/>
          </ac:grpSpMkLst>
        </pc:grpChg>
        <pc:grpChg chg="add">
          <ac:chgData name="Gupta, Rimjhim" userId="31582a57-7b5d-4088-beff-0e27e3056456" providerId="ADAL" clId="{21330F67-4B49-457F-AD04-1BBBB5503DCC}" dt="2021-11-15T17:58:32.558" v="818" actId="26606"/>
          <ac:grpSpMkLst>
            <pc:docMk/>
            <pc:sldMk cId="935409952" sldId="260"/>
            <ac:grpSpMk id="144" creationId="{C0B8942F-1DB1-47D5-A442-974C8C3C58B7}"/>
          </ac:grpSpMkLst>
        </pc:grpChg>
        <pc:grpChg chg="add">
          <ac:chgData name="Gupta, Rimjhim" userId="31582a57-7b5d-4088-beff-0e27e3056456" providerId="ADAL" clId="{21330F67-4B49-457F-AD04-1BBBB5503DCC}" dt="2021-11-15T17:58:32.558" v="818" actId="26606"/>
          <ac:grpSpMkLst>
            <pc:docMk/>
            <pc:sldMk cId="935409952" sldId="260"/>
            <ac:grpSpMk id="155" creationId="{3360CB9C-0336-4BF8-B772-C0577E9E45D5}"/>
          </ac:grpSpMkLst>
        </pc:grpChg>
        <pc:picChg chg="del mod ord">
          <ac:chgData name="Gupta, Rimjhim" userId="31582a57-7b5d-4088-beff-0e27e3056456" providerId="ADAL" clId="{21330F67-4B49-457F-AD04-1BBBB5503DCC}" dt="2021-11-14T11:34:58.189" v="327" actId="478"/>
          <ac:picMkLst>
            <pc:docMk/>
            <pc:sldMk cId="935409952" sldId="260"/>
            <ac:picMk id="5" creationId="{17000413-32BC-4B16-810A-8C1224C68EE4}"/>
          </ac:picMkLst>
        </pc:picChg>
        <pc:picChg chg="add del mod">
          <ac:chgData name="Gupta, Rimjhim" userId="31582a57-7b5d-4088-beff-0e27e3056456" providerId="ADAL" clId="{21330F67-4B49-457F-AD04-1BBBB5503DCC}" dt="2021-11-15T18:13:39.423" v="917" actId="478"/>
          <ac:picMkLst>
            <pc:docMk/>
            <pc:sldMk cId="935409952" sldId="260"/>
            <ac:picMk id="5" creationId="{2B64EDE8-E9FB-4560-A808-3B0876D018BD}"/>
          </ac:picMkLst>
        </pc:picChg>
        <pc:picChg chg="add del mod ord">
          <ac:chgData name="Gupta, Rimjhim" userId="31582a57-7b5d-4088-beff-0e27e3056456" providerId="ADAL" clId="{21330F67-4B49-457F-AD04-1BBBB5503DCC}" dt="2021-11-15T18:13:36.696" v="916" actId="478"/>
          <ac:picMkLst>
            <pc:docMk/>
            <pc:sldMk cId="935409952" sldId="260"/>
            <ac:picMk id="6" creationId="{4A9AE425-014F-4E54-80E0-3923E21E64D0}"/>
          </ac:picMkLst>
        </pc:picChg>
        <pc:picChg chg="del">
          <ac:chgData name="Gupta, Rimjhim" userId="31582a57-7b5d-4088-beff-0e27e3056456" providerId="ADAL" clId="{21330F67-4B49-457F-AD04-1BBBB5503DCC}" dt="2021-11-14T09:26:24.479" v="66" actId="478"/>
          <ac:picMkLst>
            <pc:docMk/>
            <pc:sldMk cId="935409952" sldId="260"/>
            <ac:picMk id="6" creationId="{920E61FF-6363-4479-AD45-5F8C7C710FCC}"/>
          </ac:picMkLst>
        </pc:picChg>
        <pc:picChg chg="add del mod ord">
          <ac:chgData name="Gupta, Rimjhim" userId="31582a57-7b5d-4088-beff-0e27e3056456" providerId="ADAL" clId="{21330F67-4B49-457F-AD04-1BBBB5503DCC}" dt="2021-11-15T17:58:24.624" v="813" actId="478"/>
          <ac:picMkLst>
            <pc:docMk/>
            <pc:sldMk cId="935409952" sldId="260"/>
            <ac:picMk id="7" creationId="{F517D180-E0A7-4833-AB3C-81035C7520DC}"/>
          </ac:picMkLst>
        </pc:picChg>
        <pc:picChg chg="add del mod">
          <ac:chgData name="Gupta, Rimjhim" userId="31582a57-7b5d-4088-beff-0e27e3056456" providerId="ADAL" clId="{21330F67-4B49-457F-AD04-1BBBB5503DCC}" dt="2021-11-15T18:10:59.474" v="909" actId="21"/>
          <ac:picMkLst>
            <pc:docMk/>
            <pc:sldMk cId="935409952" sldId="260"/>
            <ac:picMk id="9" creationId="{D62C1312-A397-49B8-9042-F099609E9367}"/>
          </ac:picMkLst>
        </pc:picChg>
      </pc:sldChg>
      <pc:sldChg chg="addSp delSp modSp mod setBg">
        <pc:chgData name="Gupta, Rimjhim" userId="31582a57-7b5d-4088-beff-0e27e3056456" providerId="ADAL" clId="{21330F67-4B49-457F-AD04-1BBBB5503DCC}" dt="2021-11-15T18:42:35.133" v="1188" actId="26606"/>
        <pc:sldMkLst>
          <pc:docMk/>
          <pc:sldMk cId="2781458050" sldId="262"/>
        </pc:sldMkLst>
        <pc:spChg chg="mod">
          <ac:chgData name="Gupta, Rimjhim" userId="31582a57-7b5d-4088-beff-0e27e3056456" providerId="ADAL" clId="{21330F67-4B49-457F-AD04-1BBBB5503DCC}" dt="2021-11-15T18:06:02.510" v="874" actId="1076"/>
          <ac:spMkLst>
            <pc:docMk/>
            <pc:sldMk cId="2781458050" sldId="262"/>
            <ac:spMk id="2" creationId="{0A258456-B5CD-4DD1-BD35-6C7027AEDF96}"/>
          </ac:spMkLst>
        </pc:spChg>
        <pc:spChg chg="add del mod">
          <ac:chgData name="Gupta, Rimjhim" userId="31582a57-7b5d-4088-beff-0e27e3056456" providerId="ADAL" clId="{21330F67-4B49-457F-AD04-1BBBB5503DCC}" dt="2021-11-15T18:42:35.133" v="1188" actId="26606"/>
          <ac:spMkLst>
            <pc:docMk/>
            <pc:sldMk cId="2781458050" sldId="262"/>
            <ac:spMk id="4" creationId="{20ECFB49-882C-484F-AFE6-FE43B09DA863}"/>
          </ac:spMkLst>
        </pc:spChg>
        <pc:spChg chg="add">
          <ac:chgData name="Gupta, Rimjhim" userId="31582a57-7b5d-4088-beff-0e27e3056456" providerId="ADAL" clId="{21330F67-4B49-457F-AD04-1BBBB5503DCC}" dt="2021-11-14T09:28:28.138" v="95" actId="26606"/>
          <ac:spMkLst>
            <pc:docMk/>
            <pc:sldMk cId="2781458050" sldId="262"/>
            <ac:spMk id="16" creationId="{CADF2543-1B6F-4FBC-A7AF-53A0430E05AB}"/>
          </ac:spMkLst>
        </pc:spChg>
        <pc:grpChg chg="add">
          <ac:chgData name="Gupta, Rimjhim" userId="31582a57-7b5d-4088-beff-0e27e3056456" providerId="ADAL" clId="{21330F67-4B49-457F-AD04-1BBBB5503DCC}" dt="2021-11-14T09:28:28.138" v="95" actId="26606"/>
          <ac:grpSpMkLst>
            <pc:docMk/>
            <pc:sldMk cId="2781458050" sldId="262"/>
            <ac:grpSpMk id="9" creationId="{6CC7770B-E4E1-42D6-9437-DAA4A3A9E659}"/>
          </ac:grpSpMkLst>
        </pc:grpChg>
        <pc:grpChg chg="add">
          <ac:chgData name="Gupta, Rimjhim" userId="31582a57-7b5d-4088-beff-0e27e3056456" providerId="ADAL" clId="{21330F67-4B49-457F-AD04-1BBBB5503DCC}" dt="2021-11-14T09:28:28.138" v="95" actId="26606"/>
          <ac:grpSpMkLst>
            <pc:docMk/>
            <pc:sldMk cId="2781458050" sldId="262"/>
            <ac:grpSpMk id="18" creationId="{A80A6E81-6B71-43DF-877B-E964A9A4CB68}"/>
          </ac:grpSpMkLst>
        </pc:grpChg>
        <pc:graphicFrameChg chg="add del">
          <ac:chgData name="Gupta, Rimjhim" userId="31582a57-7b5d-4088-beff-0e27e3056456" providerId="ADAL" clId="{21330F67-4B49-457F-AD04-1BBBB5503DCC}" dt="2021-11-15T18:42:35.133" v="1188" actId="26606"/>
          <ac:graphicFrameMkLst>
            <pc:docMk/>
            <pc:sldMk cId="2781458050" sldId="262"/>
            <ac:graphicFrameMk id="25" creationId="{75B0CBBA-6A18-4DB2-81D1-787B2B2499A3}"/>
          </ac:graphicFrameMkLst>
        </pc:graphicFrameChg>
      </pc:sldChg>
      <pc:sldChg chg="addSp delSp modSp mod ord setBg">
        <pc:chgData name="Gupta, Rimjhim" userId="31582a57-7b5d-4088-beff-0e27e3056456" providerId="ADAL" clId="{21330F67-4B49-457F-AD04-1BBBB5503DCC}" dt="2021-11-15T19:22:37.224" v="1542" actId="14100"/>
        <pc:sldMkLst>
          <pc:docMk/>
          <pc:sldMk cId="3300872547" sldId="263"/>
        </pc:sldMkLst>
        <pc:spChg chg="add mod ord">
          <ac:chgData name="Gupta, Rimjhim" userId="31582a57-7b5d-4088-beff-0e27e3056456" providerId="ADAL" clId="{21330F67-4B49-457F-AD04-1BBBB5503DCC}" dt="2021-11-15T19:22:32.334" v="1541" actId="14100"/>
          <ac:spMkLst>
            <pc:docMk/>
            <pc:sldMk cId="3300872547" sldId="263"/>
            <ac:spMk id="4" creationId="{C85592A1-9194-45A9-AA9E-80E117BEF9A1}"/>
          </ac:spMkLst>
        </pc:spChg>
        <pc:spChg chg="add del">
          <ac:chgData name="Gupta, Rimjhim" userId="31582a57-7b5d-4088-beff-0e27e3056456" providerId="ADAL" clId="{21330F67-4B49-457F-AD04-1BBBB5503DCC}" dt="2021-11-15T18:08:44.003" v="901" actId="26606"/>
          <ac:spMkLst>
            <pc:docMk/>
            <pc:sldMk cId="3300872547" sldId="263"/>
            <ac:spMk id="20" creationId="{0B00BF1A-DE31-418A-A8D6-94DD83A42694}"/>
          </ac:spMkLst>
        </pc:spChg>
        <pc:spChg chg="add del">
          <ac:chgData name="Gupta, Rimjhim" userId="31582a57-7b5d-4088-beff-0e27e3056456" providerId="ADAL" clId="{21330F67-4B49-457F-AD04-1BBBB5503DCC}" dt="2021-11-15T18:08:44.003" v="901" actId="26606"/>
          <ac:spMkLst>
            <pc:docMk/>
            <pc:sldMk cId="3300872547" sldId="263"/>
            <ac:spMk id="22" creationId="{5E44135C-8489-48D6-9DE0-01158CEC1D10}"/>
          </ac:spMkLst>
        </pc:spChg>
        <pc:spChg chg="add mod">
          <ac:chgData name="Gupta, Rimjhim" userId="31582a57-7b5d-4088-beff-0e27e3056456" providerId="ADAL" clId="{21330F67-4B49-457F-AD04-1BBBB5503DCC}" dt="2021-11-15T18:10:48.977" v="908" actId="1076"/>
          <ac:spMkLst>
            <pc:docMk/>
            <pc:sldMk cId="3300872547" sldId="263"/>
            <ac:spMk id="30" creationId="{7494FA57-46B6-4DB6-9E25-F4D0309BAFCD}"/>
          </ac:spMkLst>
        </pc:spChg>
        <pc:spChg chg="add del">
          <ac:chgData name="Gupta, Rimjhim" userId="31582a57-7b5d-4088-beff-0e27e3056456" providerId="ADAL" clId="{21330F67-4B49-457F-AD04-1BBBB5503DCC}" dt="2021-11-15T18:08:46.093" v="903" actId="26606"/>
          <ac:spMkLst>
            <pc:docMk/>
            <pc:sldMk cId="3300872547" sldId="263"/>
            <ac:spMk id="36" creationId="{7A675F33-98AF-4B83-A3BB-0780A23145E6}"/>
          </ac:spMkLst>
        </pc:spChg>
        <pc:spChg chg="add mod">
          <ac:chgData name="Gupta, Rimjhim" userId="31582a57-7b5d-4088-beff-0e27e3056456" providerId="ADAL" clId="{21330F67-4B49-457F-AD04-1BBBB5503DCC}" dt="2021-11-15T19:22:37.224" v="1542" actId="14100"/>
          <ac:spMkLst>
            <pc:docMk/>
            <pc:sldMk cId="3300872547" sldId="263"/>
            <ac:spMk id="38" creationId="{6A2E86C9-B3B9-41C7-97CD-BC2BFC5B201F}"/>
          </ac:spMkLst>
        </pc:spChg>
        <pc:spChg chg="add mod">
          <ac:chgData name="Gupta, Rimjhim" userId="31582a57-7b5d-4088-beff-0e27e3056456" providerId="ADAL" clId="{21330F67-4B49-457F-AD04-1BBBB5503DCC}" dt="2021-11-15T18:15:25.689" v="931" actId="1076"/>
          <ac:spMkLst>
            <pc:docMk/>
            <pc:sldMk cId="3300872547" sldId="263"/>
            <ac:spMk id="40" creationId="{675526D0-99EE-4138-8C21-6D3391D70306}"/>
          </ac:spMkLst>
        </pc:spChg>
        <pc:spChg chg="add mod">
          <ac:chgData name="Gupta, Rimjhim" userId="31582a57-7b5d-4088-beff-0e27e3056456" providerId="ADAL" clId="{21330F67-4B49-457F-AD04-1BBBB5503DCC}" dt="2021-11-15T18:16:37.024" v="939" actId="1076"/>
          <ac:spMkLst>
            <pc:docMk/>
            <pc:sldMk cId="3300872547" sldId="263"/>
            <ac:spMk id="42" creationId="{423D81B0-CDA1-44B3-8858-4E4D165FD614}"/>
          </ac:spMkLst>
        </pc:spChg>
        <pc:grpChg chg="add del">
          <ac:chgData name="Gupta, Rimjhim" userId="31582a57-7b5d-4088-beff-0e27e3056456" providerId="ADAL" clId="{21330F67-4B49-457F-AD04-1BBBB5503DCC}" dt="2021-11-15T18:08:44.003" v="901" actId="26606"/>
          <ac:grpSpMkLst>
            <pc:docMk/>
            <pc:sldMk cId="3300872547" sldId="263"/>
            <ac:grpSpMk id="24" creationId="{C2EBB1E3-798E-4681-9571-598110EB76C0}"/>
          </ac:grpSpMkLst>
        </pc:grpChg>
        <pc:picChg chg="add del mod">
          <ac:chgData name="Gupta, Rimjhim" userId="31582a57-7b5d-4088-beff-0e27e3056456" providerId="ADAL" clId="{21330F67-4B49-457F-AD04-1BBBB5503DCC}" dt="2021-11-15T18:08:38.242" v="898" actId="478"/>
          <ac:picMkLst>
            <pc:docMk/>
            <pc:sldMk cId="3300872547" sldId="263"/>
            <ac:picMk id="2" creationId="{093B5A8D-B950-41CD-953D-BD1283C95D37}"/>
          </ac:picMkLst>
        </pc:picChg>
        <pc:picChg chg="add mod">
          <ac:chgData name="Gupta, Rimjhim" userId="31582a57-7b5d-4088-beff-0e27e3056456" providerId="ADAL" clId="{21330F67-4B49-457F-AD04-1BBBB5503DCC}" dt="2021-11-15T18:08:48.244" v="904" actId="1076"/>
          <ac:picMkLst>
            <pc:docMk/>
            <pc:sldMk cId="3300872547" sldId="263"/>
            <ac:picMk id="5" creationId="{FCCF08E5-97F9-4483-A844-3EE48AA4AA70}"/>
          </ac:picMkLst>
        </pc:picChg>
        <pc:picChg chg="add mod">
          <ac:chgData name="Gupta, Rimjhim" userId="31582a57-7b5d-4088-beff-0e27e3056456" providerId="ADAL" clId="{21330F67-4B49-457F-AD04-1BBBB5503DCC}" dt="2021-11-15T18:11:23.261" v="915" actId="1076"/>
          <ac:picMkLst>
            <pc:docMk/>
            <pc:sldMk cId="3300872547" sldId="263"/>
            <ac:picMk id="8" creationId="{539994ED-F4E2-44FC-A683-512638798287}"/>
          </ac:picMkLst>
        </pc:picChg>
        <pc:picChg chg="add del mod">
          <ac:chgData name="Gupta, Rimjhim" userId="31582a57-7b5d-4088-beff-0e27e3056456" providerId="ADAL" clId="{21330F67-4B49-457F-AD04-1BBBB5503DCC}" dt="2021-11-15T18:11:06.335" v="912" actId="478"/>
          <ac:picMkLst>
            <pc:docMk/>
            <pc:sldMk cId="3300872547" sldId="263"/>
            <ac:picMk id="37" creationId="{A8953DD6-D4C8-4C13-9ABA-A9CCF14C3549}"/>
          </ac:picMkLst>
        </pc:picChg>
        <pc:picChg chg="add mod">
          <ac:chgData name="Gupta, Rimjhim" userId="31582a57-7b5d-4088-beff-0e27e3056456" providerId="ADAL" clId="{21330F67-4B49-457F-AD04-1BBBB5503DCC}" dt="2021-11-15T18:42:46.087" v="1189" actId="14100"/>
          <ac:picMkLst>
            <pc:docMk/>
            <pc:sldMk cId="3300872547" sldId="263"/>
            <ac:picMk id="39" creationId="{CA95C774-72AF-4251-8B06-55E09F7A2018}"/>
          </ac:picMkLst>
        </pc:picChg>
        <pc:picChg chg="add mod">
          <ac:chgData name="Gupta, Rimjhim" userId="31582a57-7b5d-4088-beff-0e27e3056456" providerId="ADAL" clId="{21330F67-4B49-457F-AD04-1BBBB5503DCC}" dt="2021-11-15T18:16:15.058" v="936" actId="1076"/>
          <ac:picMkLst>
            <pc:docMk/>
            <pc:sldMk cId="3300872547" sldId="263"/>
            <ac:picMk id="41" creationId="{EF1EFAD6-89C9-4A23-B959-36107A445D6B}"/>
          </ac:picMkLst>
        </pc:picChg>
        <pc:cxnChg chg="add del">
          <ac:chgData name="Gupta, Rimjhim" userId="31582a57-7b5d-4088-beff-0e27e3056456" providerId="ADAL" clId="{21330F67-4B49-457F-AD04-1BBBB5503DCC}" dt="2021-11-15T18:08:44.003" v="901" actId="26606"/>
          <ac:cxnSpMkLst>
            <pc:docMk/>
            <pc:sldMk cId="3300872547" sldId="263"/>
            <ac:cxnSpMk id="12" creationId="{11AE95B9-B8B1-4D2E-827E-AE702FB672B9}"/>
          </ac:cxnSpMkLst>
        </pc:cxnChg>
        <pc:cxnChg chg="add del">
          <ac:chgData name="Gupta, Rimjhim" userId="31582a57-7b5d-4088-beff-0e27e3056456" providerId="ADAL" clId="{21330F67-4B49-457F-AD04-1BBBB5503DCC}" dt="2021-11-15T18:08:44.003" v="901" actId="26606"/>
          <ac:cxnSpMkLst>
            <pc:docMk/>
            <pc:sldMk cId="3300872547" sldId="263"/>
            <ac:cxnSpMk id="13" creationId="{F9C6EDEF-A3BB-407B-9CDF-A7E5E5AE68C9}"/>
          </ac:cxnSpMkLst>
        </pc:cxnChg>
        <pc:cxnChg chg="add del">
          <ac:chgData name="Gupta, Rimjhim" userId="31582a57-7b5d-4088-beff-0e27e3056456" providerId="ADAL" clId="{21330F67-4B49-457F-AD04-1BBBB5503DCC}" dt="2021-11-15T18:08:44.003" v="901" actId="26606"/>
          <ac:cxnSpMkLst>
            <pc:docMk/>
            <pc:sldMk cId="3300872547" sldId="263"/>
            <ac:cxnSpMk id="14" creationId="{9B96C491-9D12-4A1F-87C1-4087035C5295}"/>
          </ac:cxnSpMkLst>
        </pc:cxnChg>
        <pc:cxnChg chg="add del">
          <ac:chgData name="Gupta, Rimjhim" userId="31582a57-7b5d-4088-beff-0e27e3056456" providerId="ADAL" clId="{21330F67-4B49-457F-AD04-1BBBB5503DCC}" dt="2021-11-15T18:08:44.003" v="901" actId="26606"/>
          <ac:cxnSpMkLst>
            <pc:docMk/>
            <pc:sldMk cId="3300872547" sldId="263"/>
            <ac:cxnSpMk id="16" creationId="{1FFE5C4A-1546-4452-A19D-2A989D4BC40A}"/>
          </ac:cxnSpMkLst>
        </pc:cxnChg>
        <pc:cxnChg chg="add del">
          <ac:chgData name="Gupta, Rimjhim" userId="31582a57-7b5d-4088-beff-0e27e3056456" providerId="ADAL" clId="{21330F67-4B49-457F-AD04-1BBBB5503DCC}" dt="2021-11-15T18:08:44.003" v="901" actId="26606"/>
          <ac:cxnSpMkLst>
            <pc:docMk/>
            <pc:sldMk cId="3300872547" sldId="263"/>
            <ac:cxnSpMk id="18" creationId="{B148CBA6-F6FA-4167-BD0D-40D35561B2CA}"/>
          </ac:cxnSpMkLst>
        </pc:cxnChg>
        <pc:cxnChg chg="add del">
          <ac:chgData name="Gupta, Rimjhim" userId="31582a57-7b5d-4088-beff-0e27e3056456" providerId="ADAL" clId="{21330F67-4B49-457F-AD04-1BBBB5503DCC}" dt="2021-11-15T18:08:46.093" v="903" actId="26606"/>
          <ac:cxnSpMkLst>
            <pc:docMk/>
            <pc:sldMk cId="3300872547" sldId="263"/>
            <ac:cxnSpMk id="31" creationId="{F9C6EDEF-A3BB-407B-9CDF-A7E5E5AE68C9}"/>
          </ac:cxnSpMkLst>
        </pc:cxnChg>
        <pc:cxnChg chg="add del">
          <ac:chgData name="Gupta, Rimjhim" userId="31582a57-7b5d-4088-beff-0e27e3056456" providerId="ADAL" clId="{21330F67-4B49-457F-AD04-1BBBB5503DCC}" dt="2021-11-15T18:08:46.093" v="903" actId="26606"/>
          <ac:cxnSpMkLst>
            <pc:docMk/>
            <pc:sldMk cId="3300872547" sldId="263"/>
            <ac:cxnSpMk id="32" creationId="{11AE95B9-B8B1-4D2E-827E-AE702FB672B9}"/>
          </ac:cxnSpMkLst>
        </pc:cxnChg>
        <pc:cxnChg chg="add del">
          <ac:chgData name="Gupta, Rimjhim" userId="31582a57-7b5d-4088-beff-0e27e3056456" providerId="ADAL" clId="{21330F67-4B49-457F-AD04-1BBBB5503DCC}" dt="2021-11-15T18:08:46.093" v="903" actId="26606"/>
          <ac:cxnSpMkLst>
            <pc:docMk/>
            <pc:sldMk cId="3300872547" sldId="263"/>
            <ac:cxnSpMk id="33" creationId="{9B96C491-9D12-4A1F-87C1-4087035C5295}"/>
          </ac:cxnSpMkLst>
        </pc:cxnChg>
        <pc:cxnChg chg="add del">
          <ac:chgData name="Gupta, Rimjhim" userId="31582a57-7b5d-4088-beff-0e27e3056456" providerId="ADAL" clId="{21330F67-4B49-457F-AD04-1BBBB5503DCC}" dt="2021-11-15T18:08:46.093" v="903" actId="26606"/>
          <ac:cxnSpMkLst>
            <pc:docMk/>
            <pc:sldMk cId="3300872547" sldId="263"/>
            <ac:cxnSpMk id="34" creationId="{1FFE5C4A-1546-4452-A19D-2A989D4BC40A}"/>
          </ac:cxnSpMkLst>
        </pc:cxnChg>
        <pc:cxnChg chg="add del">
          <ac:chgData name="Gupta, Rimjhim" userId="31582a57-7b5d-4088-beff-0e27e3056456" providerId="ADAL" clId="{21330F67-4B49-457F-AD04-1BBBB5503DCC}" dt="2021-11-15T18:08:46.093" v="903" actId="26606"/>
          <ac:cxnSpMkLst>
            <pc:docMk/>
            <pc:sldMk cId="3300872547" sldId="263"/>
            <ac:cxnSpMk id="35" creationId="{B148CBA6-F6FA-4167-BD0D-40D35561B2CA}"/>
          </ac:cxnSpMkLst>
        </pc:cxnChg>
      </pc:sldChg>
      <pc:sldChg chg="addSp modSp mod">
        <pc:chgData name="Gupta, Rimjhim" userId="31582a57-7b5d-4088-beff-0e27e3056456" providerId="ADAL" clId="{21330F67-4B49-457F-AD04-1BBBB5503DCC}" dt="2021-11-15T19:14:57.533" v="1520" actId="1076"/>
        <pc:sldMkLst>
          <pc:docMk/>
          <pc:sldMk cId="2035174167" sldId="270"/>
        </pc:sldMkLst>
        <pc:spChg chg="mod">
          <ac:chgData name="Gupta, Rimjhim" userId="31582a57-7b5d-4088-beff-0e27e3056456" providerId="ADAL" clId="{21330F67-4B49-457F-AD04-1BBBB5503DCC}" dt="2021-11-15T19:14:35.414" v="1515" actId="21"/>
          <ac:spMkLst>
            <pc:docMk/>
            <pc:sldMk cId="2035174167" sldId="270"/>
            <ac:spMk id="3" creationId="{159F1F4E-E50C-4247-957D-F887D6F33641}"/>
          </ac:spMkLst>
        </pc:spChg>
        <pc:spChg chg="add mod">
          <ac:chgData name="Gupta, Rimjhim" userId="31582a57-7b5d-4088-beff-0e27e3056456" providerId="ADAL" clId="{21330F67-4B49-457F-AD04-1BBBB5503DCC}" dt="2021-11-15T19:01:06.792" v="1397" actId="1076"/>
          <ac:spMkLst>
            <pc:docMk/>
            <pc:sldMk cId="2035174167" sldId="270"/>
            <ac:spMk id="4" creationId="{83494344-BE2F-4414-94ED-310347EA0DFA}"/>
          </ac:spMkLst>
        </pc:spChg>
        <pc:spChg chg="add mod">
          <ac:chgData name="Gupta, Rimjhim" userId="31582a57-7b5d-4088-beff-0e27e3056456" providerId="ADAL" clId="{21330F67-4B49-457F-AD04-1BBBB5503DCC}" dt="2021-11-15T19:08:45.334" v="1479" actId="14100"/>
          <ac:spMkLst>
            <pc:docMk/>
            <pc:sldMk cId="2035174167" sldId="270"/>
            <ac:spMk id="6" creationId="{5404760A-CDA8-422F-B63B-249B45923188}"/>
          </ac:spMkLst>
        </pc:spChg>
        <pc:spChg chg="add mod">
          <ac:chgData name="Gupta, Rimjhim" userId="31582a57-7b5d-4088-beff-0e27e3056456" providerId="ADAL" clId="{21330F67-4B49-457F-AD04-1BBBB5503DCC}" dt="2021-11-15T19:14:57.533" v="1520" actId="1076"/>
          <ac:spMkLst>
            <pc:docMk/>
            <pc:sldMk cId="2035174167" sldId="270"/>
            <ac:spMk id="14" creationId="{1A58D1C6-DD7D-4EC6-A0E8-2E83471FADB4}"/>
          </ac:spMkLst>
        </pc:spChg>
        <pc:spChg chg="add mod">
          <ac:chgData name="Gupta, Rimjhim" userId="31582a57-7b5d-4088-beff-0e27e3056456" providerId="ADAL" clId="{21330F67-4B49-457F-AD04-1BBBB5503DCC}" dt="2021-11-15T19:14:43.936" v="1518" actId="1076"/>
          <ac:spMkLst>
            <pc:docMk/>
            <pc:sldMk cId="2035174167" sldId="270"/>
            <ac:spMk id="16" creationId="{22DE15C8-B736-47FB-B62E-D0E0CBACBA91}"/>
          </ac:spMkLst>
        </pc:spChg>
        <pc:picChg chg="add mod">
          <ac:chgData name="Gupta, Rimjhim" userId="31582a57-7b5d-4088-beff-0e27e3056456" providerId="ADAL" clId="{21330F67-4B49-457F-AD04-1BBBB5503DCC}" dt="2021-11-15T19:09:10.454" v="1488" actId="1076"/>
          <ac:picMkLst>
            <pc:docMk/>
            <pc:sldMk cId="2035174167" sldId="270"/>
            <ac:picMk id="8" creationId="{0D84E3FA-50E5-4F27-839D-17793295AB35}"/>
          </ac:picMkLst>
        </pc:picChg>
        <pc:picChg chg="add mod">
          <ac:chgData name="Gupta, Rimjhim" userId="31582a57-7b5d-4088-beff-0e27e3056456" providerId="ADAL" clId="{21330F67-4B49-457F-AD04-1BBBB5503DCC}" dt="2021-11-15T19:09:25.384" v="1493" actId="1076"/>
          <ac:picMkLst>
            <pc:docMk/>
            <pc:sldMk cId="2035174167" sldId="270"/>
            <ac:picMk id="10" creationId="{96D4C9AC-45B5-4759-911D-761AABD0CF0A}"/>
          </ac:picMkLst>
        </pc:picChg>
        <pc:picChg chg="add mod">
          <ac:chgData name="Gupta, Rimjhim" userId="31582a57-7b5d-4088-beff-0e27e3056456" providerId="ADAL" clId="{21330F67-4B49-457F-AD04-1BBBB5503DCC}" dt="2021-11-15T19:09:26.887" v="1494" actId="1076"/>
          <ac:picMkLst>
            <pc:docMk/>
            <pc:sldMk cId="2035174167" sldId="270"/>
            <ac:picMk id="12" creationId="{3A36E3B5-BE8F-4E3A-A1C3-350783903DD5}"/>
          </ac:picMkLst>
        </pc:picChg>
      </pc:sldChg>
      <pc:sldChg chg="delSp modSp mod">
        <pc:chgData name="Gupta, Rimjhim" userId="31582a57-7b5d-4088-beff-0e27e3056456" providerId="ADAL" clId="{21330F67-4B49-457F-AD04-1BBBB5503DCC}" dt="2021-11-15T18:17:26.225" v="946" actId="5793"/>
        <pc:sldMkLst>
          <pc:docMk/>
          <pc:sldMk cId="2044018093" sldId="273"/>
        </pc:sldMkLst>
        <pc:spChg chg="del mod">
          <ac:chgData name="Gupta, Rimjhim" userId="31582a57-7b5d-4088-beff-0e27e3056456" providerId="ADAL" clId="{21330F67-4B49-457F-AD04-1BBBB5503DCC}" dt="2021-11-14T17:02:43.743" v="543" actId="478"/>
          <ac:spMkLst>
            <pc:docMk/>
            <pc:sldMk cId="2044018093" sldId="273"/>
            <ac:spMk id="2" creationId="{807277B9-86C4-44CE-B7B2-B925836115D2}"/>
          </ac:spMkLst>
        </pc:spChg>
        <pc:spChg chg="mod">
          <ac:chgData name="Gupta, Rimjhim" userId="31582a57-7b5d-4088-beff-0e27e3056456" providerId="ADAL" clId="{21330F67-4B49-457F-AD04-1BBBB5503DCC}" dt="2021-11-15T18:17:26.225" v="946" actId="5793"/>
          <ac:spMkLst>
            <pc:docMk/>
            <pc:sldMk cId="2044018093" sldId="273"/>
            <ac:spMk id="6" creationId="{3C16AEA8-79B8-4762-9474-C3C59A85D40C}"/>
          </ac:spMkLst>
        </pc:spChg>
      </pc:sldChg>
      <pc:sldChg chg="del ord">
        <pc:chgData name="Gupta, Rimjhim" userId="31582a57-7b5d-4088-beff-0e27e3056456" providerId="ADAL" clId="{21330F67-4B49-457F-AD04-1BBBB5503DCC}" dt="2021-11-15T19:20:19.082" v="1527" actId="2696"/>
        <pc:sldMkLst>
          <pc:docMk/>
          <pc:sldMk cId="3568725251" sldId="274"/>
        </pc:sldMkLst>
      </pc:sldChg>
      <pc:sldChg chg="new del">
        <pc:chgData name="Gupta, Rimjhim" userId="31582a57-7b5d-4088-beff-0e27e3056456" providerId="ADAL" clId="{21330F67-4B49-457F-AD04-1BBBB5503DCC}" dt="2021-11-14T11:45:55.386" v="416" actId="47"/>
        <pc:sldMkLst>
          <pc:docMk/>
          <pc:sldMk cId="2869777638" sldId="276"/>
        </pc:sldMkLst>
      </pc:sldChg>
      <pc:sldChg chg="modSp mod ord">
        <pc:chgData name="Gupta, Rimjhim" userId="31582a57-7b5d-4088-beff-0e27e3056456" providerId="ADAL" clId="{21330F67-4B49-457F-AD04-1BBBB5503DCC}" dt="2021-11-15T19:14:11.676" v="1510" actId="21"/>
        <pc:sldMkLst>
          <pc:docMk/>
          <pc:sldMk cId="2206948100" sldId="278"/>
        </pc:sldMkLst>
        <pc:spChg chg="mod">
          <ac:chgData name="Gupta, Rimjhim" userId="31582a57-7b5d-4088-beff-0e27e3056456" providerId="ADAL" clId="{21330F67-4B49-457F-AD04-1BBBB5503DCC}" dt="2021-11-15T19:14:11.676" v="1510" actId="21"/>
          <ac:spMkLst>
            <pc:docMk/>
            <pc:sldMk cId="2206948100" sldId="278"/>
            <ac:spMk id="2" creationId="{8D31CC8D-CB2C-41AE-BBBE-0B4BE3DB4A08}"/>
          </ac:spMkLst>
        </pc:spChg>
      </pc:sldChg>
      <pc:sldChg chg="addSp modSp mod">
        <pc:chgData name="Gupta, Rimjhim" userId="31582a57-7b5d-4088-beff-0e27e3056456" providerId="ADAL" clId="{21330F67-4B49-457F-AD04-1BBBB5503DCC}" dt="2021-11-15T18:59:20.476" v="1367" actId="1076"/>
        <pc:sldMkLst>
          <pc:docMk/>
          <pc:sldMk cId="2738708149" sldId="279"/>
        </pc:sldMkLst>
        <pc:spChg chg="mod">
          <ac:chgData name="Gupta, Rimjhim" userId="31582a57-7b5d-4088-beff-0e27e3056456" providerId="ADAL" clId="{21330F67-4B49-457F-AD04-1BBBB5503DCC}" dt="2021-11-15T18:59:18.208" v="1366" actId="14100"/>
          <ac:spMkLst>
            <pc:docMk/>
            <pc:sldMk cId="2738708149" sldId="279"/>
            <ac:spMk id="2" creationId="{8D31CC8D-CB2C-41AE-BBBE-0B4BE3DB4A08}"/>
          </ac:spMkLst>
        </pc:spChg>
        <pc:picChg chg="add mod">
          <ac:chgData name="Gupta, Rimjhim" userId="31582a57-7b5d-4088-beff-0e27e3056456" providerId="ADAL" clId="{21330F67-4B49-457F-AD04-1BBBB5503DCC}" dt="2021-11-15T18:59:20.476" v="1367" actId="1076"/>
          <ac:picMkLst>
            <pc:docMk/>
            <pc:sldMk cId="2738708149" sldId="279"/>
            <ac:picMk id="6" creationId="{D314FDEB-924E-4FCF-93DF-080BFEA0BA4D}"/>
          </ac:picMkLst>
        </pc:picChg>
      </pc:sldChg>
      <pc:sldChg chg="modSp mod">
        <pc:chgData name="Gupta, Rimjhim" userId="31582a57-7b5d-4088-beff-0e27e3056456" providerId="ADAL" clId="{21330F67-4B49-457F-AD04-1BBBB5503DCC}" dt="2021-11-15T19:00:14.185" v="1391" actId="15"/>
        <pc:sldMkLst>
          <pc:docMk/>
          <pc:sldMk cId="4232556426" sldId="280"/>
        </pc:sldMkLst>
        <pc:spChg chg="mod">
          <ac:chgData name="Gupta, Rimjhim" userId="31582a57-7b5d-4088-beff-0e27e3056456" providerId="ADAL" clId="{21330F67-4B49-457F-AD04-1BBBB5503DCC}" dt="2021-11-15T19:00:14.185" v="1391" actId="15"/>
          <ac:spMkLst>
            <pc:docMk/>
            <pc:sldMk cId="4232556426" sldId="280"/>
            <ac:spMk id="4" creationId="{20ECFB49-882C-484F-AFE6-FE43B09DA863}"/>
          </ac:spMkLst>
        </pc:spChg>
      </pc:sldChg>
      <pc:sldChg chg="modSp mod">
        <pc:chgData name="Gupta, Rimjhim" userId="31582a57-7b5d-4088-beff-0e27e3056456" providerId="ADAL" clId="{21330F67-4B49-457F-AD04-1BBBB5503DCC}" dt="2021-11-15T19:16:49.898" v="1525" actId="5793"/>
        <pc:sldMkLst>
          <pc:docMk/>
          <pc:sldMk cId="2866855109" sldId="281"/>
        </pc:sldMkLst>
        <pc:spChg chg="mod">
          <ac:chgData name="Gupta, Rimjhim" userId="31582a57-7b5d-4088-beff-0e27e3056456" providerId="ADAL" clId="{21330F67-4B49-457F-AD04-1BBBB5503DCC}" dt="2021-11-15T19:16:49.898" v="1525" actId="5793"/>
          <ac:spMkLst>
            <pc:docMk/>
            <pc:sldMk cId="2866855109" sldId="281"/>
            <ac:spMk id="4" creationId="{20ECFB49-882C-484F-AFE6-FE43B09DA863}"/>
          </ac:spMkLst>
        </pc:spChg>
      </pc:sldChg>
      <pc:sldChg chg="modSp mod">
        <pc:chgData name="Gupta, Rimjhim" userId="31582a57-7b5d-4088-beff-0e27e3056456" providerId="ADAL" clId="{21330F67-4B49-457F-AD04-1BBBB5503DCC}" dt="2021-11-15T18:24:56.112" v="1007" actId="1076"/>
        <pc:sldMkLst>
          <pc:docMk/>
          <pc:sldMk cId="1215632666" sldId="282"/>
        </pc:sldMkLst>
        <pc:spChg chg="mod">
          <ac:chgData name="Gupta, Rimjhim" userId="31582a57-7b5d-4088-beff-0e27e3056456" providerId="ADAL" clId="{21330F67-4B49-457F-AD04-1BBBB5503DCC}" dt="2021-11-15T18:24:56.112" v="1007" actId="1076"/>
          <ac:spMkLst>
            <pc:docMk/>
            <pc:sldMk cId="1215632666" sldId="282"/>
            <ac:spMk id="4" creationId="{20ECFB49-882C-484F-AFE6-FE43B09DA863}"/>
          </ac:spMkLst>
        </pc:spChg>
      </pc:sldChg>
      <pc:sldChg chg="addSp modSp mod ord">
        <pc:chgData name="Gupta, Rimjhim" userId="31582a57-7b5d-4088-beff-0e27e3056456" providerId="ADAL" clId="{21330F67-4B49-457F-AD04-1BBBB5503DCC}" dt="2021-11-15T18:32:22.250" v="1104" actId="1076"/>
        <pc:sldMkLst>
          <pc:docMk/>
          <pc:sldMk cId="3212447116" sldId="284"/>
        </pc:sldMkLst>
        <pc:spChg chg="add mod">
          <ac:chgData name="Gupta, Rimjhim" userId="31582a57-7b5d-4088-beff-0e27e3056456" providerId="ADAL" clId="{21330F67-4B49-457F-AD04-1BBBB5503DCC}" dt="2021-11-15T18:32:17.709" v="1098" actId="1076"/>
          <ac:spMkLst>
            <pc:docMk/>
            <pc:sldMk cId="3212447116" sldId="284"/>
            <ac:spMk id="13" creationId="{D43E2DBC-B4A3-4962-BBB8-D0871EAEEAF1}"/>
          </ac:spMkLst>
        </pc:spChg>
        <pc:picChg chg="add mod">
          <ac:chgData name="Gupta, Rimjhim" userId="31582a57-7b5d-4088-beff-0e27e3056456" providerId="ADAL" clId="{21330F67-4B49-457F-AD04-1BBBB5503DCC}" dt="2021-11-15T18:32:18.895" v="1099" actId="1076"/>
          <ac:picMkLst>
            <pc:docMk/>
            <pc:sldMk cId="3212447116" sldId="284"/>
            <ac:picMk id="3" creationId="{06C782A0-775A-4D84-A5A1-909D6E5BAC9F}"/>
          </ac:picMkLst>
        </pc:picChg>
        <pc:picChg chg="add mod">
          <ac:chgData name="Gupta, Rimjhim" userId="31582a57-7b5d-4088-beff-0e27e3056456" providerId="ADAL" clId="{21330F67-4B49-457F-AD04-1BBBB5503DCC}" dt="2021-11-15T18:32:19.713" v="1100" actId="1076"/>
          <ac:picMkLst>
            <pc:docMk/>
            <pc:sldMk cId="3212447116" sldId="284"/>
            <ac:picMk id="5" creationId="{B333B571-73CF-4A5D-910C-9CD8B90A2DD4}"/>
          </ac:picMkLst>
        </pc:picChg>
        <pc:picChg chg="add mod">
          <ac:chgData name="Gupta, Rimjhim" userId="31582a57-7b5d-4088-beff-0e27e3056456" providerId="ADAL" clId="{21330F67-4B49-457F-AD04-1BBBB5503DCC}" dt="2021-11-15T18:32:20.831" v="1102" actId="1076"/>
          <ac:picMkLst>
            <pc:docMk/>
            <pc:sldMk cId="3212447116" sldId="284"/>
            <ac:picMk id="7" creationId="{FE062F78-3A0A-4568-85CB-321602A4DD41}"/>
          </ac:picMkLst>
        </pc:picChg>
        <pc:picChg chg="add mod">
          <ac:chgData name="Gupta, Rimjhim" userId="31582a57-7b5d-4088-beff-0e27e3056456" providerId="ADAL" clId="{21330F67-4B49-457F-AD04-1BBBB5503DCC}" dt="2021-11-15T18:32:22.250" v="1104" actId="1076"/>
          <ac:picMkLst>
            <pc:docMk/>
            <pc:sldMk cId="3212447116" sldId="284"/>
            <ac:picMk id="9" creationId="{F477FE0D-7D16-4457-B7B0-08BD6727D35D}"/>
          </ac:picMkLst>
        </pc:picChg>
        <pc:picChg chg="add mod">
          <ac:chgData name="Gupta, Rimjhim" userId="31582a57-7b5d-4088-beff-0e27e3056456" providerId="ADAL" clId="{21330F67-4B49-457F-AD04-1BBBB5503DCC}" dt="2021-11-15T18:32:21.501" v="1103" actId="1076"/>
          <ac:picMkLst>
            <pc:docMk/>
            <pc:sldMk cId="3212447116" sldId="284"/>
            <ac:picMk id="11" creationId="{A60139E3-8590-4894-9B7F-6FA8CC77BACA}"/>
          </ac:picMkLst>
        </pc:picChg>
      </pc:sldChg>
      <pc:sldChg chg="addSp delSp modSp add mod ord">
        <pc:chgData name="Gupta, Rimjhim" userId="31582a57-7b5d-4088-beff-0e27e3056456" providerId="ADAL" clId="{21330F67-4B49-457F-AD04-1BBBB5503DCC}" dt="2021-11-15T19:18:16.566" v="1526" actId="313"/>
        <pc:sldMkLst>
          <pc:docMk/>
          <pc:sldMk cId="3074685627" sldId="286"/>
        </pc:sldMkLst>
        <pc:spChg chg="add mod">
          <ac:chgData name="Gupta, Rimjhim" userId="31582a57-7b5d-4088-beff-0e27e3056456" providerId="ADAL" clId="{21330F67-4B49-457F-AD04-1BBBB5503DCC}" dt="2021-11-15T19:18:16.566" v="1526" actId="313"/>
          <ac:spMkLst>
            <pc:docMk/>
            <pc:sldMk cId="3074685627" sldId="286"/>
            <ac:spMk id="5" creationId="{219B971E-3011-49A9-98BD-6A2D0E5B01C6}"/>
          </ac:spMkLst>
        </pc:spChg>
        <pc:spChg chg="add mod">
          <ac:chgData name="Gupta, Rimjhim" userId="31582a57-7b5d-4088-beff-0e27e3056456" providerId="ADAL" clId="{21330F67-4B49-457F-AD04-1BBBB5503DCC}" dt="2021-11-15T18:20:46.167" v="963" actId="1076"/>
          <ac:spMkLst>
            <pc:docMk/>
            <pc:sldMk cId="3074685627" sldId="286"/>
            <ac:spMk id="9" creationId="{11181C51-B830-43D2-A1AA-A1909DC2604F}"/>
          </ac:spMkLst>
        </pc:spChg>
        <pc:spChg chg="add mod">
          <ac:chgData name="Gupta, Rimjhim" userId="31582a57-7b5d-4088-beff-0e27e3056456" providerId="ADAL" clId="{21330F67-4B49-457F-AD04-1BBBB5503DCC}" dt="2021-11-15T18:23:22.167" v="980" actId="1076"/>
          <ac:spMkLst>
            <pc:docMk/>
            <pc:sldMk cId="3074685627" sldId="286"/>
            <ac:spMk id="14" creationId="{360C0611-6D7E-48C1-BD71-2EBC54046165}"/>
          </ac:spMkLst>
        </pc:spChg>
        <pc:picChg chg="add del mod">
          <ac:chgData name="Gupta, Rimjhim" userId="31582a57-7b5d-4088-beff-0e27e3056456" providerId="ADAL" clId="{21330F67-4B49-457F-AD04-1BBBB5503DCC}" dt="2021-11-15T18:18:48.462" v="951" actId="478"/>
          <ac:picMkLst>
            <pc:docMk/>
            <pc:sldMk cId="3074685627" sldId="286"/>
            <ac:picMk id="3" creationId="{18C02BF9-E63D-43CE-B026-45A45B24577C}"/>
          </ac:picMkLst>
        </pc:picChg>
        <pc:picChg chg="add mod">
          <ac:chgData name="Gupta, Rimjhim" userId="31582a57-7b5d-4088-beff-0e27e3056456" providerId="ADAL" clId="{21330F67-4B49-457F-AD04-1BBBB5503DCC}" dt="2021-11-15T18:22:56.874" v="976" actId="1076"/>
          <ac:picMkLst>
            <pc:docMk/>
            <pc:sldMk cId="3074685627" sldId="286"/>
            <ac:picMk id="7" creationId="{7523589B-F0FD-4788-97D5-97EA8BCDF2EB}"/>
          </ac:picMkLst>
        </pc:picChg>
        <pc:picChg chg="add mod">
          <ac:chgData name="Gupta, Rimjhim" userId="31582a57-7b5d-4088-beff-0e27e3056456" providerId="ADAL" clId="{21330F67-4B49-457F-AD04-1BBBB5503DCC}" dt="2021-11-15T18:20:53.207" v="966" actId="1076"/>
          <ac:picMkLst>
            <pc:docMk/>
            <pc:sldMk cId="3074685627" sldId="286"/>
            <ac:picMk id="10" creationId="{2E0476FA-4904-4EE5-9569-645EBFC04DD7}"/>
          </ac:picMkLst>
        </pc:picChg>
        <pc:picChg chg="add mod">
          <ac:chgData name="Gupta, Rimjhim" userId="31582a57-7b5d-4088-beff-0e27e3056456" providerId="ADAL" clId="{21330F67-4B49-457F-AD04-1BBBB5503DCC}" dt="2021-11-15T18:22:58.155" v="977" actId="1076"/>
          <ac:picMkLst>
            <pc:docMk/>
            <pc:sldMk cId="3074685627" sldId="286"/>
            <ac:picMk id="12" creationId="{C8C7398F-ECD5-4A03-80EE-41449E4CA6BA}"/>
          </ac:picMkLst>
        </pc:picChg>
      </pc:sldChg>
      <pc:sldChg chg="addSp modSp add mod ord">
        <pc:chgData name="Gupta, Rimjhim" userId="31582a57-7b5d-4088-beff-0e27e3056456" providerId="ADAL" clId="{21330F67-4B49-457F-AD04-1BBBB5503DCC}" dt="2021-11-15T18:36:59.024" v="1134" actId="1076"/>
        <pc:sldMkLst>
          <pc:docMk/>
          <pc:sldMk cId="440294234" sldId="287"/>
        </pc:sldMkLst>
        <pc:spChg chg="add mod">
          <ac:chgData name="Gupta, Rimjhim" userId="31582a57-7b5d-4088-beff-0e27e3056456" providerId="ADAL" clId="{21330F67-4B49-457F-AD04-1BBBB5503DCC}" dt="2021-11-15T18:32:34.518" v="1109" actId="1076"/>
          <ac:spMkLst>
            <pc:docMk/>
            <pc:sldMk cId="440294234" sldId="287"/>
            <ac:spMk id="5" creationId="{790BB479-FB4D-4BB6-B2D8-1F811EEDD7D2}"/>
          </ac:spMkLst>
        </pc:spChg>
        <pc:picChg chg="add mod">
          <ac:chgData name="Gupta, Rimjhim" userId="31582a57-7b5d-4088-beff-0e27e3056456" providerId="ADAL" clId="{21330F67-4B49-457F-AD04-1BBBB5503DCC}" dt="2021-11-15T18:31:39.878" v="1036" actId="1076"/>
          <ac:picMkLst>
            <pc:docMk/>
            <pc:sldMk cId="440294234" sldId="287"/>
            <ac:picMk id="3" creationId="{E4A02C2E-0B88-467F-B9FD-9402B347F190}"/>
          </ac:picMkLst>
        </pc:picChg>
        <pc:picChg chg="add mod">
          <ac:chgData name="Gupta, Rimjhim" userId="31582a57-7b5d-4088-beff-0e27e3056456" providerId="ADAL" clId="{21330F67-4B49-457F-AD04-1BBBB5503DCC}" dt="2021-11-15T18:32:52.929" v="1112" actId="1076"/>
          <ac:picMkLst>
            <pc:docMk/>
            <pc:sldMk cId="440294234" sldId="287"/>
            <ac:picMk id="7" creationId="{C409C8C9-C987-46AB-AB3C-723E9277EB18}"/>
          </ac:picMkLst>
        </pc:picChg>
        <pc:picChg chg="add mod">
          <ac:chgData name="Gupta, Rimjhim" userId="31582a57-7b5d-4088-beff-0e27e3056456" providerId="ADAL" clId="{21330F67-4B49-457F-AD04-1BBBB5503DCC}" dt="2021-11-15T18:36:44.614" v="1127" actId="1076"/>
          <ac:picMkLst>
            <pc:docMk/>
            <pc:sldMk cId="440294234" sldId="287"/>
            <ac:picMk id="9" creationId="{C87F5639-5155-4BFE-A833-4D419872AC76}"/>
          </ac:picMkLst>
        </pc:picChg>
        <pc:picChg chg="add mod">
          <ac:chgData name="Gupta, Rimjhim" userId="31582a57-7b5d-4088-beff-0e27e3056456" providerId="ADAL" clId="{21330F67-4B49-457F-AD04-1BBBB5503DCC}" dt="2021-11-15T18:36:59.024" v="1134" actId="1076"/>
          <ac:picMkLst>
            <pc:docMk/>
            <pc:sldMk cId="440294234" sldId="287"/>
            <ac:picMk id="11" creationId="{156A08D3-DED9-4A0D-B277-F216DE35403D}"/>
          </ac:picMkLst>
        </pc:picChg>
        <pc:picChg chg="add mod">
          <ac:chgData name="Gupta, Rimjhim" userId="31582a57-7b5d-4088-beff-0e27e3056456" providerId="ADAL" clId="{21330F67-4B49-457F-AD04-1BBBB5503DCC}" dt="2021-11-15T18:36:56.281" v="1132" actId="1076"/>
          <ac:picMkLst>
            <pc:docMk/>
            <pc:sldMk cId="440294234" sldId="287"/>
            <ac:picMk id="13" creationId="{E27B468C-B134-4381-A419-1B6B7AFDB93A}"/>
          </ac:picMkLst>
        </pc:picChg>
      </pc:sldChg>
      <pc:sldChg chg="addSp delSp modSp add mod">
        <pc:chgData name="Gupta, Rimjhim" userId="31582a57-7b5d-4088-beff-0e27e3056456" providerId="ADAL" clId="{21330F67-4B49-457F-AD04-1BBBB5503DCC}" dt="2021-11-15T18:39:38.272" v="1185" actId="1076"/>
        <pc:sldMkLst>
          <pc:docMk/>
          <pc:sldMk cId="44840435" sldId="288"/>
        </pc:sldMkLst>
        <pc:spChg chg="mod">
          <ac:chgData name="Gupta, Rimjhim" userId="31582a57-7b5d-4088-beff-0e27e3056456" providerId="ADAL" clId="{21330F67-4B49-457F-AD04-1BBBB5503DCC}" dt="2021-11-15T18:37:59.994" v="1150" actId="20577"/>
          <ac:spMkLst>
            <pc:docMk/>
            <pc:sldMk cId="44840435" sldId="288"/>
            <ac:spMk id="5" creationId="{790BB479-FB4D-4BB6-B2D8-1F811EEDD7D2}"/>
          </ac:spMkLst>
        </pc:spChg>
        <pc:spChg chg="add mod">
          <ac:chgData name="Gupta, Rimjhim" userId="31582a57-7b5d-4088-beff-0e27e3056456" providerId="ADAL" clId="{21330F67-4B49-457F-AD04-1BBBB5503DCC}" dt="2021-11-15T18:38:57.714" v="1179" actId="20577"/>
          <ac:spMkLst>
            <pc:docMk/>
            <pc:sldMk cId="44840435" sldId="288"/>
            <ac:spMk id="12" creationId="{C67FAB0C-302C-46EC-AA30-10A54C459EC0}"/>
          </ac:spMkLst>
        </pc:spChg>
        <pc:spChg chg="add mod">
          <ac:chgData name="Gupta, Rimjhim" userId="31582a57-7b5d-4088-beff-0e27e3056456" providerId="ADAL" clId="{21330F67-4B49-457F-AD04-1BBBB5503DCC}" dt="2021-11-15T18:39:38.272" v="1185" actId="1076"/>
          <ac:spMkLst>
            <pc:docMk/>
            <pc:sldMk cId="44840435" sldId="288"/>
            <ac:spMk id="15" creationId="{326773B8-B6A5-4C67-A3B0-6B3B03E9B482}"/>
          </ac:spMkLst>
        </pc:spChg>
        <pc:picChg chg="del">
          <ac:chgData name="Gupta, Rimjhim" userId="31582a57-7b5d-4088-beff-0e27e3056456" providerId="ADAL" clId="{21330F67-4B49-457F-AD04-1BBBB5503DCC}" dt="2021-11-15T18:37:39.701" v="1142" actId="478"/>
          <ac:picMkLst>
            <pc:docMk/>
            <pc:sldMk cId="44840435" sldId="288"/>
            <ac:picMk id="3" creationId="{E4A02C2E-0B88-467F-B9FD-9402B347F190}"/>
          </ac:picMkLst>
        </pc:picChg>
        <pc:picChg chg="add mod">
          <ac:chgData name="Gupta, Rimjhim" userId="31582a57-7b5d-4088-beff-0e27e3056456" providerId="ADAL" clId="{21330F67-4B49-457F-AD04-1BBBB5503DCC}" dt="2021-11-15T18:38:06.342" v="1152" actId="1076"/>
          <ac:picMkLst>
            <pc:docMk/>
            <pc:sldMk cId="44840435" sldId="288"/>
            <ac:picMk id="4" creationId="{FF629445-0F2C-40E2-9694-F551FDAFC659}"/>
          </ac:picMkLst>
        </pc:picChg>
        <pc:picChg chg="del">
          <ac:chgData name="Gupta, Rimjhim" userId="31582a57-7b5d-4088-beff-0e27e3056456" providerId="ADAL" clId="{21330F67-4B49-457F-AD04-1BBBB5503DCC}" dt="2021-11-15T18:37:37.569" v="1141" actId="478"/>
          <ac:picMkLst>
            <pc:docMk/>
            <pc:sldMk cId="44840435" sldId="288"/>
            <ac:picMk id="7" creationId="{C409C8C9-C987-46AB-AB3C-723E9277EB18}"/>
          </ac:picMkLst>
        </pc:picChg>
        <pc:picChg chg="del">
          <ac:chgData name="Gupta, Rimjhim" userId="31582a57-7b5d-4088-beff-0e27e3056456" providerId="ADAL" clId="{21330F67-4B49-457F-AD04-1BBBB5503DCC}" dt="2021-11-15T18:37:34.728" v="1138" actId="478"/>
          <ac:picMkLst>
            <pc:docMk/>
            <pc:sldMk cId="44840435" sldId="288"/>
            <ac:picMk id="9" creationId="{C87F5639-5155-4BFE-A833-4D419872AC76}"/>
          </ac:picMkLst>
        </pc:picChg>
        <pc:picChg chg="add mod">
          <ac:chgData name="Gupta, Rimjhim" userId="31582a57-7b5d-4088-beff-0e27e3056456" providerId="ADAL" clId="{21330F67-4B49-457F-AD04-1BBBB5503DCC}" dt="2021-11-15T18:39:21.484" v="1182" actId="1076"/>
          <ac:picMkLst>
            <pc:docMk/>
            <pc:sldMk cId="44840435" sldId="288"/>
            <ac:picMk id="10" creationId="{E9B17779-FD2C-440A-83D5-1188637519EE}"/>
          </ac:picMkLst>
        </pc:picChg>
        <pc:picChg chg="del">
          <ac:chgData name="Gupta, Rimjhim" userId="31582a57-7b5d-4088-beff-0e27e3056456" providerId="ADAL" clId="{21330F67-4B49-457F-AD04-1BBBB5503DCC}" dt="2021-11-15T18:37:35.777" v="1139" actId="478"/>
          <ac:picMkLst>
            <pc:docMk/>
            <pc:sldMk cId="44840435" sldId="288"/>
            <ac:picMk id="11" creationId="{156A08D3-DED9-4A0D-B277-F216DE35403D}"/>
          </ac:picMkLst>
        </pc:picChg>
        <pc:picChg chg="del">
          <ac:chgData name="Gupta, Rimjhim" userId="31582a57-7b5d-4088-beff-0e27e3056456" providerId="ADAL" clId="{21330F67-4B49-457F-AD04-1BBBB5503DCC}" dt="2021-11-15T18:37:36.794" v="1140" actId="478"/>
          <ac:picMkLst>
            <pc:docMk/>
            <pc:sldMk cId="44840435" sldId="288"/>
            <ac:picMk id="13" creationId="{E27B468C-B134-4381-A419-1B6B7AFDB93A}"/>
          </ac:picMkLst>
        </pc:picChg>
      </pc:sldChg>
      <pc:sldChg chg="new del">
        <pc:chgData name="Gupta, Rimjhim" userId="31582a57-7b5d-4088-beff-0e27e3056456" providerId="ADAL" clId="{21330F67-4B49-457F-AD04-1BBBB5503DCC}" dt="2021-11-15T18:37:23.936" v="1136" actId="2696"/>
        <pc:sldMkLst>
          <pc:docMk/>
          <pc:sldMk cId="3761894494" sldId="288"/>
        </pc:sldMkLst>
      </pc:sldChg>
      <pc:sldChg chg="addSp delSp modSp add mod">
        <pc:chgData name="Gupta, Rimjhim" userId="31582a57-7b5d-4088-beff-0e27e3056456" providerId="ADAL" clId="{21330F67-4B49-457F-AD04-1BBBB5503DCC}" dt="2021-11-15T18:57:25.987" v="1352" actId="1076"/>
        <pc:sldMkLst>
          <pc:docMk/>
          <pc:sldMk cId="1958605898" sldId="289"/>
        </pc:sldMkLst>
        <pc:spChg chg="add del mod">
          <ac:chgData name="Gupta, Rimjhim" userId="31582a57-7b5d-4088-beff-0e27e3056456" providerId="ADAL" clId="{21330F67-4B49-457F-AD04-1BBBB5503DCC}" dt="2021-11-15T18:45:16.677" v="1226"/>
          <ac:spMkLst>
            <pc:docMk/>
            <pc:sldMk cId="1958605898" sldId="289"/>
            <ac:spMk id="2" creationId="{1EC84A57-4574-4A86-9346-A9C3832E489B}"/>
          </ac:spMkLst>
        </pc:spChg>
        <pc:spChg chg="add del mod">
          <ac:chgData name="Gupta, Rimjhim" userId="31582a57-7b5d-4088-beff-0e27e3056456" providerId="ADAL" clId="{21330F67-4B49-457F-AD04-1BBBB5503DCC}" dt="2021-11-15T18:54:28.303" v="1330" actId="20577"/>
          <ac:spMkLst>
            <pc:docMk/>
            <pc:sldMk cId="1958605898" sldId="289"/>
            <ac:spMk id="5" creationId="{790BB479-FB4D-4BB6-B2D8-1F811EEDD7D2}"/>
          </ac:spMkLst>
        </pc:spChg>
        <pc:spChg chg="add mod">
          <ac:chgData name="Gupta, Rimjhim" userId="31582a57-7b5d-4088-beff-0e27e3056456" providerId="ADAL" clId="{21330F67-4B49-457F-AD04-1BBBB5503DCC}" dt="2021-11-15T18:49:09.680" v="1264" actId="1076"/>
          <ac:spMkLst>
            <pc:docMk/>
            <pc:sldMk cId="1958605898" sldId="289"/>
            <ac:spMk id="9" creationId="{177AD5B8-FC0D-4A6C-8E3A-3A06E17656F3}"/>
          </ac:spMkLst>
        </pc:spChg>
        <pc:spChg chg="del mod">
          <ac:chgData name="Gupta, Rimjhim" userId="31582a57-7b5d-4088-beff-0e27e3056456" providerId="ADAL" clId="{21330F67-4B49-457F-AD04-1BBBB5503DCC}" dt="2021-11-15T18:43:17.649" v="1196"/>
          <ac:spMkLst>
            <pc:docMk/>
            <pc:sldMk cId="1958605898" sldId="289"/>
            <ac:spMk id="12" creationId="{C67FAB0C-302C-46EC-AA30-10A54C459EC0}"/>
          </ac:spMkLst>
        </pc:spChg>
        <pc:spChg chg="add del mod">
          <ac:chgData name="Gupta, Rimjhim" userId="31582a57-7b5d-4088-beff-0e27e3056456" providerId="ADAL" clId="{21330F67-4B49-457F-AD04-1BBBB5503DCC}" dt="2021-11-15T18:54:02.494" v="1285" actId="478"/>
          <ac:spMkLst>
            <pc:docMk/>
            <pc:sldMk cId="1958605898" sldId="289"/>
            <ac:spMk id="13" creationId="{D026A11D-1CEE-4454-9F77-1525A0CF6591}"/>
          </ac:spMkLst>
        </pc:spChg>
        <pc:spChg chg="mod">
          <ac:chgData name="Gupta, Rimjhim" userId="31582a57-7b5d-4088-beff-0e27e3056456" providerId="ADAL" clId="{21330F67-4B49-457F-AD04-1BBBB5503DCC}" dt="2021-11-15T18:43:22.841" v="1198" actId="20577"/>
          <ac:spMkLst>
            <pc:docMk/>
            <pc:sldMk cId="1958605898" sldId="289"/>
            <ac:spMk id="15" creationId="{326773B8-B6A5-4C67-A3B0-6B3B03E9B482}"/>
          </ac:spMkLst>
        </pc:spChg>
        <pc:spChg chg="add del mod">
          <ac:chgData name="Gupta, Rimjhim" userId="31582a57-7b5d-4088-beff-0e27e3056456" providerId="ADAL" clId="{21330F67-4B49-457F-AD04-1BBBB5503DCC}" dt="2021-11-15T18:54:02.494" v="1287"/>
          <ac:spMkLst>
            <pc:docMk/>
            <pc:sldMk cId="1958605898" sldId="289"/>
            <ac:spMk id="16" creationId="{0A533DFA-884D-4DD2-86D7-F9EE79F87247}"/>
          </ac:spMkLst>
        </pc:spChg>
        <pc:spChg chg="add del mod">
          <ac:chgData name="Gupta, Rimjhim" userId="31582a57-7b5d-4088-beff-0e27e3056456" providerId="ADAL" clId="{21330F67-4B49-457F-AD04-1BBBB5503DCC}" dt="2021-11-15T18:54:02.494" v="1289"/>
          <ac:spMkLst>
            <pc:docMk/>
            <pc:sldMk cId="1958605898" sldId="289"/>
            <ac:spMk id="19" creationId="{9B29BB5E-68D3-44DE-BC3F-A206492AD680}"/>
          </ac:spMkLst>
        </pc:spChg>
        <pc:picChg chg="del">
          <ac:chgData name="Gupta, Rimjhim" userId="31582a57-7b5d-4088-beff-0e27e3056456" providerId="ADAL" clId="{21330F67-4B49-457F-AD04-1BBBB5503DCC}" dt="2021-11-15T18:43:10.967" v="1191" actId="478"/>
          <ac:picMkLst>
            <pc:docMk/>
            <pc:sldMk cId="1958605898" sldId="289"/>
            <ac:picMk id="4" creationId="{FF629445-0F2C-40E2-9694-F551FDAFC659}"/>
          </ac:picMkLst>
        </pc:picChg>
        <pc:picChg chg="add del mod">
          <ac:chgData name="Gupta, Rimjhim" userId="31582a57-7b5d-4088-beff-0e27e3056456" providerId="ADAL" clId="{21330F67-4B49-457F-AD04-1BBBB5503DCC}" dt="2021-11-15T18:53:48.437" v="1281" actId="478"/>
          <ac:picMkLst>
            <pc:docMk/>
            <pc:sldMk cId="1958605898" sldId="289"/>
            <ac:picMk id="7" creationId="{40A7AFBB-5F27-49BB-A83F-F6C346C750F7}"/>
          </ac:picMkLst>
        </pc:picChg>
        <pc:picChg chg="del">
          <ac:chgData name="Gupta, Rimjhim" userId="31582a57-7b5d-4088-beff-0e27e3056456" providerId="ADAL" clId="{21330F67-4B49-457F-AD04-1BBBB5503DCC}" dt="2021-11-15T18:43:17.643" v="1194" actId="478"/>
          <ac:picMkLst>
            <pc:docMk/>
            <pc:sldMk cId="1958605898" sldId="289"/>
            <ac:picMk id="10" creationId="{E9B17779-FD2C-440A-83D5-1188637519EE}"/>
          </ac:picMkLst>
        </pc:picChg>
        <pc:picChg chg="add del mod">
          <ac:chgData name="Gupta, Rimjhim" userId="31582a57-7b5d-4088-beff-0e27e3056456" providerId="ADAL" clId="{21330F67-4B49-457F-AD04-1BBBB5503DCC}" dt="2021-11-15T18:53:52.397" v="1282" actId="478"/>
          <ac:picMkLst>
            <pc:docMk/>
            <pc:sldMk cId="1958605898" sldId="289"/>
            <ac:picMk id="17" creationId="{4A5EA41F-3B58-4CB2-AA5C-DAA3923E7011}"/>
          </ac:picMkLst>
        </pc:picChg>
        <pc:picChg chg="add mod">
          <ac:chgData name="Gupta, Rimjhim" userId="31582a57-7b5d-4088-beff-0e27e3056456" providerId="ADAL" clId="{21330F67-4B49-457F-AD04-1BBBB5503DCC}" dt="2021-11-15T18:57:21.943" v="1350" actId="1076"/>
          <ac:picMkLst>
            <pc:docMk/>
            <pc:sldMk cId="1958605898" sldId="289"/>
            <ac:picMk id="21" creationId="{120B4E0D-AD97-457F-BFCE-6651FE83D59A}"/>
          </ac:picMkLst>
        </pc:picChg>
        <pc:picChg chg="add mod">
          <ac:chgData name="Gupta, Rimjhim" userId="31582a57-7b5d-4088-beff-0e27e3056456" providerId="ADAL" clId="{21330F67-4B49-457F-AD04-1BBBB5503DCC}" dt="2021-11-15T18:57:20.493" v="1349" actId="1076"/>
          <ac:picMkLst>
            <pc:docMk/>
            <pc:sldMk cId="1958605898" sldId="289"/>
            <ac:picMk id="23" creationId="{33B82A36-28F7-4934-A2F5-8D15F6FE4FCA}"/>
          </ac:picMkLst>
        </pc:picChg>
        <pc:picChg chg="add mod">
          <ac:chgData name="Gupta, Rimjhim" userId="31582a57-7b5d-4088-beff-0e27e3056456" providerId="ADAL" clId="{21330F67-4B49-457F-AD04-1BBBB5503DCC}" dt="2021-11-15T18:57:08.555" v="1345" actId="1076"/>
          <ac:picMkLst>
            <pc:docMk/>
            <pc:sldMk cId="1958605898" sldId="289"/>
            <ac:picMk id="25" creationId="{E4E94983-73AE-489B-B1F9-52CB232C7FED}"/>
          </ac:picMkLst>
        </pc:picChg>
        <pc:picChg chg="add mod">
          <ac:chgData name="Gupta, Rimjhim" userId="31582a57-7b5d-4088-beff-0e27e3056456" providerId="ADAL" clId="{21330F67-4B49-457F-AD04-1BBBB5503DCC}" dt="2021-11-15T18:57:25.987" v="1352" actId="1076"/>
          <ac:picMkLst>
            <pc:docMk/>
            <pc:sldMk cId="1958605898" sldId="289"/>
            <ac:picMk id="27" creationId="{4BBBDE0A-80FF-4816-AEC6-5FB0413D3B1C}"/>
          </ac:picMkLst>
        </pc:picChg>
      </pc:sldChg>
      <pc:sldChg chg="add">
        <pc:chgData name="Gupta, Rimjhim" userId="31582a57-7b5d-4088-beff-0e27e3056456" providerId="ADAL" clId="{21330F67-4B49-457F-AD04-1BBBB5503DCC}" dt="2021-11-15T18:53:22.404" v="1280" actId="2890"/>
        <pc:sldMkLst>
          <pc:docMk/>
          <pc:sldMk cId="1934113760" sldId="290"/>
        </pc:sldMkLst>
      </pc:sldChg>
    </pc:docChg>
  </pc:docChgLst>
  <pc:docChgLst>
    <pc:chgData name="Patil, Narayani Arun" userId="S::narapatil@deloitte.com::85882148-f408-43f2-b4aa-e89ae4b2aca8" providerId="AD" clId="Web-{7B63E7F8-E378-FC30-F0F4-6B4DA478F868}"/>
    <pc:docChg chg="modSld">
      <pc:chgData name="Patil, Narayani Arun" userId="S::narapatil@deloitte.com::85882148-f408-43f2-b4aa-e89ae4b2aca8" providerId="AD" clId="Web-{7B63E7F8-E378-FC30-F0F4-6B4DA478F868}" dt="2021-11-16T03:30:22.090" v="0" actId="1076"/>
      <pc:docMkLst>
        <pc:docMk/>
      </pc:docMkLst>
      <pc:sldChg chg="modSp">
        <pc:chgData name="Patil, Narayani Arun" userId="S::narapatil@deloitte.com::85882148-f408-43f2-b4aa-e89ae4b2aca8" providerId="AD" clId="Web-{7B63E7F8-E378-FC30-F0F4-6B4DA478F868}" dt="2021-11-16T03:30:22.090" v="0" actId="1076"/>
        <pc:sldMkLst>
          <pc:docMk/>
          <pc:sldMk cId="2013762829" sldId="285"/>
        </pc:sldMkLst>
        <pc:spChg chg="mod">
          <ac:chgData name="Patil, Narayani Arun" userId="S::narapatil@deloitte.com::85882148-f408-43f2-b4aa-e89ae4b2aca8" providerId="AD" clId="Web-{7B63E7F8-E378-FC30-F0F4-6B4DA478F868}" dt="2021-11-16T03:30:22.090" v="0" actId="1076"/>
          <ac:spMkLst>
            <pc:docMk/>
            <pc:sldMk cId="2013762829" sldId="285"/>
            <ac:spMk id="24" creationId="{501D098F-AF46-492A-B0A8-242F01B87641}"/>
          </ac:spMkLst>
        </pc:spChg>
      </pc:sldChg>
    </pc:docChg>
  </pc:docChgLst>
  <pc:docChgLst>
    <pc:chgData name="Patil, Narayani Arun" userId="S::narapatil@deloitte.com::85882148-f408-43f2-b4aa-e89ae4b2aca8" providerId="AD" clId="Web-{9444E05C-A7F2-C168-23F6-C0EA203166DC}"/>
    <pc:docChg chg="modSld">
      <pc:chgData name="Patil, Narayani Arun" userId="S::narapatil@deloitte.com::85882148-f408-43f2-b4aa-e89ae4b2aca8" providerId="AD" clId="Web-{9444E05C-A7F2-C168-23F6-C0EA203166DC}" dt="2021-11-16T12:07:01.926" v="96" actId="20577"/>
      <pc:docMkLst>
        <pc:docMk/>
      </pc:docMkLst>
      <pc:sldChg chg="modSp">
        <pc:chgData name="Patil, Narayani Arun" userId="S::narapatil@deloitte.com::85882148-f408-43f2-b4aa-e89ae4b2aca8" providerId="AD" clId="Web-{9444E05C-A7F2-C168-23F6-C0EA203166DC}" dt="2021-11-16T12:07:01.926" v="96" actId="20577"/>
        <pc:sldMkLst>
          <pc:docMk/>
          <pc:sldMk cId="581607160" sldId="283"/>
        </pc:sldMkLst>
        <pc:spChg chg="mod">
          <ac:chgData name="Patil, Narayani Arun" userId="S::narapatil@deloitte.com::85882148-f408-43f2-b4aa-e89ae4b2aca8" providerId="AD" clId="Web-{9444E05C-A7F2-C168-23F6-C0EA203166DC}" dt="2021-11-16T12:07:01.926" v="96" actId="20577"/>
          <ac:spMkLst>
            <pc:docMk/>
            <pc:sldMk cId="581607160" sldId="283"/>
            <ac:spMk id="9" creationId="{B7562F85-B3CF-42A6-B94D-1774C252499B}"/>
          </ac:spMkLst>
        </pc:spChg>
        <pc:picChg chg="mod">
          <ac:chgData name="Patil, Narayani Arun" userId="S::narapatil@deloitte.com::85882148-f408-43f2-b4aa-e89ae4b2aca8" providerId="AD" clId="Web-{9444E05C-A7F2-C168-23F6-C0EA203166DC}" dt="2021-11-16T12:03:55.951" v="1" actId="14100"/>
          <ac:picMkLst>
            <pc:docMk/>
            <pc:sldMk cId="581607160" sldId="283"/>
            <ac:picMk id="15" creationId="{D8C87175-718C-4714-921E-86D051ACD832}"/>
          </ac:picMkLst>
        </pc:picChg>
      </pc:sldChg>
    </pc:docChg>
  </pc:docChgLst>
  <pc:docChgLst>
    <pc:chgData name="Patil, Narayani Arun" userId="S::narapatil@deloitte.com::85882148-f408-43f2-b4aa-e89ae4b2aca8" providerId="AD" clId="Web-{46D2BABD-C826-79B5-6BF4-2A293DAB651F}"/>
    <pc:docChg chg="addSld delSld modSld sldOrd">
      <pc:chgData name="Patil, Narayani Arun" userId="S::narapatil@deloitte.com::85882148-f408-43f2-b4aa-e89ae4b2aca8" providerId="AD" clId="Web-{46D2BABD-C826-79B5-6BF4-2A293DAB651F}" dt="2021-11-15T10:57:34.435" v="556"/>
      <pc:docMkLst>
        <pc:docMk/>
      </pc:docMkLst>
      <pc:sldChg chg="modSp">
        <pc:chgData name="Patil, Narayani Arun" userId="S::narapatil@deloitte.com::85882148-f408-43f2-b4aa-e89ae4b2aca8" providerId="AD" clId="Web-{46D2BABD-C826-79B5-6BF4-2A293DAB651F}" dt="2021-11-15T09:47:30.477" v="65" actId="20577"/>
        <pc:sldMkLst>
          <pc:docMk/>
          <pc:sldMk cId="2781458050" sldId="262"/>
        </pc:sldMkLst>
        <pc:spChg chg="mod">
          <ac:chgData name="Patil, Narayani Arun" userId="S::narapatil@deloitte.com::85882148-f408-43f2-b4aa-e89ae4b2aca8" providerId="AD" clId="Web-{46D2BABD-C826-79B5-6BF4-2A293DAB651F}" dt="2021-11-15T09:47:30.477" v="65" actId="20577"/>
          <ac:spMkLst>
            <pc:docMk/>
            <pc:sldMk cId="2781458050" sldId="262"/>
            <ac:spMk id="4" creationId="{20ECFB49-882C-484F-AFE6-FE43B09DA863}"/>
          </ac:spMkLst>
        </pc:spChg>
      </pc:sldChg>
      <pc:sldChg chg="addSp delSp modSp ord">
        <pc:chgData name="Patil, Narayani Arun" userId="S::narapatil@deloitte.com::85882148-f408-43f2-b4aa-e89ae4b2aca8" providerId="AD" clId="Web-{46D2BABD-C826-79B5-6BF4-2A293DAB651F}" dt="2021-11-15T10:38:26.025" v="368" actId="1076"/>
        <pc:sldMkLst>
          <pc:docMk/>
          <pc:sldMk cId="3677515424" sldId="265"/>
        </pc:sldMkLst>
        <pc:spChg chg="add mod">
          <ac:chgData name="Patil, Narayani Arun" userId="S::narapatil@deloitte.com::85882148-f408-43f2-b4aa-e89ae4b2aca8" providerId="AD" clId="Web-{46D2BABD-C826-79B5-6BF4-2A293DAB651F}" dt="2021-11-15T10:37:08.462" v="352" actId="1076"/>
          <ac:spMkLst>
            <pc:docMk/>
            <pc:sldMk cId="3677515424" sldId="265"/>
            <ac:spMk id="4" creationId="{E6580249-1843-42AE-8AD5-77A33DFF968C}"/>
          </ac:spMkLst>
        </pc:spChg>
        <pc:spChg chg="add mod">
          <ac:chgData name="Patil, Narayani Arun" userId="S::narapatil@deloitte.com::85882148-f408-43f2-b4aa-e89ae4b2aca8" providerId="AD" clId="Web-{46D2BABD-C826-79B5-6BF4-2A293DAB651F}" dt="2021-11-15T10:38:26.025" v="368" actId="1076"/>
          <ac:spMkLst>
            <pc:docMk/>
            <pc:sldMk cId="3677515424" sldId="265"/>
            <ac:spMk id="5" creationId="{25B01B1D-E31D-49E0-B1DA-D15F8CA76834}"/>
          </ac:spMkLst>
        </pc:spChg>
        <pc:spChg chg="mod">
          <ac:chgData name="Patil, Narayani Arun" userId="S::narapatil@deloitte.com::85882148-f408-43f2-b4aa-e89ae4b2aca8" providerId="AD" clId="Web-{46D2BABD-C826-79B5-6BF4-2A293DAB651F}" dt="2021-11-15T10:37:44.650" v="358" actId="14100"/>
          <ac:spMkLst>
            <pc:docMk/>
            <pc:sldMk cId="3677515424" sldId="265"/>
            <ac:spMk id="8" creationId="{882C7F84-F4F6-449A-A24E-A58B64FBFD45}"/>
          </ac:spMkLst>
        </pc:spChg>
        <pc:picChg chg="add mod">
          <ac:chgData name="Patil, Narayani Arun" userId="S::narapatil@deloitte.com::85882148-f408-43f2-b4aa-e89ae4b2aca8" providerId="AD" clId="Web-{46D2BABD-C826-79B5-6BF4-2A293DAB651F}" dt="2021-11-15T10:37:47.134" v="359" actId="14100"/>
          <ac:picMkLst>
            <pc:docMk/>
            <pc:sldMk cId="3677515424" sldId="265"/>
            <ac:picMk id="2" creationId="{8E4BD8FF-E5DB-4405-B485-6B825C506AC2}"/>
          </ac:picMkLst>
        </pc:picChg>
        <pc:picChg chg="add del mod">
          <ac:chgData name="Patil, Narayani Arun" userId="S::narapatil@deloitte.com::85882148-f408-43f2-b4aa-e89ae4b2aca8" providerId="AD" clId="Web-{46D2BABD-C826-79B5-6BF4-2A293DAB651F}" dt="2021-11-15T10:35:30.789" v="317"/>
          <ac:picMkLst>
            <pc:docMk/>
            <pc:sldMk cId="3677515424" sldId="265"/>
            <ac:picMk id="3" creationId="{2AA16EF4-0C54-4B12-BFE6-0D84395CE113}"/>
          </ac:picMkLst>
        </pc:picChg>
        <pc:picChg chg="add mod">
          <ac:chgData name="Patil, Narayani Arun" userId="S::narapatil@deloitte.com::85882148-f408-43f2-b4aa-e89ae4b2aca8" providerId="AD" clId="Web-{46D2BABD-C826-79B5-6BF4-2A293DAB651F}" dt="2021-11-15T10:38:22.791" v="367" actId="1076"/>
          <ac:picMkLst>
            <pc:docMk/>
            <pc:sldMk cId="3677515424" sldId="265"/>
            <ac:picMk id="6" creationId="{33A8131B-A889-498A-84F2-3FE032E44001}"/>
          </ac:picMkLst>
        </pc:picChg>
      </pc:sldChg>
      <pc:sldChg chg="addSp delSp modSp ord">
        <pc:chgData name="Patil, Narayani Arun" userId="S::narapatil@deloitte.com::85882148-f408-43f2-b4aa-e89ae4b2aca8" providerId="AD" clId="Web-{46D2BABD-C826-79B5-6BF4-2A293DAB651F}" dt="2021-11-15T10:56:55.387" v="555" actId="14100"/>
        <pc:sldMkLst>
          <pc:docMk/>
          <pc:sldMk cId="2041994630" sldId="266"/>
        </pc:sldMkLst>
        <pc:spChg chg="add mod">
          <ac:chgData name="Patil, Narayani Arun" userId="S::narapatil@deloitte.com::85882148-f408-43f2-b4aa-e89ae4b2aca8" providerId="AD" clId="Web-{46D2BABD-C826-79B5-6BF4-2A293DAB651F}" dt="2021-11-15T10:52:15.774" v="518" actId="1076"/>
          <ac:spMkLst>
            <pc:docMk/>
            <pc:sldMk cId="2041994630" sldId="266"/>
            <ac:spMk id="4" creationId="{A58BFD96-88D3-40B4-90E7-B57EFBBA2F13}"/>
          </ac:spMkLst>
        </pc:spChg>
        <pc:spChg chg="add mod">
          <ac:chgData name="Patil, Narayani Arun" userId="S::narapatil@deloitte.com::85882148-f408-43f2-b4aa-e89ae4b2aca8" providerId="AD" clId="Web-{46D2BABD-C826-79B5-6BF4-2A293DAB651F}" dt="2021-11-15T10:54:54.995" v="528" actId="14100"/>
          <ac:spMkLst>
            <pc:docMk/>
            <pc:sldMk cId="2041994630" sldId="266"/>
            <ac:spMk id="7" creationId="{7E69CF87-B2CC-4018-89BF-9511729FD0AA}"/>
          </ac:spMkLst>
        </pc:spChg>
        <pc:spChg chg="add">
          <ac:chgData name="Patil, Narayani Arun" userId="S::narapatil@deloitte.com::85882148-f408-43f2-b4aa-e89ae4b2aca8" providerId="AD" clId="Web-{46D2BABD-C826-79B5-6BF4-2A293DAB651F}" dt="2021-11-15T10:49:03.209" v="478"/>
          <ac:spMkLst>
            <pc:docMk/>
            <pc:sldMk cId="2041994630" sldId="266"/>
            <ac:spMk id="8" creationId="{9180F74E-AE25-4A0D-B520-CDE2AAEA7386}"/>
          </ac:spMkLst>
        </pc:spChg>
        <pc:spChg chg="add mod">
          <ac:chgData name="Patil, Narayani Arun" userId="S::narapatil@deloitte.com::85882148-f408-43f2-b4aa-e89ae4b2aca8" providerId="AD" clId="Web-{46D2BABD-C826-79B5-6BF4-2A293DAB651F}" dt="2021-11-15T10:56:48.590" v="554" actId="1076"/>
          <ac:spMkLst>
            <pc:docMk/>
            <pc:sldMk cId="2041994630" sldId="266"/>
            <ac:spMk id="11" creationId="{2120F636-7FED-4D7F-9DAA-E11B26B0E651}"/>
          </ac:spMkLst>
        </pc:spChg>
        <pc:picChg chg="add del mod">
          <ac:chgData name="Patil, Narayani Arun" userId="S::narapatil@deloitte.com::85882148-f408-43f2-b4aa-e89ae4b2aca8" providerId="AD" clId="Web-{46D2BABD-C826-79B5-6BF4-2A293DAB651F}" dt="2021-11-15T10:45:54.175" v="417"/>
          <ac:picMkLst>
            <pc:docMk/>
            <pc:sldMk cId="2041994630" sldId="266"/>
            <ac:picMk id="2" creationId="{1AB8B511-B632-4321-8FDF-11575A04D0E9}"/>
          </ac:picMkLst>
        </pc:picChg>
        <pc:picChg chg="add del mod">
          <ac:chgData name="Patil, Narayani Arun" userId="S::narapatil@deloitte.com::85882148-f408-43f2-b4aa-e89ae4b2aca8" providerId="AD" clId="Web-{46D2BABD-C826-79B5-6BF4-2A293DAB651F}" dt="2021-11-15T10:47:16.755" v="438"/>
          <ac:picMkLst>
            <pc:docMk/>
            <pc:sldMk cId="2041994630" sldId="266"/>
            <ac:picMk id="5" creationId="{B249CFB4-D739-4BE2-AF50-C0CFB37FCB1A}"/>
          </ac:picMkLst>
        </pc:picChg>
        <pc:picChg chg="add mod">
          <ac:chgData name="Patil, Narayani Arun" userId="S::narapatil@deloitte.com::85882148-f408-43f2-b4aa-e89ae4b2aca8" providerId="AD" clId="Web-{46D2BABD-C826-79B5-6BF4-2A293DAB651F}" dt="2021-11-15T10:52:20.024" v="519" actId="14100"/>
          <ac:picMkLst>
            <pc:docMk/>
            <pc:sldMk cId="2041994630" sldId="266"/>
            <ac:picMk id="6" creationId="{77AF06E1-E510-4538-9DAD-D508D0A259A4}"/>
          </ac:picMkLst>
        </pc:picChg>
        <pc:picChg chg="add del mod">
          <ac:chgData name="Patil, Narayani Arun" userId="S::narapatil@deloitte.com::85882148-f408-43f2-b4aa-e89ae4b2aca8" providerId="AD" clId="Web-{46D2BABD-C826-79B5-6BF4-2A293DAB651F}" dt="2021-11-15T10:54:21.729" v="522"/>
          <ac:picMkLst>
            <pc:docMk/>
            <pc:sldMk cId="2041994630" sldId="266"/>
            <ac:picMk id="9" creationId="{07452B0B-F60C-4352-AEC8-6999EDA446DA}"/>
          </ac:picMkLst>
        </pc:picChg>
        <pc:picChg chg="add mod">
          <ac:chgData name="Patil, Narayani Arun" userId="S::narapatil@deloitte.com::85882148-f408-43f2-b4aa-e89ae4b2aca8" providerId="AD" clId="Web-{46D2BABD-C826-79B5-6BF4-2A293DAB651F}" dt="2021-11-15T10:56:55.387" v="555" actId="14100"/>
          <ac:picMkLst>
            <pc:docMk/>
            <pc:sldMk cId="2041994630" sldId="266"/>
            <ac:picMk id="10" creationId="{06FE862A-95E3-4EC9-B50F-1FE32C149807}"/>
          </ac:picMkLst>
        </pc:picChg>
      </pc:sldChg>
      <pc:sldChg chg="modSp del">
        <pc:chgData name="Patil, Narayani Arun" userId="S::narapatil@deloitte.com::85882148-f408-43f2-b4aa-e89ae4b2aca8" providerId="AD" clId="Web-{46D2BABD-C826-79B5-6BF4-2A293DAB651F}" dt="2021-11-15T09:37:33.469" v="29"/>
        <pc:sldMkLst>
          <pc:docMk/>
          <pc:sldMk cId="251784627" sldId="267"/>
        </pc:sldMkLst>
        <pc:spChg chg="mod">
          <ac:chgData name="Patil, Narayani Arun" userId="S::narapatil@deloitte.com::85882148-f408-43f2-b4aa-e89ae4b2aca8" providerId="AD" clId="Web-{46D2BABD-C826-79B5-6BF4-2A293DAB651F}" dt="2021-11-15T09:34:58.607" v="6" actId="20577"/>
          <ac:spMkLst>
            <pc:docMk/>
            <pc:sldMk cId="251784627" sldId="267"/>
            <ac:spMk id="2" creationId="{0A258456-B5CD-4DD1-BD35-6C7027AEDF96}"/>
          </ac:spMkLst>
        </pc:spChg>
      </pc:sldChg>
      <pc:sldChg chg="modSp del">
        <pc:chgData name="Patil, Narayani Arun" userId="S::narapatil@deloitte.com::85882148-f408-43f2-b4aa-e89ae4b2aca8" providerId="AD" clId="Web-{46D2BABD-C826-79B5-6BF4-2A293DAB651F}" dt="2021-11-15T09:38:01.438" v="35"/>
        <pc:sldMkLst>
          <pc:docMk/>
          <pc:sldMk cId="1206924803" sldId="268"/>
        </pc:sldMkLst>
        <pc:spChg chg="mod">
          <ac:chgData name="Patil, Narayani Arun" userId="S::narapatil@deloitte.com::85882148-f408-43f2-b4aa-e89ae4b2aca8" providerId="AD" clId="Web-{46D2BABD-C826-79B5-6BF4-2A293DAB651F}" dt="2021-11-15T09:37:55.438" v="34" actId="1076"/>
          <ac:spMkLst>
            <pc:docMk/>
            <pc:sldMk cId="1206924803" sldId="268"/>
            <ac:spMk id="2" creationId="{0A258456-B5CD-4DD1-BD35-6C7027AEDF96}"/>
          </ac:spMkLst>
        </pc:spChg>
      </pc:sldChg>
      <pc:sldChg chg="addSp delSp modSp del mod ord setBg">
        <pc:chgData name="Patil, Narayani Arun" userId="S::narapatil@deloitte.com::85882148-f408-43f2-b4aa-e89ae4b2aca8" providerId="AD" clId="Web-{46D2BABD-C826-79B5-6BF4-2A293DAB651F}" dt="2021-11-15T10:22:40.460" v="135"/>
        <pc:sldMkLst>
          <pc:docMk/>
          <pc:sldMk cId="355906116" sldId="269"/>
        </pc:sldMkLst>
        <pc:spChg chg="mod">
          <ac:chgData name="Patil, Narayani Arun" userId="S::narapatil@deloitte.com::85882148-f408-43f2-b4aa-e89ae4b2aca8" providerId="AD" clId="Web-{46D2BABD-C826-79B5-6BF4-2A293DAB651F}" dt="2021-11-15T10:05:52.572" v="81"/>
          <ac:spMkLst>
            <pc:docMk/>
            <pc:sldMk cId="355906116" sldId="269"/>
            <ac:spMk id="3" creationId="{52FC6BC2-AC6D-4A92-9A77-A5170D9E948A}"/>
          </ac:spMkLst>
        </pc:spChg>
        <pc:spChg chg="add">
          <ac:chgData name="Patil, Narayani Arun" userId="S::narapatil@deloitte.com::85882148-f408-43f2-b4aa-e89ae4b2aca8" providerId="AD" clId="Web-{46D2BABD-C826-79B5-6BF4-2A293DAB651F}" dt="2021-11-15T10:06:30.666" v="84"/>
          <ac:spMkLst>
            <pc:docMk/>
            <pc:sldMk cId="355906116" sldId="269"/>
            <ac:spMk id="5" creationId="{F60D70AA-4FEA-49F4-ACE1-4A74F6056666}"/>
          </ac:spMkLst>
        </pc:spChg>
        <pc:spChg chg="add">
          <ac:chgData name="Patil, Narayani Arun" userId="S::narapatil@deloitte.com::85882148-f408-43f2-b4aa-e89ae4b2aca8" providerId="AD" clId="Web-{46D2BABD-C826-79B5-6BF4-2A293DAB651F}" dt="2021-11-15T10:06:32.713" v="85"/>
          <ac:spMkLst>
            <pc:docMk/>
            <pc:sldMk cId="355906116" sldId="269"/>
            <ac:spMk id="6" creationId="{9A3C6551-C292-43D7-9BCB-F52921980061}"/>
          </ac:spMkLst>
        </pc:spChg>
        <pc:spChg chg="add">
          <ac:chgData name="Patil, Narayani Arun" userId="S::narapatil@deloitte.com::85882148-f408-43f2-b4aa-e89ae4b2aca8" providerId="AD" clId="Web-{46D2BABD-C826-79B5-6BF4-2A293DAB651F}" dt="2021-11-15T10:06:42.401" v="86"/>
          <ac:spMkLst>
            <pc:docMk/>
            <pc:sldMk cId="355906116" sldId="269"/>
            <ac:spMk id="8" creationId="{81EEFF8B-3F2A-4B66-BA90-05ED5E396B7D}"/>
          </ac:spMkLst>
        </pc:spChg>
        <pc:spChg chg="add del mod">
          <ac:chgData name="Patil, Narayani Arun" userId="S::narapatil@deloitte.com::85882148-f408-43f2-b4aa-e89ae4b2aca8" providerId="AD" clId="Web-{46D2BABD-C826-79B5-6BF4-2A293DAB651F}" dt="2021-11-15T10:22:24.101" v="133"/>
          <ac:spMkLst>
            <pc:docMk/>
            <pc:sldMk cId="355906116" sldId="269"/>
            <ac:spMk id="9" creationId="{2E63DBB2-81E1-49D1-BD74-71BC4D0ACAEE}"/>
          </ac:spMkLst>
        </pc:spChg>
        <pc:spChg chg="add del">
          <ac:chgData name="Patil, Narayani Arun" userId="S::narapatil@deloitte.com::85882148-f408-43f2-b4aa-e89ae4b2aca8" providerId="AD" clId="Web-{46D2BABD-C826-79B5-6BF4-2A293DAB651F}" dt="2021-11-15T10:05:52.572" v="81"/>
          <ac:spMkLst>
            <pc:docMk/>
            <pc:sldMk cId="355906116" sldId="269"/>
            <ac:spMk id="19" creationId="{0B00BF1A-DE31-418A-A8D6-94DD83A42694}"/>
          </ac:spMkLst>
        </pc:spChg>
        <pc:spChg chg="add del">
          <ac:chgData name="Patil, Narayani Arun" userId="S::narapatil@deloitte.com::85882148-f408-43f2-b4aa-e89ae4b2aca8" providerId="AD" clId="Web-{46D2BABD-C826-79B5-6BF4-2A293DAB651F}" dt="2021-11-15T10:05:52.572" v="81"/>
          <ac:spMkLst>
            <pc:docMk/>
            <pc:sldMk cId="355906116" sldId="269"/>
            <ac:spMk id="21" creationId="{5E44135C-8489-48D6-9DE0-01158CEC1D10}"/>
          </ac:spMkLst>
        </pc:spChg>
        <pc:spChg chg="add">
          <ac:chgData name="Patil, Narayani Arun" userId="S::narapatil@deloitte.com::85882148-f408-43f2-b4aa-e89ae4b2aca8" providerId="AD" clId="Web-{46D2BABD-C826-79B5-6BF4-2A293DAB651F}" dt="2021-11-15T10:05:52.572" v="81"/>
          <ac:spMkLst>
            <pc:docMk/>
            <pc:sldMk cId="355906116" sldId="269"/>
            <ac:spMk id="38" creationId="{DAD1F9B5-2C3A-4B3F-996B-5E8672EA84F0}"/>
          </ac:spMkLst>
        </pc:spChg>
        <pc:spChg chg="add del">
          <ac:chgData name="Patil, Narayani Arun" userId="S::narapatil@deloitte.com::85882148-f408-43f2-b4aa-e89ae4b2aca8" providerId="AD" clId="Web-{46D2BABD-C826-79B5-6BF4-2A293DAB651F}" dt="2021-11-15T10:05:52.556" v="80"/>
          <ac:spMkLst>
            <pc:docMk/>
            <pc:sldMk cId="355906116" sldId="269"/>
            <ac:spMk id="43" creationId="{DEB691E6-63E3-4A75-9D9D-5BA8445A6266}"/>
          </ac:spMkLst>
        </pc:spChg>
        <pc:spChg chg="add del">
          <ac:chgData name="Patil, Narayani Arun" userId="S::narapatil@deloitte.com::85882148-f408-43f2-b4aa-e89ae4b2aca8" providerId="AD" clId="Web-{46D2BABD-C826-79B5-6BF4-2A293DAB651F}" dt="2021-11-15T10:05:52.556" v="80"/>
          <ac:spMkLst>
            <pc:docMk/>
            <pc:sldMk cId="355906116" sldId="269"/>
            <ac:spMk id="45" creationId="{AF1034E9-B90D-4755-92EA-F1A8E68DC78A}"/>
          </ac:spMkLst>
        </pc:spChg>
        <pc:spChg chg="add">
          <ac:chgData name="Patil, Narayani Arun" userId="S::narapatil@deloitte.com::85882148-f408-43f2-b4aa-e89ae4b2aca8" providerId="AD" clId="Web-{46D2BABD-C826-79B5-6BF4-2A293DAB651F}" dt="2021-11-15T10:05:52.572" v="81"/>
          <ac:spMkLst>
            <pc:docMk/>
            <pc:sldMk cId="355906116" sldId="269"/>
            <ac:spMk id="52" creationId="{C5FC5FC8-167E-430A-B40D-F023A01C2B87}"/>
          </ac:spMkLst>
        </pc:spChg>
        <pc:grpChg chg="add del">
          <ac:chgData name="Patil, Narayani Arun" userId="S::narapatil@deloitte.com::85882148-f408-43f2-b4aa-e89ae4b2aca8" providerId="AD" clId="Web-{46D2BABD-C826-79B5-6BF4-2A293DAB651F}" dt="2021-11-15T10:05:52.572" v="81"/>
          <ac:grpSpMkLst>
            <pc:docMk/>
            <pc:sldMk cId="355906116" sldId="269"/>
            <ac:grpSpMk id="23" creationId="{C2EBB1E3-798E-4681-9571-598110EB76C0}"/>
          </ac:grpSpMkLst>
        </pc:grpChg>
        <pc:grpChg chg="add">
          <ac:chgData name="Patil, Narayani Arun" userId="S::narapatil@deloitte.com::85882148-f408-43f2-b4aa-e89ae4b2aca8" providerId="AD" clId="Web-{46D2BABD-C826-79B5-6BF4-2A293DAB651F}" dt="2021-11-15T10:05:52.572" v="81"/>
          <ac:grpSpMkLst>
            <pc:docMk/>
            <pc:sldMk cId="355906116" sldId="269"/>
            <ac:grpSpMk id="40" creationId="{A3EF1FB0-A56A-492B-8B00-FBD6CEF71CD4}"/>
          </ac:grpSpMkLst>
        </pc:grpChg>
        <pc:grpChg chg="add del">
          <ac:chgData name="Patil, Narayani Arun" userId="S::narapatil@deloitte.com::85882148-f408-43f2-b4aa-e89ae4b2aca8" providerId="AD" clId="Web-{46D2BABD-C826-79B5-6BF4-2A293DAB651F}" dt="2021-11-15T10:05:52.556" v="80"/>
          <ac:grpSpMkLst>
            <pc:docMk/>
            <pc:sldMk cId="355906116" sldId="269"/>
            <ac:grpSpMk id="47" creationId="{35549E03-44D3-4242-9AC1-B1379F361D46}"/>
          </ac:grpSpMkLst>
        </pc:grpChg>
        <pc:picChg chg="add del mod">
          <ac:chgData name="Patil, Narayani Arun" userId="S::narapatil@deloitte.com::85882148-f408-43f2-b4aa-e89ae4b2aca8" providerId="AD" clId="Web-{46D2BABD-C826-79B5-6BF4-2A293DAB651F}" dt="2021-11-15T10:05:40.134" v="76"/>
          <ac:picMkLst>
            <pc:docMk/>
            <pc:sldMk cId="355906116" sldId="269"/>
            <ac:picMk id="2" creationId="{8FB157FC-4BBD-41BC-8CB5-CB1896BA3677}"/>
          </ac:picMkLst>
        </pc:picChg>
        <pc:picChg chg="add del mod">
          <ac:chgData name="Patil, Narayani Arun" userId="S::narapatil@deloitte.com::85882148-f408-43f2-b4aa-e89ae4b2aca8" providerId="AD" clId="Web-{46D2BABD-C826-79B5-6BF4-2A293DAB651F}" dt="2021-11-15T10:22:31.726" v="134"/>
          <ac:picMkLst>
            <pc:docMk/>
            <pc:sldMk cId="355906116" sldId="269"/>
            <ac:picMk id="4" creationId="{1DD3FB15-301C-426E-8728-AB973E476B18}"/>
          </ac:picMkLst>
        </pc:picChg>
        <pc:cxnChg chg="add del">
          <ac:chgData name="Patil, Narayani Arun" userId="S::narapatil@deloitte.com::85882148-f408-43f2-b4aa-e89ae4b2aca8" providerId="AD" clId="Web-{46D2BABD-C826-79B5-6BF4-2A293DAB651F}" dt="2021-11-15T10:05:52.572" v="81"/>
          <ac:cxnSpMkLst>
            <pc:docMk/>
            <pc:sldMk cId="355906116" sldId="269"/>
            <ac:cxnSpMk id="7" creationId="{F9C6EDEF-A3BB-407B-9CDF-A7E5E5AE68C9}"/>
          </ac:cxnSpMkLst>
        </pc:cxnChg>
        <pc:cxnChg chg="add del">
          <ac:chgData name="Patil, Narayani Arun" userId="S::narapatil@deloitte.com::85882148-f408-43f2-b4aa-e89ae4b2aca8" providerId="AD" clId="Web-{46D2BABD-C826-79B5-6BF4-2A293DAB651F}" dt="2021-11-15T10:05:52.572" v="81"/>
          <ac:cxnSpMkLst>
            <pc:docMk/>
            <pc:sldMk cId="355906116" sldId="269"/>
            <ac:cxnSpMk id="11" creationId="{11AE95B9-B8B1-4D2E-827E-AE702FB672B9}"/>
          </ac:cxnSpMkLst>
        </pc:cxnChg>
        <pc:cxnChg chg="add del">
          <ac:chgData name="Patil, Narayani Arun" userId="S::narapatil@deloitte.com::85882148-f408-43f2-b4aa-e89ae4b2aca8" providerId="AD" clId="Web-{46D2BABD-C826-79B5-6BF4-2A293DAB651F}" dt="2021-11-15T10:05:52.572" v="81"/>
          <ac:cxnSpMkLst>
            <pc:docMk/>
            <pc:sldMk cId="355906116" sldId="269"/>
            <ac:cxnSpMk id="13" creationId="{9B96C491-9D12-4A1F-87C1-4087035C5295}"/>
          </ac:cxnSpMkLst>
        </pc:cxnChg>
        <pc:cxnChg chg="add del">
          <ac:chgData name="Patil, Narayani Arun" userId="S::narapatil@deloitte.com::85882148-f408-43f2-b4aa-e89ae4b2aca8" providerId="AD" clId="Web-{46D2BABD-C826-79B5-6BF4-2A293DAB651F}" dt="2021-11-15T10:05:52.572" v="81"/>
          <ac:cxnSpMkLst>
            <pc:docMk/>
            <pc:sldMk cId="355906116" sldId="269"/>
            <ac:cxnSpMk id="15" creationId="{1FFE5C4A-1546-4452-A19D-2A989D4BC40A}"/>
          </ac:cxnSpMkLst>
        </pc:cxnChg>
        <pc:cxnChg chg="add del">
          <ac:chgData name="Patil, Narayani Arun" userId="S::narapatil@deloitte.com::85882148-f408-43f2-b4aa-e89ae4b2aca8" providerId="AD" clId="Web-{46D2BABD-C826-79B5-6BF4-2A293DAB651F}" dt="2021-11-15T10:05:52.572" v="81"/>
          <ac:cxnSpMkLst>
            <pc:docMk/>
            <pc:sldMk cId="355906116" sldId="269"/>
            <ac:cxnSpMk id="17" creationId="{B148CBA6-F6FA-4167-BD0D-40D35561B2CA}"/>
          </ac:cxnSpMkLst>
        </pc:cxnChg>
        <pc:cxnChg chg="add">
          <ac:chgData name="Patil, Narayani Arun" userId="S::narapatil@deloitte.com::85882148-f408-43f2-b4aa-e89ae4b2aca8" providerId="AD" clId="Web-{46D2BABD-C826-79B5-6BF4-2A293DAB651F}" dt="2021-11-15T10:05:52.572" v="81"/>
          <ac:cxnSpMkLst>
            <pc:docMk/>
            <pc:sldMk cId="355906116" sldId="269"/>
            <ac:cxnSpMk id="30" creationId="{F9C6EDEF-A3BB-407B-9CDF-A7E5E5AE68C9}"/>
          </ac:cxnSpMkLst>
        </pc:cxnChg>
        <pc:cxnChg chg="add">
          <ac:chgData name="Patil, Narayani Arun" userId="S::narapatil@deloitte.com::85882148-f408-43f2-b4aa-e89ae4b2aca8" providerId="AD" clId="Web-{46D2BABD-C826-79B5-6BF4-2A293DAB651F}" dt="2021-11-15T10:05:52.572" v="81"/>
          <ac:cxnSpMkLst>
            <pc:docMk/>
            <pc:sldMk cId="355906116" sldId="269"/>
            <ac:cxnSpMk id="31" creationId="{11AE95B9-B8B1-4D2E-827E-AE702FB672B9}"/>
          </ac:cxnSpMkLst>
        </pc:cxnChg>
        <pc:cxnChg chg="add">
          <ac:chgData name="Patil, Narayani Arun" userId="S::narapatil@deloitte.com::85882148-f408-43f2-b4aa-e89ae4b2aca8" providerId="AD" clId="Web-{46D2BABD-C826-79B5-6BF4-2A293DAB651F}" dt="2021-11-15T10:05:52.572" v="81"/>
          <ac:cxnSpMkLst>
            <pc:docMk/>
            <pc:sldMk cId="355906116" sldId="269"/>
            <ac:cxnSpMk id="32" creationId="{9B96C491-9D12-4A1F-87C1-4087035C5295}"/>
          </ac:cxnSpMkLst>
        </pc:cxnChg>
        <pc:cxnChg chg="add del">
          <ac:chgData name="Patil, Narayani Arun" userId="S::narapatil@deloitte.com::85882148-f408-43f2-b4aa-e89ae4b2aca8" providerId="AD" clId="Web-{46D2BABD-C826-79B5-6BF4-2A293DAB651F}" dt="2021-11-15T10:05:52.556" v="80"/>
          <ac:cxnSpMkLst>
            <pc:docMk/>
            <pc:sldMk cId="355906116" sldId="269"/>
            <ac:cxnSpMk id="33" creationId="{F94D49AA-9F37-44B9-96E0-04EDD319811E}"/>
          </ac:cxnSpMkLst>
        </pc:cxnChg>
        <pc:cxnChg chg="add">
          <ac:chgData name="Patil, Narayani Arun" userId="S::narapatil@deloitte.com::85882148-f408-43f2-b4aa-e89ae4b2aca8" providerId="AD" clId="Web-{46D2BABD-C826-79B5-6BF4-2A293DAB651F}" dt="2021-11-15T10:05:52.572" v="81"/>
          <ac:cxnSpMkLst>
            <pc:docMk/>
            <pc:sldMk cId="355906116" sldId="269"/>
            <ac:cxnSpMk id="34" creationId="{1FFE5C4A-1546-4452-A19D-2A989D4BC40A}"/>
          </ac:cxnSpMkLst>
        </pc:cxnChg>
        <pc:cxnChg chg="add del">
          <ac:chgData name="Patil, Narayani Arun" userId="S::narapatil@deloitte.com::85882148-f408-43f2-b4aa-e89ae4b2aca8" providerId="AD" clId="Web-{46D2BABD-C826-79B5-6BF4-2A293DAB651F}" dt="2021-11-15T10:05:52.556" v="80"/>
          <ac:cxnSpMkLst>
            <pc:docMk/>
            <pc:sldMk cId="355906116" sldId="269"/>
            <ac:cxnSpMk id="35" creationId="{3C040A25-E89D-4C07-8F3A-4488FDC80556}"/>
          </ac:cxnSpMkLst>
        </pc:cxnChg>
        <pc:cxnChg chg="add">
          <ac:chgData name="Patil, Narayani Arun" userId="S::narapatil@deloitte.com::85882148-f408-43f2-b4aa-e89ae4b2aca8" providerId="AD" clId="Web-{46D2BABD-C826-79B5-6BF4-2A293DAB651F}" dt="2021-11-15T10:05:52.572" v="81"/>
          <ac:cxnSpMkLst>
            <pc:docMk/>
            <pc:sldMk cId="355906116" sldId="269"/>
            <ac:cxnSpMk id="36" creationId="{B148CBA6-F6FA-4167-BD0D-40D35561B2CA}"/>
          </ac:cxnSpMkLst>
        </pc:cxnChg>
        <pc:cxnChg chg="add del">
          <ac:chgData name="Patil, Narayani Arun" userId="S::narapatil@deloitte.com::85882148-f408-43f2-b4aa-e89ae4b2aca8" providerId="AD" clId="Web-{46D2BABD-C826-79B5-6BF4-2A293DAB651F}" dt="2021-11-15T10:05:52.556" v="80"/>
          <ac:cxnSpMkLst>
            <pc:docMk/>
            <pc:sldMk cId="355906116" sldId="269"/>
            <ac:cxnSpMk id="37" creationId="{CAFBD161-57CB-4CF9-B3BD-FE3C2B699752}"/>
          </ac:cxnSpMkLst>
        </pc:cxnChg>
        <pc:cxnChg chg="add del">
          <ac:chgData name="Patil, Narayani Arun" userId="S::narapatil@deloitte.com::85882148-f408-43f2-b4aa-e89ae4b2aca8" providerId="AD" clId="Web-{46D2BABD-C826-79B5-6BF4-2A293DAB651F}" dt="2021-11-15T10:05:52.556" v="80"/>
          <ac:cxnSpMkLst>
            <pc:docMk/>
            <pc:sldMk cId="355906116" sldId="269"/>
            <ac:cxnSpMk id="39" creationId="{B76076F8-5E8C-402A-A299-C0F6ED7E57DC}"/>
          </ac:cxnSpMkLst>
        </pc:cxnChg>
        <pc:cxnChg chg="add del">
          <ac:chgData name="Patil, Narayani Arun" userId="S::narapatil@deloitte.com::85882148-f408-43f2-b4aa-e89ae4b2aca8" providerId="AD" clId="Web-{46D2BABD-C826-79B5-6BF4-2A293DAB651F}" dt="2021-11-15T10:05:52.556" v="80"/>
          <ac:cxnSpMkLst>
            <pc:docMk/>
            <pc:sldMk cId="355906116" sldId="269"/>
            <ac:cxnSpMk id="41" creationId="{F5EB3E53-5C09-47B5-AFA2-9195087E0AFC}"/>
          </ac:cxnSpMkLst>
        </pc:cxnChg>
      </pc:sldChg>
      <pc:sldChg chg="modSp del">
        <pc:chgData name="Patil, Narayani Arun" userId="S::narapatil@deloitte.com::85882148-f408-43f2-b4aa-e89ae4b2aca8" providerId="AD" clId="Web-{46D2BABD-C826-79B5-6BF4-2A293DAB651F}" dt="2021-11-15T09:38:35.532" v="43"/>
        <pc:sldMkLst>
          <pc:docMk/>
          <pc:sldMk cId="3521290216" sldId="276"/>
        </pc:sldMkLst>
        <pc:spChg chg="mod">
          <ac:chgData name="Patil, Narayani Arun" userId="S::narapatil@deloitte.com::85882148-f408-43f2-b4aa-e89ae4b2aca8" providerId="AD" clId="Web-{46D2BABD-C826-79B5-6BF4-2A293DAB651F}" dt="2021-11-15T09:36:11.952" v="15" actId="14100"/>
          <ac:spMkLst>
            <pc:docMk/>
            <pc:sldMk cId="3521290216" sldId="276"/>
            <ac:spMk id="2" creationId="{0A258456-B5CD-4DD1-BD35-6C7027AEDF96}"/>
          </ac:spMkLst>
        </pc:spChg>
      </pc:sldChg>
      <pc:sldChg chg="modSp add del ord replId">
        <pc:chgData name="Patil, Narayani Arun" userId="S::narapatil@deloitte.com::85882148-f408-43f2-b4aa-e89ae4b2aca8" providerId="AD" clId="Web-{46D2BABD-C826-79B5-6BF4-2A293DAB651F}" dt="2021-11-15T10:57:34.435" v="556"/>
        <pc:sldMkLst>
          <pc:docMk/>
          <pc:sldMk cId="448395393" sldId="277"/>
        </pc:sldMkLst>
        <pc:spChg chg="mod">
          <ac:chgData name="Patil, Narayani Arun" userId="S::narapatil@deloitte.com::85882148-f408-43f2-b4aa-e89ae4b2aca8" providerId="AD" clId="Web-{46D2BABD-C826-79B5-6BF4-2A293DAB651F}" dt="2021-11-15T09:39:24.017" v="46" actId="20577"/>
          <ac:spMkLst>
            <pc:docMk/>
            <pc:sldMk cId="448395393" sldId="277"/>
            <ac:spMk id="2" creationId="{8D31CC8D-CB2C-41AE-BBBE-0B4BE3DB4A08}"/>
          </ac:spMkLst>
        </pc:spChg>
      </pc:sldChg>
      <pc:sldChg chg="modSp add ord replId">
        <pc:chgData name="Patil, Narayani Arun" userId="S::narapatil@deloitte.com::85882148-f408-43f2-b4aa-e89ae4b2aca8" providerId="AD" clId="Web-{46D2BABD-C826-79B5-6BF4-2A293DAB651F}" dt="2021-11-15T09:39:28.611" v="48" actId="20577"/>
        <pc:sldMkLst>
          <pc:docMk/>
          <pc:sldMk cId="2206948100" sldId="278"/>
        </pc:sldMkLst>
        <pc:spChg chg="mod">
          <ac:chgData name="Patil, Narayani Arun" userId="S::narapatil@deloitte.com::85882148-f408-43f2-b4aa-e89ae4b2aca8" providerId="AD" clId="Web-{46D2BABD-C826-79B5-6BF4-2A293DAB651F}" dt="2021-11-15T09:39:28.611" v="48" actId="20577"/>
          <ac:spMkLst>
            <pc:docMk/>
            <pc:sldMk cId="2206948100" sldId="278"/>
            <ac:spMk id="2" creationId="{8D31CC8D-CB2C-41AE-BBBE-0B4BE3DB4A08}"/>
          </ac:spMkLst>
        </pc:spChg>
      </pc:sldChg>
      <pc:sldChg chg="modSp add ord replId">
        <pc:chgData name="Patil, Narayani Arun" userId="S::narapatil@deloitte.com::85882148-f408-43f2-b4aa-e89ae4b2aca8" providerId="AD" clId="Web-{46D2BABD-C826-79B5-6BF4-2A293DAB651F}" dt="2021-11-15T09:39:34.142" v="50" actId="20577"/>
        <pc:sldMkLst>
          <pc:docMk/>
          <pc:sldMk cId="2738708149" sldId="279"/>
        </pc:sldMkLst>
        <pc:spChg chg="mod">
          <ac:chgData name="Patil, Narayani Arun" userId="S::narapatil@deloitte.com::85882148-f408-43f2-b4aa-e89ae4b2aca8" providerId="AD" clId="Web-{46D2BABD-C826-79B5-6BF4-2A293DAB651F}" dt="2021-11-15T09:39:34.142" v="50" actId="20577"/>
          <ac:spMkLst>
            <pc:docMk/>
            <pc:sldMk cId="2738708149" sldId="279"/>
            <ac:spMk id="2" creationId="{8D31CC8D-CB2C-41AE-BBBE-0B4BE3DB4A08}"/>
          </ac:spMkLst>
        </pc:spChg>
      </pc:sldChg>
      <pc:sldChg chg="modSp add ord replId">
        <pc:chgData name="Patil, Narayani Arun" userId="S::narapatil@deloitte.com::85882148-f408-43f2-b4aa-e89ae4b2aca8" providerId="AD" clId="Web-{46D2BABD-C826-79B5-6BF4-2A293DAB651F}" dt="2021-11-15T09:38:31.782" v="42" actId="20577"/>
        <pc:sldMkLst>
          <pc:docMk/>
          <pc:sldMk cId="4232556426" sldId="280"/>
        </pc:sldMkLst>
        <pc:spChg chg="mod">
          <ac:chgData name="Patil, Narayani Arun" userId="S::narapatil@deloitte.com::85882148-f408-43f2-b4aa-e89ae4b2aca8" providerId="AD" clId="Web-{46D2BABD-C826-79B5-6BF4-2A293DAB651F}" dt="2021-11-15T09:38:29.220" v="41" actId="20577"/>
          <ac:spMkLst>
            <pc:docMk/>
            <pc:sldMk cId="4232556426" sldId="280"/>
            <ac:spMk id="2" creationId="{0A258456-B5CD-4DD1-BD35-6C7027AEDF96}"/>
          </ac:spMkLst>
        </pc:spChg>
        <pc:spChg chg="mod">
          <ac:chgData name="Patil, Narayani Arun" userId="S::narapatil@deloitte.com::85882148-f408-43f2-b4aa-e89ae4b2aca8" providerId="AD" clId="Web-{46D2BABD-C826-79B5-6BF4-2A293DAB651F}" dt="2021-11-15T09:38:31.782" v="42" actId="20577"/>
          <ac:spMkLst>
            <pc:docMk/>
            <pc:sldMk cId="4232556426" sldId="280"/>
            <ac:spMk id="4" creationId="{20ECFB49-882C-484F-AFE6-FE43B09DA863}"/>
          </ac:spMkLst>
        </pc:spChg>
      </pc:sldChg>
      <pc:sldChg chg="modSp add ord replId">
        <pc:chgData name="Patil, Narayani Arun" userId="S::narapatil@deloitte.com::85882148-f408-43f2-b4aa-e89ae4b2aca8" providerId="AD" clId="Web-{46D2BABD-C826-79B5-6BF4-2A293DAB651F}" dt="2021-11-15T09:47:51.868" v="66" actId="20577"/>
        <pc:sldMkLst>
          <pc:docMk/>
          <pc:sldMk cId="2866855109" sldId="281"/>
        </pc:sldMkLst>
        <pc:spChg chg="mod">
          <ac:chgData name="Patil, Narayani Arun" userId="S::narapatil@deloitte.com::85882148-f408-43f2-b4aa-e89ae4b2aca8" providerId="AD" clId="Web-{46D2BABD-C826-79B5-6BF4-2A293DAB651F}" dt="2021-11-15T09:38:12.282" v="37" actId="20577"/>
          <ac:spMkLst>
            <pc:docMk/>
            <pc:sldMk cId="2866855109" sldId="281"/>
            <ac:spMk id="2" creationId="{0A258456-B5CD-4DD1-BD35-6C7027AEDF96}"/>
          </ac:spMkLst>
        </pc:spChg>
        <pc:spChg chg="mod">
          <ac:chgData name="Patil, Narayani Arun" userId="S::narapatil@deloitte.com::85882148-f408-43f2-b4aa-e89ae4b2aca8" providerId="AD" clId="Web-{46D2BABD-C826-79B5-6BF4-2A293DAB651F}" dt="2021-11-15T09:47:51.868" v="66" actId="20577"/>
          <ac:spMkLst>
            <pc:docMk/>
            <pc:sldMk cId="2866855109" sldId="281"/>
            <ac:spMk id="4" creationId="{20ECFB49-882C-484F-AFE6-FE43B09DA863}"/>
          </ac:spMkLst>
        </pc:spChg>
      </pc:sldChg>
      <pc:sldChg chg="modSp add ord replId">
        <pc:chgData name="Patil, Narayani Arun" userId="S::narapatil@deloitte.com::85882148-f408-43f2-b4aa-e89ae4b2aca8" providerId="AD" clId="Web-{46D2BABD-C826-79B5-6BF4-2A293DAB651F}" dt="2021-11-15T09:37:41.610" v="30" actId="20577"/>
        <pc:sldMkLst>
          <pc:docMk/>
          <pc:sldMk cId="1215632666" sldId="282"/>
        </pc:sldMkLst>
        <pc:spChg chg="mod">
          <ac:chgData name="Patil, Narayani Arun" userId="S::narapatil@deloitte.com::85882148-f408-43f2-b4aa-e89ae4b2aca8" providerId="AD" clId="Web-{46D2BABD-C826-79B5-6BF4-2A293DAB651F}" dt="2021-11-15T09:37:41.610" v="30" actId="20577"/>
          <ac:spMkLst>
            <pc:docMk/>
            <pc:sldMk cId="1215632666" sldId="282"/>
            <ac:spMk id="2" creationId="{0A258456-B5CD-4DD1-BD35-6C7027AEDF96}"/>
          </ac:spMkLst>
        </pc:spChg>
        <pc:spChg chg="mod">
          <ac:chgData name="Patil, Narayani Arun" userId="S::narapatil@deloitte.com::85882148-f408-43f2-b4aa-e89ae4b2aca8" providerId="AD" clId="Web-{46D2BABD-C826-79B5-6BF4-2A293DAB651F}" dt="2021-11-15T09:37:20.828" v="26" actId="20577"/>
          <ac:spMkLst>
            <pc:docMk/>
            <pc:sldMk cId="1215632666" sldId="282"/>
            <ac:spMk id="4" creationId="{20ECFB49-882C-484F-AFE6-FE43B09DA863}"/>
          </ac:spMkLst>
        </pc:spChg>
      </pc:sldChg>
      <pc:sldChg chg="addSp delSp modSp add ord replId">
        <pc:chgData name="Patil, Narayani Arun" userId="S::narapatil@deloitte.com::85882148-f408-43f2-b4aa-e89ae4b2aca8" providerId="AD" clId="Web-{46D2BABD-C826-79B5-6BF4-2A293DAB651F}" dt="2021-11-15T10:42:02.001" v="388" actId="1076"/>
        <pc:sldMkLst>
          <pc:docMk/>
          <pc:sldMk cId="581607160" sldId="283"/>
        </pc:sldMkLst>
        <pc:spChg chg="add del mod">
          <ac:chgData name="Patil, Narayani Arun" userId="S::narapatil@deloitte.com::85882148-f408-43f2-b4aa-e89ae4b2aca8" providerId="AD" clId="Web-{46D2BABD-C826-79B5-6BF4-2A293DAB651F}" dt="2021-11-15T10:27:28.699" v="211"/>
          <ac:spMkLst>
            <pc:docMk/>
            <pc:sldMk cId="581607160" sldId="283"/>
            <ac:spMk id="5" creationId="{599B0A07-DCC3-4CF0-ABB7-162011557646}"/>
          </ac:spMkLst>
        </pc:spChg>
        <pc:spChg chg="add del mod">
          <ac:chgData name="Patil, Narayani Arun" userId="S::narapatil@deloitte.com::85882148-f408-43f2-b4aa-e89ae4b2aca8" providerId="AD" clId="Web-{46D2BABD-C826-79B5-6BF4-2A293DAB651F}" dt="2021-11-15T10:27:47.824" v="213"/>
          <ac:spMkLst>
            <pc:docMk/>
            <pc:sldMk cId="581607160" sldId="283"/>
            <ac:spMk id="6" creationId="{5D5975E9-3B9A-4189-8F2C-B40A2A9D3636}"/>
          </ac:spMkLst>
        </pc:spChg>
        <pc:spChg chg="add del mod">
          <ac:chgData name="Patil, Narayani Arun" userId="S::narapatil@deloitte.com::85882148-f408-43f2-b4aa-e89ae4b2aca8" providerId="AD" clId="Web-{46D2BABD-C826-79B5-6BF4-2A293DAB651F}" dt="2021-11-15T10:28:08.527" v="218"/>
          <ac:spMkLst>
            <pc:docMk/>
            <pc:sldMk cId="581607160" sldId="283"/>
            <ac:spMk id="8" creationId="{A925DF14-5937-498B-A1C6-327A1AC6D84B}"/>
          </ac:spMkLst>
        </pc:spChg>
        <pc:spChg chg="add mod">
          <ac:chgData name="Patil, Narayani Arun" userId="S::narapatil@deloitte.com::85882148-f408-43f2-b4aa-e89ae4b2aca8" providerId="AD" clId="Web-{46D2BABD-C826-79B5-6BF4-2A293DAB651F}" dt="2021-11-15T10:41:54.922" v="385" actId="1076"/>
          <ac:spMkLst>
            <pc:docMk/>
            <pc:sldMk cId="581607160" sldId="283"/>
            <ac:spMk id="9" creationId="{B7562F85-B3CF-42A6-B94D-1774C252499B}"/>
          </ac:spMkLst>
        </pc:spChg>
        <pc:spChg chg="add del mod">
          <ac:chgData name="Patil, Narayani Arun" userId="S::narapatil@deloitte.com::85882148-f408-43f2-b4aa-e89ae4b2aca8" providerId="AD" clId="Web-{46D2BABD-C826-79B5-6BF4-2A293DAB651F}" dt="2021-11-15T10:30:40.935" v="265"/>
          <ac:spMkLst>
            <pc:docMk/>
            <pc:sldMk cId="581607160" sldId="283"/>
            <ac:spMk id="11" creationId="{301C3781-215E-4FE8-8DB6-397EBA11A90D}"/>
          </ac:spMkLst>
        </pc:spChg>
        <pc:spChg chg="add del mod">
          <ac:chgData name="Patil, Narayani Arun" userId="S::narapatil@deloitte.com::85882148-f408-43f2-b4aa-e89ae4b2aca8" providerId="AD" clId="Web-{46D2BABD-C826-79B5-6BF4-2A293DAB651F}" dt="2021-11-15T10:31:21.358" v="279"/>
          <ac:spMkLst>
            <pc:docMk/>
            <pc:sldMk cId="581607160" sldId="283"/>
            <ac:spMk id="12" creationId="{7D930F59-A5FC-4E70-9858-17AC5D5AE714}"/>
          </ac:spMkLst>
        </pc:spChg>
        <pc:spChg chg="add del mod">
          <ac:chgData name="Patil, Narayani Arun" userId="S::narapatil@deloitte.com::85882148-f408-43f2-b4aa-e89ae4b2aca8" providerId="AD" clId="Web-{46D2BABD-C826-79B5-6BF4-2A293DAB651F}" dt="2021-11-15T10:31:46.405" v="287"/>
          <ac:spMkLst>
            <pc:docMk/>
            <pc:sldMk cId="581607160" sldId="283"/>
            <ac:spMk id="13" creationId="{C28199E3-DF09-4CA9-8DC8-6E7B455D9DC7}"/>
          </ac:spMkLst>
        </pc:spChg>
        <pc:picChg chg="add del mod">
          <ac:chgData name="Patil, Narayani Arun" userId="S::narapatil@deloitte.com::85882148-f408-43f2-b4aa-e89ae4b2aca8" providerId="AD" clId="Web-{46D2BABD-C826-79B5-6BF4-2A293DAB651F}" dt="2021-11-15T10:26:04.119" v="201"/>
          <ac:picMkLst>
            <pc:docMk/>
            <pc:sldMk cId="581607160" sldId="283"/>
            <ac:picMk id="3" creationId="{71EEB9A9-ADF0-4601-BA76-2DB24F6903A8}"/>
          </ac:picMkLst>
        </pc:picChg>
        <pc:picChg chg="add del mod">
          <ac:chgData name="Patil, Narayani Arun" userId="S::narapatil@deloitte.com::85882148-f408-43f2-b4aa-e89ae4b2aca8" providerId="AD" clId="Web-{46D2BABD-C826-79B5-6BF4-2A293DAB651F}" dt="2021-11-15T10:38:32.651" v="369"/>
          <ac:picMkLst>
            <pc:docMk/>
            <pc:sldMk cId="581607160" sldId="283"/>
            <ac:picMk id="4" creationId="{6CD697A2-C1DB-41EB-B4E0-8EC290B27F3A}"/>
          </ac:picMkLst>
        </pc:picChg>
        <pc:picChg chg="add del mod">
          <ac:chgData name="Patil, Narayani Arun" userId="S::narapatil@deloitte.com::85882148-f408-43f2-b4aa-e89ae4b2aca8" providerId="AD" clId="Web-{46D2BABD-C826-79B5-6BF4-2A293DAB651F}" dt="2021-11-15T10:38:34.494" v="370"/>
          <ac:picMkLst>
            <pc:docMk/>
            <pc:sldMk cId="581607160" sldId="283"/>
            <ac:picMk id="14" creationId="{55A6E7C5-ED35-4B5E-B73D-3F6FABB6D030}"/>
          </ac:picMkLst>
        </pc:picChg>
        <pc:picChg chg="add mod">
          <ac:chgData name="Patil, Narayani Arun" userId="S::narapatil@deloitte.com::85882148-f408-43f2-b4aa-e89ae4b2aca8" providerId="AD" clId="Web-{46D2BABD-C826-79B5-6BF4-2A293DAB651F}" dt="2021-11-15T10:42:02.001" v="388" actId="1076"/>
          <ac:picMkLst>
            <pc:docMk/>
            <pc:sldMk cId="581607160" sldId="283"/>
            <ac:picMk id="15" creationId="{D8C87175-718C-4714-921E-86D051ACD832}"/>
          </ac:picMkLst>
        </pc:picChg>
      </pc:sldChg>
      <pc:sldChg chg="add replId">
        <pc:chgData name="Patil, Narayani Arun" userId="S::narapatil@deloitte.com::85882148-f408-43f2-b4aa-e89ae4b2aca8" providerId="AD" clId="Web-{46D2BABD-C826-79B5-6BF4-2A293DAB651F}" dt="2021-11-15T09:48:34.931" v="69"/>
        <pc:sldMkLst>
          <pc:docMk/>
          <pc:sldMk cId="3212447116" sldId="284"/>
        </pc:sldMkLst>
      </pc:sldChg>
      <pc:sldChg chg="addSp modSp add replId">
        <pc:chgData name="Patil, Narayani Arun" userId="S::narapatil@deloitte.com::85882148-f408-43f2-b4aa-e89ae4b2aca8" providerId="AD" clId="Web-{46D2BABD-C826-79B5-6BF4-2A293DAB651F}" dt="2021-11-15T10:25:32.463" v="199" actId="1076"/>
        <pc:sldMkLst>
          <pc:docMk/>
          <pc:sldMk cId="2013762829" sldId="285"/>
        </pc:sldMkLst>
        <pc:spChg chg="mod">
          <ac:chgData name="Patil, Narayani Arun" userId="S::narapatil@deloitte.com::85882148-f408-43f2-b4aa-e89ae4b2aca8" providerId="AD" clId="Web-{46D2BABD-C826-79B5-6BF4-2A293DAB651F}" dt="2021-11-15T10:23:18.664" v="142"/>
          <ac:spMkLst>
            <pc:docMk/>
            <pc:sldMk cId="2013762829" sldId="285"/>
            <ac:spMk id="3" creationId="{52FC6BC2-AC6D-4A92-9A77-A5170D9E948A}"/>
          </ac:spMkLst>
        </pc:spChg>
        <pc:spChg chg="add mod">
          <ac:chgData name="Patil, Narayani Arun" userId="S::narapatil@deloitte.com::85882148-f408-43f2-b4aa-e89ae4b2aca8" providerId="AD" clId="Web-{46D2BABD-C826-79B5-6BF4-2A293DAB651F}" dt="2021-11-15T10:25:20.306" v="195" actId="20577"/>
          <ac:spMkLst>
            <pc:docMk/>
            <pc:sldMk cId="2013762829" sldId="285"/>
            <ac:spMk id="7" creationId="{47846AC6-1DF3-4597-BBB0-8674C4883977}"/>
          </ac:spMkLst>
        </pc:spChg>
        <pc:spChg chg="mod">
          <ac:chgData name="Patil, Narayani Arun" userId="S::narapatil@deloitte.com::85882148-f408-43f2-b4aa-e89ae4b2aca8" providerId="AD" clId="Web-{46D2BABD-C826-79B5-6BF4-2A293DAB651F}" dt="2021-11-15T10:21:30.506" v="130" actId="20577"/>
          <ac:spMkLst>
            <pc:docMk/>
            <pc:sldMk cId="2013762829" sldId="285"/>
            <ac:spMk id="9" creationId="{2E63DBB2-81E1-49D1-BD74-71BC4D0ACAEE}"/>
          </ac:spMkLst>
        </pc:spChg>
        <pc:picChg chg="add mod">
          <ac:chgData name="Patil, Narayani Arun" userId="S::narapatil@deloitte.com::85882148-f408-43f2-b4aa-e89ae4b2aca8" providerId="AD" clId="Web-{46D2BABD-C826-79B5-6BF4-2A293DAB651F}" dt="2021-11-15T10:25:32.463" v="199" actId="1076"/>
          <ac:picMkLst>
            <pc:docMk/>
            <pc:sldMk cId="2013762829" sldId="285"/>
            <ac:picMk id="2" creationId="{8580D751-520F-40F9-BC9A-26E85D2D6CB3}"/>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661FE9-BC10-47E3-96F6-32657123269D}" type="doc">
      <dgm:prSet loTypeId="urn:microsoft.com/office/officeart/2005/8/layout/hierarchy1" loCatId="hierarchy" qsTypeId="urn:microsoft.com/office/officeart/2005/8/quickstyle/simple1" qsCatId="simple" csTypeId="urn:microsoft.com/office/officeart/2018/5/colors/Iconchunking_neutralbg_colorful1" csCatId="colorful" phldr="1"/>
      <dgm:spPr/>
      <dgm:t>
        <a:bodyPr/>
        <a:lstStyle/>
        <a:p>
          <a:endParaRPr lang="en-US"/>
        </a:p>
      </dgm:t>
    </dgm:pt>
    <dgm:pt modelId="{1123516A-A736-4322-8E49-0912697F174E}">
      <dgm:prSet/>
      <dgm:spPr/>
      <dgm:t>
        <a:bodyPr/>
        <a:lstStyle/>
        <a:p>
          <a:pPr>
            <a:lnSpc>
              <a:spcPct val="100000"/>
            </a:lnSpc>
          </a:pPr>
          <a:r>
            <a:rPr lang="en-US"/>
            <a:t>CHECKPOINT 2 </a:t>
          </a:r>
        </a:p>
      </dgm:t>
    </dgm:pt>
    <dgm:pt modelId="{B82B2704-8565-4EA0-B7C9-397DEDDAF498}" type="parTrans" cxnId="{DB5A7C1F-4630-4183-BBD7-5E68B6ED5371}">
      <dgm:prSet/>
      <dgm:spPr/>
      <dgm:t>
        <a:bodyPr/>
        <a:lstStyle/>
        <a:p>
          <a:endParaRPr lang="en-US"/>
        </a:p>
      </dgm:t>
    </dgm:pt>
    <dgm:pt modelId="{D09C100A-808C-46C9-BC3A-DA3460C3C6A3}" type="sibTrans" cxnId="{DB5A7C1F-4630-4183-BBD7-5E68B6ED5371}">
      <dgm:prSet/>
      <dgm:spPr/>
      <dgm:t>
        <a:bodyPr/>
        <a:lstStyle/>
        <a:p>
          <a:endParaRPr lang="en-US"/>
        </a:p>
      </dgm:t>
    </dgm:pt>
    <dgm:pt modelId="{AEB6F013-4B98-4A78-929D-1481CFD1B244}">
      <dgm:prSet/>
      <dgm:spPr/>
      <dgm:t>
        <a:bodyPr/>
        <a:lstStyle/>
        <a:p>
          <a:pPr>
            <a:lnSpc>
              <a:spcPct val="100000"/>
            </a:lnSpc>
          </a:pPr>
          <a:r>
            <a:rPr lang="en-US"/>
            <a:t>BY BATCH I GROUP 5</a:t>
          </a:r>
        </a:p>
      </dgm:t>
    </dgm:pt>
    <dgm:pt modelId="{90A391B8-5732-4123-9397-408F825F83F5}" type="parTrans" cxnId="{EB86FF3A-26A7-4DBD-8641-3438969B7F1F}">
      <dgm:prSet/>
      <dgm:spPr/>
      <dgm:t>
        <a:bodyPr/>
        <a:lstStyle/>
        <a:p>
          <a:endParaRPr lang="en-US"/>
        </a:p>
      </dgm:t>
    </dgm:pt>
    <dgm:pt modelId="{7C08FDFD-139A-4C1C-9AC0-9691AE52A5E6}" type="sibTrans" cxnId="{EB86FF3A-26A7-4DBD-8641-3438969B7F1F}">
      <dgm:prSet/>
      <dgm:spPr/>
      <dgm:t>
        <a:bodyPr/>
        <a:lstStyle/>
        <a:p>
          <a:endParaRPr lang="en-US"/>
        </a:p>
      </dgm:t>
    </dgm:pt>
    <dgm:pt modelId="{25FD8570-48BA-4E6C-A0A3-A826EDB4CA99}" type="pres">
      <dgm:prSet presAssocID="{E6661FE9-BC10-47E3-96F6-32657123269D}" presName="hierChild1" presStyleCnt="0">
        <dgm:presLayoutVars>
          <dgm:chPref val="1"/>
          <dgm:dir/>
          <dgm:animOne val="branch"/>
          <dgm:animLvl val="lvl"/>
          <dgm:resizeHandles/>
        </dgm:presLayoutVars>
      </dgm:prSet>
      <dgm:spPr/>
    </dgm:pt>
    <dgm:pt modelId="{1C725F83-B3B3-4BDF-A375-E6FE9269336B}" type="pres">
      <dgm:prSet presAssocID="{1123516A-A736-4322-8E49-0912697F174E}" presName="hierRoot1" presStyleCnt="0"/>
      <dgm:spPr/>
    </dgm:pt>
    <dgm:pt modelId="{4D39F72E-395D-4EE5-B21D-B0A15EA989EF}" type="pres">
      <dgm:prSet presAssocID="{1123516A-A736-4322-8E49-0912697F174E}" presName="composite" presStyleCnt="0"/>
      <dgm:spPr/>
    </dgm:pt>
    <dgm:pt modelId="{4326CADC-4814-4535-BFD7-8EDDDC079265}" type="pres">
      <dgm:prSet presAssocID="{1123516A-A736-4322-8E49-0912697F174E}" presName="background" presStyleLbl="node0" presStyleIdx="0" presStyleCnt="2"/>
      <dgm:spPr/>
    </dgm:pt>
    <dgm:pt modelId="{BBD650BD-693F-49A8-8C35-8A76E2044900}" type="pres">
      <dgm:prSet presAssocID="{1123516A-A736-4322-8E49-0912697F174E}" presName="text" presStyleLbl="fgAcc0" presStyleIdx="0" presStyleCnt="2">
        <dgm:presLayoutVars>
          <dgm:chPref val="3"/>
        </dgm:presLayoutVars>
      </dgm:prSet>
      <dgm:spPr/>
    </dgm:pt>
    <dgm:pt modelId="{833F064C-81A6-4AB7-AE52-CCAA76958508}" type="pres">
      <dgm:prSet presAssocID="{1123516A-A736-4322-8E49-0912697F174E}" presName="hierChild2" presStyleCnt="0"/>
      <dgm:spPr/>
    </dgm:pt>
    <dgm:pt modelId="{8485EAB9-762D-464A-ACCE-3CBE612AA63C}" type="pres">
      <dgm:prSet presAssocID="{AEB6F013-4B98-4A78-929D-1481CFD1B244}" presName="hierRoot1" presStyleCnt="0"/>
      <dgm:spPr/>
    </dgm:pt>
    <dgm:pt modelId="{FA4D8345-1E29-4A56-A981-37C582F1B3D8}" type="pres">
      <dgm:prSet presAssocID="{AEB6F013-4B98-4A78-929D-1481CFD1B244}" presName="composite" presStyleCnt="0"/>
      <dgm:spPr/>
    </dgm:pt>
    <dgm:pt modelId="{7A125B5C-396A-41A3-A221-07EC64CA2B9F}" type="pres">
      <dgm:prSet presAssocID="{AEB6F013-4B98-4A78-929D-1481CFD1B244}" presName="background" presStyleLbl="node0" presStyleIdx="1" presStyleCnt="2"/>
      <dgm:spPr/>
    </dgm:pt>
    <dgm:pt modelId="{D0E6B3ED-29C9-44D2-9668-B1CDB9B7D182}" type="pres">
      <dgm:prSet presAssocID="{AEB6F013-4B98-4A78-929D-1481CFD1B244}" presName="text" presStyleLbl="fgAcc0" presStyleIdx="1" presStyleCnt="2">
        <dgm:presLayoutVars>
          <dgm:chPref val="3"/>
        </dgm:presLayoutVars>
      </dgm:prSet>
      <dgm:spPr/>
    </dgm:pt>
    <dgm:pt modelId="{42CD5B18-BF99-4316-A7CE-EDC0274A425F}" type="pres">
      <dgm:prSet presAssocID="{AEB6F013-4B98-4A78-929D-1481CFD1B244}" presName="hierChild2" presStyleCnt="0"/>
      <dgm:spPr/>
    </dgm:pt>
  </dgm:ptLst>
  <dgm:cxnLst>
    <dgm:cxn modelId="{8BFF621E-9540-4703-BAAC-9AE651545A73}" type="presOf" srcId="{AEB6F013-4B98-4A78-929D-1481CFD1B244}" destId="{D0E6B3ED-29C9-44D2-9668-B1CDB9B7D182}" srcOrd="0" destOrd="0" presId="urn:microsoft.com/office/officeart/2005/8/layout/hierarchy1"/>
    <dgm:cxn modelId="{6FF4461E-1D2A-4C70-AAE0-C76C6CB2D704}" type="presOf" srcId="{E6661FE9-BC10-47E3-96F6-32657123269D}" destId="{25FD8570-48BA-4E6C-A0A3-A826EDB4CA99}" srcOrd="0" destOrd="0" presId="urn:microsoft.com/office/officeart/2005/8/layout/hierarchy1"/>
    <dgm:cxn modelId="{DB5A7C1F-4630-4183-BBD7-5E68B6ED5371}" srcId="{E6661FE9-BC10-47E3-96F6-32657123269D}" destId="{1123516A-A736-4322-8E49-0912697F174E}" srcOrd="0" destOrd="0" parTransId="{B82B2704-8565-4EA0-B7C9-397DEDDAF498}" sibTransId="{D09C100A-808C-46C9-BC3A-DA3460C3C6A3}"/>
    <dgm:cxn modelId="{EB86FF3A-26A7-4DBD-8641-3438969B7F1F}" srcId="{E6661FE9-BC10-47E3-96F6-32657123269D}" destId="{AEB6F013-4B98-4A78-929D-1481CFD1B244}" srcOrd="1" destOrd="0" parTransId="{90A391B8-5732-4123-9397-408F825F83F5}" sibTransId="{7C08FDFD-139A-4C1C-9AC0-9691AE52A5E6}"/>
    <dgm:cxn modelId="{9D30B7CE-0F03-4C71-84FD-5921E1783255}" type="presOf" srcId="{1123516A-A736-4322-8E49-0912697F174E}" destId="{BBD650BD-693F-49A8-8C35-8A76E2044900}" srcOrd="0" destOrd="0" presId="urn:microsoft.com/office/officeart/2005/8/layout/hierarchy1"/>
    <dgm:cxn modelId="{FBBE7E0E-62A8-48A8-9922-81D2763CFE91}" type="presParOf" srcId="{25FD8570-48BA-4E6C-A0A3-A826EDB4CA99}" destId="{1C725F83-B3B3-4BDF-A375-E6FE9269336B}" srcOrd="0" destOrd="0" presId="urn:microsoft.com/office/officeart/2005/8/layout/hierarchy1"/>
    <dgm:cxn modelId="{9D8645D2-7B33-41CE-B228-8F57ECCC91FB}" type="presParOf" srcId="{1C725F83-B3B3-4BDF-A375-E6FE9269336B}" destId="{4D39F72E-395D-4EE5-B21D-B0A15EA989EF}" srcOrd="0" destOrd="0" presId="urn:microsoft.com/office/officeart/2005/8/layout/hierarchy1"/>
    <dgm:cxn modelId="{1FCCF9C7-BF9C-41F3-B241-09EA25C40221}" type="presParOf" srcId="{4D39F72E-395D-4EE5-B21D-B0A15EA989EF}" destId="{4326CADC-4814-4535-BFD7-8EDDDC079265}" srcOrd="0" destOrd="0" presId="urn:microsoft.com/office/officeart/2005/8/layout/hierarchy1"/>
    <dgm:cxn modelId="{25937FAA-8C88-4D9E-92FA-DCF2DE58B0A3}" type="presParOf" srcId="{4D39F72E-395D-4EE5-B21D-B0A15EA989EF}" destId="{BBD650BD-693F-49A8-8C35-8A76E2044900}" srcOrd="1" destOrd="0" presId="urn:microsoft.com/office/officeart/2005/8/layout/hierarchy1"/>
    <dgm:cxn modelId="{9B8671BB-60E9-4AAF-A67E-A4CB092360DE}" type="presParOf" srcId="{1C725F83-B3B3-4BDF-A375-E6FE9269336B}" destId="{833F064C-81A6-4AB7-AE52-CCAA76958508}" srcOrd="1" destOrd="0" presId="urn:microsoft.com/office/officeart/2005/8/layout/hierarchy1"/>
    <dgm:cxn modelId="{07D45B44-5F5B-4F3C-84F0-26D41D5C2539}" type="presParOf" srcId="{25FD8570-48BA-4E6C-A0A3-A826EDB4CA99}" destId="{8485EAB9-762D-464A-ACCE-3CBE612AA63C}" srcOrd="1" destOrd="0" presId="urn:microsoft.com/office/officeart/2005/8/layout/hierarchy1"/>
    <dgm:cxn modelId="{DD0D9D38-7059-4539-81F2-DD25D67DE253}" type="presParOf" srcId="{8485EAB9-762D-464A-ACCE-3CBE612AA63C}" destId="{FA4D8345-1E29-4A56-A981-37C582F1B3D8}" srcOrd="0" destOrd="0" presId="urn:microsoft.com/office/officeart/2005/8/layout/hierarchy1"/>
    <dgm:cxn modelId="{F2D318DD-D62C-41BF-BA89-8DC734CA8F42}" type="presParOf" srcId="{FA4D8345-1E29-4A56-A981-37C582F1B3D8}" destId="{7A125B5C-396A-41A3-A221-07EC64CA2B9F}" srcOrd="0" destOrd="0" presId="urn:microsoft.com/office/officeart/2005/8/layout/hierarchy1"/>
    <dgm:cxn modelId="{E01A6770-2988-4209-94FC-48BCF0724AC7}" type="presParOf" srcId="{FA4D8345-1E29-4A56-A981-37C582F1B3D8}" destId="{D0E6B3ED-29C9-44D2-9668-B1CDB9B7D182}" srcOrd="1" destOrd="0" presId="urn:microsoft.com/office/officeart/2005/8/layout/hierarchy1"/>
    <dgm:cxn modelId="{C666AD90-B249-4762-87E2-5AE7026AB4F2}" type="presParOf" srcId="{8485EAB9-762D-464A-ACCE-3CBE612AA63C}" destId="{42CD5B18-BF99-4316-A7CE-EDC0274A425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26CADC-4814-4535-BFD7-8EDDDC079265}">
      <dsp:nvSpPr>
        <dsp:cNvPr id="0" name=""/>
        <dsp:cNvSpPr/>
      </dsp:nvSpPr>
      <dsp:spPr>
        <a:xfrm>
          <a:off x="1320" y="90693"/>
          <a:ext cx="4636181" cy="294397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D650BD-693F-49A8-8C35-8A76E2044900}">
      <dsp:nvSpPr>
        <dsp:cNvPr id="0" name=""/>
        <dsp:cNvSpPr/>
      </dsp:nvSpPr>
      <dsp:spPr>
        <a:xfrm>
          <a:off x="516452" y="580068"/>
          <a:ext cx="4636181" cy="294397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0" tIns="228600" rIns="228600" bIns="228600" numCol="1" spcCol="1270" anchor="ctr" anchorCtr="0">
          <a:noAutofit/>
        </a:bodyPr>
        <a:lstStyle/>
        <a:p>
          <a:pPr marL="0" lvl="0" indent="0" algn="ctr" defTabSz="2667000">
            <a:lnSpc>
              <a:spcPct val="100000"/>
            </a:lnSpc>
            <a:spcBef>
              <a:spcPct val="0"/>
            </a:spcBef>
            <a:spcAft>
              <a:spcPct val="35000"/>
            </a:spcAft>
            <a:buNone/>
          </a:pPr>
          <a:r>
            <a:rPr lang="en-US" sz="6000" kern="1200"/>
            <a:t>CHECKPOINT 2 </a:t>
          </a:r>
        </a:p>
      </dsp:txBody>
      <dsp:txXfrm>
        <a:off x="602678" y="666294"/>
        <a:ext cx="4463729" cy="2771523"/>
      </dsp:txXfrm>
    </dsp:sp>
    <dsp:sp modelId="{7A125B5C-396A-41A3-A221-07EC64CA2B9F}">
      <dsp:nvSpPr>
        <dsp:cNvPr id="0" name=""/>
        <dsp:cNvSpPr/>
      </dsp:nvSpPr>
      <dsp:spPr>
        <a:xfrm>
          <a:off x="5667765" y="90693"/>
          <a:ext cx="4636181" cy="294397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E6B3ED-29C9-44D2-9668-B1CDB9B7D182}">
      <dsp:nvSpPr>
        <dsp:cNvPr id="0" name=""/>
        <dsp:cNvSpPr/>
      </dsp:nvSpPr>
      <dsp:spPr>
        <a:xfrm>
          <a:off x="6182896" y="580068"/>
          <a:ext cx="4636181" cy="294397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0" tIns="228600" rIns="228600" bIns="228600" numCol="1" spcCol="1270" anchor="ctr" anchorCtr="0">
          <a:noAutofit/>
        </a:bodyPr>
        <a:lstStyle/>
        <a:p>
          <a:pPr marL="0" lvl="0" indent="0" algn="ctr" defTabSz="2667000">
            <a:lnSpc>
              <a:spcPct val="100000"/>
            </a:lnSpc>
            <a:spcBef>
              <a:spcPct val="0"/>
            </a:spcBef>
            <a:spcAft>
              <a:spcPct val="35000"/>
            </a:spcAft>
            <a:buNone/>
          </a:pPr>
          <a:r>
            <a:rPr lang="en-US" sz="6000" kern="1200"/>
            <a:t>BY BATCH I GROUP 5</a:t>
          </a:r>
        </a:p>
      </dsp:txBody>
      <dsp:txXfrm>
        <a:off x="6269122" y="666294"/>
        <a:ext cx="4463729" cy="277152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6DA14D-30BB-46E3-B2C0-60F536F535E1}" type="datetimeFigureOut">
              <a:rPr lang="en-US" smtClean="0"/>
              <a:t>11/16/2021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A76281-3485-4111-B0A3-80A20DBDF6C1}" type="slidenum">
              <a:rPr lang="en-US" smtClean="0"/>
              <a:t>‹#›</a:t>
            </a:fld>
            <a:endParaRPr lang="en-US"/>
          </a:p>
        </p:txBody>
      </p:sp>
    </p:spTree>
    <p:extLst>
      <p:ext uri="{BB962C8B-B14F-4D97-AF65-F5344CB8AC3E}">
        <p14:creationId xmlns:p14="http://schemas.microsoft.com/office/powerpoint/2010/main" val="3120225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8975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1166087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935115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2399645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684813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416905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16692121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260971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3007980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7813013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051690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921247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917502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66831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01105343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14785234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187000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757696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452154798"/>
      </p:ext>
    </p:extLst>
  </p:cSld>
  <p:clrMap bg1="dk1" tx1="lt1" bg2="dk2" tx2="lt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898" r:id="rId14"/>
    <p:sldLayoutId id="2147483899" r:id="rId15"/>
    <p:sldLayoutId id="2147483900" r:id="rId16"/>
    <p:sldLayoutId id="2147483901" r:id="rId17"/>
    <p:sldLayoutId id="2147483902" r:id="rId18"/>
  </p:sldLayoutIdLst>
  <p:transition>
    <p:fade/>
  </p:transition>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8.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8.xml"/><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8.xml"/><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8.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74" name="Group 73">
            <a:extLst>
              <a:ext uri="{FF2B5EF4-FFF2-40B4-BE49-F238E27FC236}">
                <a16:creationId xmlns:a16="http://schemas.microsoft.com/office/drawing/2014/main" id="{AF304036-39E3-48EB-90A1-E9E4F96E04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75" name="Straight Connector 74">
              <a:extLst>
                <a:ext uri="{FF2B5EF4-FFF2-40B4-BE49-F238E27FC236}">
                  <a16:creationId xmlns:a16="http://schemas.microsoft.com/office/drawing/2014/main" id="{6C16B335-DFB3-42D0-8E8F-D5CE97681D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8ADF6BEA-9B00-4A45-9502-ED57899CC6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3C266409-B21D-4344-A1A5-560B873D7D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BB481BB8-131B-4579-BDD2-179514FCAE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F8FCA078-92FC-42F0-99E5-8D9770B77CE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 name="TextBox 4">
            <a:extLst>
              <a:ext uri="{FF2B5EF4-FFF2-40B4-BE49-F238E27FC236}">
                <a16:creationId xmlns:a16="http://schemas.microsoft.com/office/drawing/2014/main" id="{BC3DC7C3-BFB7-473B-9043-E67F576C0590}"/>
              </a:ext>
            </a:extLst>
          </p:cNvPr>
          <p:cNvSpPr txBox="1"/>
          <p:nvPr/>
        </p:nvSpPr>
        <p:spPr>
          <a:xfrm>
            <a:off x="684212" y="4487332"/>
            <a:ext cx="8534400" cy="1507067"/>
          </a:xfrm>
          <a:prstGeom prst="rect">
            <a:avLst/>
          </a:prstGeom>
        </p:spPr>
        <p:txBody>
          <a:bodyPr vert="horz" lIns="91440" tIns="45720" rIns="91440" bIns="45720" rtlCol="0" anchor="ctr">
            <a:normAutofit/>
          </a:bodyPr>
          <a:lstStyle/>
          <a:p>
            <a:pPr>
              <a:spcBef>
                <a:spcPct val="0"/>
              </a:spcBef>
              <a:spcAft>
                <a:spcPts val="600"/>
              </a:spcAft>
            </a:pPr>
            <a:r>
              <a:rPr lang="en-US" sz="3600" b="1" cap="all">
                <a:ln w="3175" cmpd="sng">
                  <a:noFill/>
                </a:ln>
                <a:latin typeface="+mj-lt"/>
                <a:ea typeface="+mj-ea"/>
                <a:cs typeface="+mj-cs"/>
              </a:rPr>
              <a:t>CAPSTONE PROJECT</a:t>
            </a:r>
            <a:br>
              <a:rPr lang="en-US" sz="3600" b="1" cap="all">
                <a:ln w="3175" cmpd="sng">
                  <a:noFill/>
                </a:ln>
                <a:latin typeface="+mj-lt"/>
                <a:ea typeface="+mj-ea"/>
                <a:cs typeface="+mj-cs"/>
              </a:rPr>
            </a:br>
            <a:r>
              <a:rPr lang="en-US" sz="3600" b="1" cap="all">
                <a:ln w="3175" cmpd="sng">
                  <a:noFill/>
                </a:ln>
                <a:latin typeface="+mj-lt"/>
                <a:ea typeface="+mj-ea"/>
                <a:cs typeface="+mj-cs"/>
              </a:rPr>
              <a:t>(LOAN DATA) </a:t>
            </a:r>
          </a:p>
        </p:txBody>
      </p:sp>
      <p:graphicFrame>
        <p:nvGraphicFramePr>
          <p:cNvPr id="59" name="TextBox 3">
            <a:extLst>
              <a:ext uri="{FF2B5EF4-FFF2-40B4-BE49-F238E27FC236}">
                <a16:creationId xmlns:a16="http://schemas.microsoft.com/office/drawing/2014/main" id="{BFA5A55E-5DC9-4C81-B7A8-2C9920AB06AF}"/>
              </a:ext>
            </a:extLst>
          </p:cNvPr>
          <p:cNvGraphicFramePr/>
          <p:nvPr>
            <p:extLst>
              <p:ext uri="{D42A27DB-BD31-4B8C-83A1-F6EECF244321}">
                <p14:modId xmlns:p14="http://schemas.microsoft.com/office/powerpoint/2010/main" val="977133813"/>
              </p:ext>
            </p:extLst>
          </p:nvPr>
        </p:nvGraphicFramePr>
        <p:xfrm>
          <a:off x="684212" y="685800"/>
          <a:ext cx="10820399"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002955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26773B8-B6A5-4C67-A3B0-6B3B03E9B482}"/>
              </a:ext>
            </a:extLst>
          </p:cNvPr>
          <p:cNvSpPr txBox="1"/>
          <p:nvPr/>
        </p:nvSpPr>
        <p:spPr>
          <a:xfrm>
            <a:off x="6342655" y="2413614"/>
            <a:ext cx="6108404" cy="369332"/>
          </a:xfrm>
          <a:prstGeom prst="rect">
            <a:avLst/>
          </a:prstGeom>
          <a:noFill/>
        </p:spPr>
        <p:txBody>
          <a:bodyPr wrap="square">
            <a:spAutoFit/>
          </a:bodyPr>
          <a:lstStyle/>
          <a:p>
            <a:pPr algn="l"/>
            <a:r>
              <a:rPr lang="en-US" b="1" i="0">
                <a:effectLst/>
                <a:latin typeface="-apple-system"/>
              </a:rPr>
              <a:t>each data point.</a:t>
            </a:r>
          </a:p>
        </p:txBody>
      </p:sp>
      <p:sp>
        <p:nvSpPr>
          <p:cNvPr id="9" name="TextBox 8">
            <a:extLst>
              <a:ext uri="{FF2B5EF4-FFF2-40B4-BE49-F238E27FC236}">
                <a16:creationId xmlns:a16="http://schemas.microsoft.com/office/drawing/2014/main" id="{177AD5B8-FC0D-4A6C-8E3A-3A06E17656F3}"/>
              </a:ext>
            </a:extLst>
          </p:cNvPr>
          <p:cNvSpPr txBox="1"/>
          <p:nvPr/>
        </p:nvSpPr>
        <p:spPr>
          <a:xfrm>
            <a:off x="6096000" y="925883"/>
            <a:ext cx="6225362" cy="369332"/>
          </a:xfrm>
          <a:prstGeom prst="rect">
            <a:avLst/>
          </a:prstGeom>
          <a:noFill/>
        </p:spPr>
        <p:txBody>
          <a:bodyPr wrap="square">
            <a:spAutoFit/>
          </a:bodyPr>
          <a:lstStyle/>
          <a:p>
            <a:r>
              <a:rPr lang="en-US" b="0" i="0">
                <a:effectLst/>
                <a:latin typeface="-apple-system"/>
              </a:rPr>
              <a:t>.</a:t>
            </a:r>
            <a:endParaRPr lang="en-US"/>
          </a:p>
        </p:txBody>
      </p:sp>
      <p:sp>
        <p:nvSpPr>
          <p:cNvPr id="8" name="TextBox 7">
            <a:extLst>
              <a:ext uri="{FF2B5EF4-FFF2-40B4-BE49-F238E27FC236}">
                <a16:creationId xmlns:a16="http://schemas.microsoft.com/office/drawing/2014/main" id="{EFB1F99C-E929-4B6F-9EAB-FF60C655AD26}"/>
              </a:ext>
            </a:extLst>
          </p:cNvPr>
          <p:cNvSpPr txBox="1"/>
          <p:nvPr/>
        </p:nvSpPr>
        <p:spPr>
          <a:xfrm>
            <a:off x="5768939" y="2974368"/>
            <a:ext cx="256831" cy="699234"/>
          </a:xfrm>
          <a:prstGeom prst="rect">
            <a:avLst/>
          </a:prstGeom>
          <a:noFill/>
          <a:ln>
            <a:noFill/>
          </a:ln>
        </p:spPr>
        <p:txBody>
          <a:bodyPr wrap="square" rtlCol="0">
            <a:spAutoFit/>
          </a:bodyPr>
          <a:lstStyle/>
          <a:p>
            <a:pPr algn="l"/>
            <a:endParaRPr lang="en-US"/>
          </a:p>
        </p:txBody>
      </p:sp>
      <p:sp>
        <p:nvSpPr>
          <p:cNvPr id="18" name="TextBox 17">
            <a:extLst>
              <a:ext uri="{FF2B5EF4-FFF2-40B4-BE49-F238E27FC236}">
                <a16:creationId xmlns:a16="http://schemas.microsoft.com/office/drawing/2014/main" id="{6F29CEB3-B8CE-4B1D-B8DA-0794237BB2D9}"/>
              </a:ext>
            </a:extLst>
          </p:cNvPr>
          <p:cNvSpPr txBox="1"/>
          <p:nvPr/>
        </p:nvSpPr>
        <p:spPr>
          <a:xfrm>
            <a:off x="4895346" y="5955183"/>
            <a:ext cx="914400" cy="914400"/>
          </a:xfrm>
          <a:prstGeom prst="rect">
            <a:avLst/>
          </a:prstGeom>
          <a:noFill/>
          <a:ln>
            <a:noFill/>
          </a:ln>
        </p:spPr>
        <p:txBody>
          <a:bodyPr wrap="square" rtlCol="0">
            <a:spAutoFit/>
          </a:bodyPr>
          <a:lstStyle/>
          <a:p>
            <a:pPr algn="l"/>
            <a:endParaRPr lang="en-US"/>
          </a:p>
        </p:txBody>
      </p:sp>
      <p:sp>
        <p:nvSpPr>
          <p:cNvPr id="22" name="TextBox 21">
            <a:extLst>
              <a:ext uri="{FF2B5EF4-FFF2-40B4-BE49-F238E27FC236}">
                <a16:creationId xmlns:a16="http://schemas.microsoft.com/office/drawing/2014/main" id="{6AFAF3A7-4188-4569-A7C2-5157D4F33EF7}"/>
              </a:ext>
            </a:extLst>
          </p:cNvPr>
          <p:cNvSpPr txBox="1"/>
          <p:nvPr/>
        </p:nvSpPr>
        <p:spPr>
          <a:xfrm>
            <a:off x="232881" y="5770876"/>
            <a:ext cx="11704281" cy="369332"/>
          </a:xfrm>
          <a:prstGeom prst="rect">
            <a:avLst/>
          </a:prstGeom>
          <a:noFill/>
          <a:ln>
            <a:noFill/>
          </a:ln>
        </p:spPr>
        <p:txBody>
          <a:bodyPr wrap="square">
            <a:spAutoFit/>
          </a:bodyPr>
          <a:lstStyle/>
          <a:p>
            <a:pPr algn="just"/>
            <a:endParaRPr lang="en-US" b="1" i="0">
              <a:solidFill>
                <a:schemeClr val="bg1"/>
              </a:solidFill>
              <a:effectLst/>
            </a:endParaRPr>
          </a:p>
        </p:txBody>
      </p:sp>
      <p:sp>
        <p:nvSpPr>
          <p:cNvPr id="21" name="TextBox 20">
            <a:extLst>
              <a:ext uri="{FF2B5EF4-FFF2-40B4-BE49-F238E27FC236}">
                <a16:creationId xmlns:a16="http://schemas.microsoft.com/office/drawing/2014/main" id="{2EC1A3C4-DAD1-4941-B2C4-1EFCAEC5B779}"/>
              </a:ext>
            </a:extLst>
          </p:cNvPr>
          <p:cNvSpPr txBox="1"/>
          <p:nvPr/>
        </p:nvSpPr>
        <p:spPr>
          <a:xfrm>
            <a:off x="1458918" y="105074"/>
            <a:ext cx="8876872" cy="523220"/>
          </a:xfrm>
          <a:prstGeom prst="rect">
            <a:avLst/>
          </a:prstGeom>
          <a:noFill/>
          <a:ln>
            <a:noFill/>
          </a:ln>
        </p:spPr>
        <p:txBody>
          <a:bodyPr wrap="square">
            <a:spAutoFit/>
          </a:bodyPr>
          <a:lstStyle/>
          <a:p>
            <a:pPr algn="ctr">
              <a:spcBef>
                <a:spcPct val="0"/>
              </a:spcBef>
              <a:spcAft>
                <a:spcPts val="600"/>
              </a:spcAft>
            </a:pPr>
            <a:r>
              <a:rPr lang="en-US" sz="2800" b="1" cap="all">
                <a:ln w="3175" cmpd="sng">
                  <a:noFill/>
                </a:ln>
                <a:solidFill>
                  <a:schemeClr val="bg1"/>
                </a:solidFill>
                <a:latin typeface="+mj-lt"/>
                <a:ea typeface="+mj-ea"/>
                <a:cs typeface="+mj-cs"/>
              </a:rPr>
              <a:t>Task 2.3 : </a:t>
            </a:r>
            <a:r>
              <a:rPr lang="en-IN" sz="2800" b="1" cap="all">
                <a:ln w="3175" cmpd="sng">
                  <a:noFill/>
                </a:ln>
                <a:solidFill>
                  <a:schemeClr val="bg1"/>
                </a:solidFill>
                <a:latin typeface="+mj-lt"/>
                <a:ea typeface="+mj-ea"/>
                <a:cs typeface="+mj-cs"/>
              </a:rPr>
              <a:t>Visualization using Power-BI</a:t>
            </a:r>
            <a:endParaRPr lang="en-US" sz="2800" b="1" cap="all">
              <a:ln w="3175" cmpd="sng">
                <a:noFill/>
              </a:ln>
              <a:solidFill>
                <a:schemeClr val="bg1"/>
              </a:solidFill>
              <a:latin typeface="+mj-lt"/>
              <a:ea typeface="+mj-ea"/>
              <a:cs typeface="Calibri" panose="020F0502020204030204"/>
            </a:endParaRPr>
          </a:p>
        </p:txBody>
      </p:sp>
      <p:cxnSp>
        <p:nvCxnSpPr>
          <p:cNvPr id="23" name="Straight Connector 22">
            <a:extLst>
              <a:ext uri="{FF2B5EF4-FFF2-40B4-BE49-F238E27FC236}">
                <a16:creationId xmlns:a16="http://schemas.microsoft.com/office/drawing/2014/main" id="{5FC842CA-A1E5-48C8-9B36-FEF749E97B48}"/>
              </a:ext>
            </a:extLst>
          </p:cNvPr>
          <p:cNvCxnSpPr>
            <a:cxnSpLocks/>
          </p:cNvCxnSpPr>
          <p:nvPr/>
        </p:nvCxnSpPr>
        <p:spPr>
          <a:xfrm>
            <a:off x="230515" y="577293"/>
            <a:ext cx="11755309" cy="0"/>
          </a:xfrm>
          <a:prstGeom prst="line">
            <a:avLst/>
          </a:prstGeom>
          <a:ln w="19050" cmpd="dbl">
            <a:solidFill>
              <a:schemeClr val="bg1">
                <a:lumMod val="95000"/>
                <a:lumOff val="5000"/>
                <a:alpha val="60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B729AD7-C3C9-43B4-9846-6E8C9B7A908D}"/>
              </a:ext>
            </a:extLst>
          </p:cNvPr>
          <p:cNvSpPr txBox="1"/>
          <p:nvPr/>
        </p:nvSpPr>
        <p:spPr>
          <a:xfrm>
            <a:off x="437778" y="892301"/>
            <a:ext cx="11069278" cy="369332"/>
          </a:xfrm>
          <a:prstGeom prst="rect">
            <a:avLst/>
          </a:prstGeom>
          <a:noFill/>
          <a:ln>
            <a:noFill/>
          </a:ln>
        </p:spPr>
        <p:txBody>
          <a:bodyPr wrap="square">
            <a:spAutoFit/>
          </a:bodyPr>
          <a:lstStyle/>
          <a:p>
            <a:pPr marL="342900" indent="-342900" algn="just">
              <a:buFont typeface="+mj-lt"/>
              <a:buAutoNum type="arabicPeriod"/>
            </a:pPr>
            <a:r>
              <a:rPr lang="en-US">
                <a:solidFill>
                  <a:schemeClr val="bg1"/>
                </a:solidFill>
                <a:ea typeface="+mn-lt"/>
                <a:cs typeface="+mn-lt"/>
              </a:rPr>
              <a:t>Total enquiries done by employee of all categories i.e., Self Employed, Salaried and Unemployed </a:t>
            </a:r>
            <a:endParaRPr lang="en-US">
              <a:solidFill>
                <a:schemeClr val="bg1"/>
              </a:solidFill>
            </a:endParaRPr>
          </a:p>
        </p:txBody>
      </p:sp>
      <p:sp>
        <p:nvSpPr>
          <p:cNvPr id="12" name="TextBox 11">
            <a:extLst>
              <a:ext uri="{FF2B5EF4-FFF2-40B4-BE49-F238E27FC236}">
                <a16:creationId xmlns:a16="http://schemas.microsoft.com/office/drawing/2014/main" id="{691341F0-9311-4E86-AC91-0EA37A3F5ED0}"/>
              </a:ext>
            </a:extLst>
          </p:cNvPr>
          <p:cNvSpPr txBox="1"/>
          <p:nvPr/>
        </p:nvSpPr>
        <p:spPr>
          <a:xfrm>
            <a:off x="517671" y="839398"/>
            <a:ext cx="11069278" cy="3481640"/>
          </a:xfrm>
          <a:prstGeom prst="rect">
            <a:avLst/>
          </a:prstGeom>
          <a:noFill/>
          <a:ln>
            <a:solidFill>
              <a:schemeClr val="bg2">
                <a:lumMod val="60000"/>
                <a:lumOff val="40000"/>
              </a:schemeClr>
            </a:solidFill>
          </a:ln>
        </p:spPr>
        <p:txBody>
          <a:bodyPr wrap="square" rtlCol="0">
            <a:spAutoFit/>
          </a:bodyPr>
          <a:lstStyle/>
          <a:p>
            <a:pPr algn="l"/>
            <a:endParaRPr lang="en-US"/>
          </a:p>
        </p:txBody>
      </p:sp>
      <p:sp>
        <p:nvSpPr>
          <p:cNvPr id="26" name="TextBox 25">
            <a:extLst>
              <a:ext uri="{FF2B5EF4-FFF2-40B4-BE49-F238E27FC236}">
                <a16:creationId xmlns:a16="http://schemas.microsoft.com/office/drawing/2014/main" id="{EC24D6CC-8FCD-42F0-948D-B74E9F3D01A4}"/>
              </a:ext>
            </a:extLst>
          </p:cNvPr>
          <p:cNvSpPr txBox="1"/>
          <p:nvPr/>
        </p:nvSpPr>
        <p:spPr>
          <a:xfrm>
            <a:off x="517671" y="5017695"/>
            <a:ext cx="6705060" cy="368642"/>
          </a:xfrm>
          <a:prstGeom prst="rect">
            <a:avLst/>
          </a:prstGeom>
          <a:noFill/>
          <a:ln>
            <a:noFill/>
          </a:ln>
        </p:spPr>
        <p:txBody>
          <a:bodyPr wrap="square">
            <a:spAutoFit/>
          </a:bodyPr>
          <a:lstStyle/>
          <a:p>
            <a:r>
              <a:rPr lang="en-US" sz="1800">
                <a:solidFill>
                  <a:schemeClr val="bg1"/>
                </a:solidFill>
                <a:ea typeface="+mn-lt"/>
                <a:cs typeface="+mn-lt"/>
              </a:rPr>
              <a:t>2. Maximum asset cost from the Loan data </a:t>
            </a:r>
            <a:endParaRPr lang="en-US" sz="1800">
              <a:solidFill>
                <a:schemeClr val="bg1"/>
              </a:solidFill>
            </a:endParaRPr>
          </a:p>
        </p:txBody>
      </p:sp>
      <p:pic>
        <p:nvPicPr>
          <p:cNvPr id="27" name="Picture 6">
            <a:extLst>
              <a:ext uri="{FF2B5EF4-FFF2-40B4-BE49-F238E27FC236}">
                <a16:creationId xmlns:a16="http://schemas.microsoft.com/office/drawing/2014/main" id="{C7584872-B3B0-4D49-AF5F-14C4DEBCA3CA}"/>
              </a:ext>
            </a:extLst>
          </p:cNvPr>
          <p:cNvPicPr>
            <a:picLocks noChangeAspect="1"/>
          </p:cNvPicPr>
          <p:nvPr/>
        </p:nvPicPr>
        <p:blipFill>
          <a:blip r:embed="rId2"/>
          <a:stretch>
            <a:fillRect/>
          </a:stretch>
        </p:blipFill>
        <p:spPr>
          <a:xfrm>
            <a:off x="6537206" y="4669627"/>
            <a:ext cx="2997200" cy="1765300"/>
          </a:xfrm>
          <a:prstGeom prst="rect">
            <a:avLst/>
          </a:prstGeom>
        </p:spPr>
      </p:pic>
      <p:sp>
        <p:nvSpPr>
          <p:cNvPr id="28" name="TextBox 27">
            <a:extLst>
              <a:ext uri="{FF2B5EF4-FFF2-40B4-BE49-F238E27FC236}">
                <a16:creationId xmlns:a16="http://schemas.microsoft.com/office/drawing/2014/main" id="{DC70ECB8-41EA-4D21-8AAF-5F55A597F4CD}"/>
              </a:ext>
            </a:extLst>
          </p:cNvPr>
          <p:cNvSpPr txBox="1"/>
          <p:nvPr/>
        </p:nvSpPr>
        <p:spPr>
          <a:xfrm>
            <a:off x="517671" y="4836563"/>
            <a:ext cx="11069279" cy="1575820"/>
          </a:xfrm>
          <a:prstGeom prst="rect">
            <a:avLst/>
          </a:prstGeom>
          <a:noFill/>
          <a:ln>
            <a:solidFill>
              <a:schemeClr val="bg2">
                <a:lumMod val="60000"/>
                <a:lumOff val="40000"/>
              </a:schemeClr>
            </a:solidFill>
          </a:ln>
        </p:spPr>
        <p:txBody>
          <a:bodyPr wrap="square" rtlCol="0">
            <a:spAutoFit/>
          </a:bodyPr>
          <a:lstStyle/>
          <a:p>
            <a:pPr algn="l"/>
            <a:endParaRPr lang="en-US"/>
          </a:p>
        </p:txBody>
      </p:sp>
      <p:pic>
        <p:nvPicPr>
          <p:cNvPr id="30" name="Picture 29">
            <a:extLst>
              <a:ext uri="{FF2B5EF4-FFF2-40B4-BE49-F238E27FC236}">
                <a16:creationId xmlns:a16="http://schemas.microsoft.com/office/drawing/2014/main" id="{0E2A5527-07C2-4BBC-A54C-6E384E7A2A19}"/>
              </a:ext>
            </a:extLst>
          </p:cNvPr>
          <p:cNvPicPr>
            <a:picLocks noChangeAspect="1"/>
          </p:cNvPicPr>
          <p:nvPr/>
        </p:nvPicPr>
        <p:blipFill>
          <a:blip r:embed="rId3"/>
          <a:stretch>
            <a:fillRect/>
          </a:stretch>
        </p:blipFill>
        <p:spPr>
          <a:xfrm>
            <a:off x="1458918" y="1533568"/>
            <a:ext cx="2219325" cy="1171575"/>
          </a:xfrm>
          <a:prstGeom prst="rect">
            <a:avLst/>
          </a:prstGeom>
        </p:spPr>
      </p:pic>
      <p:pic>
        <p:nvPicPr>
          <p:cNvPr id="32" name="Picture 31">
            <a:extLst>
              <a:ext uri="{FF2B5EF4-FFF2-40B4-BE49-F238E27FC236}">
                <a16:creationId xmlns:a16="http://schemas.microsoft.com/office/drawing/2014/main" id="{B59C2B47-0A0C-466D-BACC-C41CB808F8F4}"/>
              </a:ext>
            </a:extLst>
          </p:cNvPr>
          <p:cNvPicPr>
            <a:picLocks noChangeAspect="1"/>
          </p:cNvPicPr>
          <p:nvPr/>
        </p:nvPicPr>
        <p:blipFill>
          <a:blip r:embed="rId4"/>
          <a:stretch>
            <a:fillRect/>
          </a:stretch>
        </p:blipFill>
        <p:spPr>
          <a:xfrm>
            <a:off x="5897354" y="1427093"/>
            <a:ext cx="4052893" cy="2766822"/>
          </a:xfrm>
          <a:prstGeom prst="rect">
            <a:avLst/>
          </a:prstGeom>
        </p:spPr>
      </p:pic>
    </p:spTree>
    <p:extLst>
      <p:ext uri="{BB962C8B-B14F-4D97-AF65-F5344CB8AC3E}">
        <p14:creationId xmlns:p14="http://schemas.microsoft.com/office/powerpoint/2010/main" val="10370434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C7F84-F4F6-449A-A24E-A58B64FBFD45}"/>
              </a:ext>
            </a:extLst>
          </p:cNvPr>
          <p:cNvSpPr/>
          <p:nvPr/>
        </p:nvSpPr>
        <p:spPr>
          <a:xfrm>
            <a:off x="6392935" y="376897"/>
            <a:ext cx="5421930" cy="6290366"/>
          </a:xfrm>
          <a:prstGeom prst="rect">
            <a:avLst/>
          </a:prstGeom>
          <a:ln>
            <a:solidFill>
              <a:schemeClr val="accent1">
                <a:lumMod val="25000"/>
                <a:lumOff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solidFill>
            </a:endParaRPr>
          </a:p>
        </p:txBody>
      </p:sp>
      <p:sp>
        <p:nvSpPr>
          <p:cNvPr id="10" name="Rectangle 3">
            <a:extLst>
              <a:ext uri="{FF2B5EF4-FFF2-40B4-BE49-F238E27FC236}">
                <a16:creationId xmlns:a16="http://schemas.microsoft.com/office/drawing/2014/main" id="{CC2FE35E-8A14-49EA-B47E-D63E8401A485}"/>
              </a:ext>
            </a:extLst>
          </p:cNvPr>
          <p:cNvSpPr>
            <a:spLocks noChangeArrowheads="1"/>
          </p:cNvSpPr>
          <p:nvPr/>
        </p:nvSpPr>
        <p:spPr bwMode="auto">
          <a:xfrm>
            <a:off x="4029111" y="4915409"/>
            <a:ext cx="22313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a:ln>
                  <a:noFill/>
                </a:ln>
                <a:solidFill>
                  <a:schemeClr val="bg1"/>
                </a:solidFill>
                <a:effectLst/>
                <a:latin typeface="Times New Roman"/>
                <a:ea typeface="Calibri" panose="020F0502020204030204" pitchFamily="34" charset="0"/>
                <a:cs typeface="Times New Roman"/>
              </a:rPr>
              <a:t>.</a:t>
            </a:r>
            <a:endParaRPr kumimoji="0" lang="en-US" altLang="en-US" sz="1800" b="0" i="0" u="none" strike="noStrike" cap="none" normalizeH="0" baseline="0">
              <a:ln>
                <a:noFill/>
              </a:ln>
              <a:solidFill>
                <a:schemeClr val="bg1"/>
              </a:solidFill>
              <a:effectLst/>
              <a:latin typeface="Times New Roman"/>
              <a:cs typeface="Times New Roman"/>
            </a:endParaRPr>
          </a:p>
        </p:txBody>
      </p:sp>
      <p:pic>
        <p:nvPicPr>
          <p:cNvPr id="2" name="Picture 2" descr="Graphical user interface, application&#10;&#10;Description automatically generated">
            <a:extLst>
              <a:ext uri="{FF2B5EF4-FFF2-40B4-BE49-F238E27FC236}">
                <a16:creationId xmlns:a16="http://schemas.microsoft.com/office/drawing/2014/main" id="{8E4BD8FF-E5DB-4405-B485-6B825C506AC2}"/>
              </a:ext>
            </a:extLst>
          </p:cNvPr>
          <p:cNvPicPr>
            <a:picLocks noChangeAspect="1"/>
          </p:cNvPicPr>
          <p:nvPr/>
        </p:nvPicPr>
        <p:blipFill>
          <a:blip r:embed="rId2"/>
          <a:stretch>
            <a:fillRect/>
          </a:stretch>
        </p:blipFill>
        <p:spPr>
          <a:xfrm>
            <a:off x="6591300" y="1316975"/>
            <a:ext cx="5003800" cy="5290849"/>
          </a:xfrm>
          <a:prstGeom prst="rect">
            <a:avLst/>
          </a:prstGeom>
        </p:spPr>
      </p:pic>
      <p:sp>
        <p:nvSpPr>
          <p:cNvPr id="4" name="TextBox 3">
            <a:extLst>
              <a:ext uri="{FF2B5EF4-FFF2-40B4-BE49-F238E27FC236}">
                <a16:creationId xmlns:a16="http://schemas.microsoft.com/office/drawing/2014/main" id="{E6580249-1843-42AE-8AD5-77A33DFF968C}"/>
              </a:ext>
            </a:extLst>
          </p:cNvPr>
          <p:cNvSpPr txBox="1"/>
          <p:nvPr/>
        </p:nvSpPr>
        <p:spPr>
          <a:xfrm>
            <a:off x="6725578" y="784651"/>
            <a:ext cx="4381500" cy="36933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ea typeface="+mn-lt"/>
                <a:cs typeface="+mn-lt"/>
              </a:rPr>
              <a:t>4. Loan default for each driving flag</a:t>
            </a:r>
            <a:endParaRPr lang="en-US">
              <a:solidFill>
                <a:schemeClr val="bg1"/>
              </a:solidFill>
            </a:endParaRPr>
          </a:p>
        </p:txBody>
      </p:sp>
      <p:sp>
        <p:nvSpPr>
          <p:cNvPr id="5" name="Rectangle 4">
            <a:extLst>
              <a:ext uri="{FF2B5EF4-FFF2-40B4-BE49-F238E27FC236}">
                <a16:creationId xmlns:a16="http://schemas.microsoft.com/office/drawing/2014/main" id="{25B01B1D-E31D-49E0-B1DA-D15F8CA76834}"/>
              </a:ext>
            </a:extLst>
          </p:cNvPr>
          <p:cNvSpPr/>
          <p:nvPr/>
        </p:nvSpPr>
        <p:spPr>
          <a:xfrm>
            <a:off x="469900" y="431800"/>
            <a:ext cx="5626100" cy="1592209"/>
          </a:xfrm>
          <a:prstGeom prst="rect">
            <a:avLst/>
          </a:prstGeom>
          <a:ln>
            <a:noFill/>
          </a:ln>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pPr algn="just"/>
            <a:r>
              <a:rPr lang="en-US">
                <a:ea typeface="+mn-lt"/>
                <a:cs typeface="+mn-lt"/>
              </a:rPr>
              <a:t>3. Average asset cost for each employment type</a:t>
            </a:r>
            <a:endParaRPr lang="en-US"/>
          </a:p>
        </p:txBody>
      </p:sp>
      <p:pic>
        <p:nvPicPr>
          <p:cNvPr id="6" name="Picture 4" descr="Table&#10;&#10;Description automatically generated">
            <a:extLst>
              <a:ext uri="{FF2B5EF4-FFF2-40B4-BE49-F238E27FC236}">
                <a16:creationId xmlns:a16="http://schemas.microsoft.com/office/drawing/2014/main" id="{33A8131B-A889-498A-84F2-3FE032E44001}"/>
              </a:ext>
            </a:extLst>
          </p:cNvPr>
          <p:cNvPicPr>
            <a:picLocks noChangeAspect="1"/>
          </p:cNvPicPr>
          <p:nvPr/>
        </p:nvPicPr>
        <p:blipFill>
          <a:blip r:embed="rId3"/>
          <a:stretch>
            <a:fillRect/>
          </a:stretch>
        </p:blipFill>
        <p:spPr>
          <a:xfrm>
            <a:off x="377135" y="1926590"/>
            <a:ext cx="5335296" cy="3265818"/>
          </a:xfrm>
          <a:prstGeom prst="rect">
            <a:avLst/>
          </a:prstGeom>
        </p:spPr>
      </p:pic>
      <p:sp>
        <p:nvSpPr>
          <p:cNvPr id="3" name="TextBox 2">
            <a:extLst>
              <a:ext uri="{FF2B5EF4-FFF2-40B4-BE49-F238E27FC236}">
                <a16:creationId xmlns:a16="http://schemas.microsoft.com/office/drawing/2014/main" id="{CA9DFF47-1F59-4366-83CE-C2582ACE6F03}"/>
              </a:ext>
            </a:extLst>
          </p:cNvPr>
          <p:cNvSpPr txBox="1"/>
          <p:nvPr/>
        </p:nvSpPr>
        <p:spPr>
          <a:xfrm>
            <a:off x="250135" y="847298"/>
            <a:ext cx="5612699" cy="4454167"/>
          </a:xfrm>
          <a:prstGeom prst="rect">
            <a:avLst/>
          </a:prstGeom>
          <a:noFill/>
          <a:ln>
            <a:solidFill>
              <a:schemeClr val="bg2">
                <a:lumMod val="60000"/>
                <a:lumOff val="40000"/>
              </a:schemeClr>
            </a:solidFill>
          </a:ln>
        </p:spPr>
        <p:txBody>
          <a:bodyPr wrap="square" rtlCol="0">
            <a:spAutoFit/>
          </a:bodyPr>
          <a:lstStyle/>
          <a:p>
            <a:pPr algn="l"/>
            <a:endParaRPr lang="en-US"/>
          </a:p>
        </p:txBody>
      </p:sp>
    </p:spTree>
    <p:extLst>
      <p:ext uri="{BB962C8B-B14F-4D97-AF65-F5344CB8AC3E}">
        <p14:creationId xmlns:p14="http://schemas.microsoft.com/office/powerpoint/2010/main" val="367751542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7562F85-B3CF-42A6-B94D-1774C252499B}"/>
              </a:ext>
            </a:extLst>
          </p:cNvPr>
          <p:cNvSpPr/>
          <p:nvPr/>
        </p:nvSpPr>
        <p:spPr>
          <a:xfrm>
            <a:off x="457200" y="76200"/>
            <a:ext cx="10762180" cy="1168400"/>
          </a:xfrm>
          <a:prstGeom prst="rect">
            <a:avLst/>
          </a:prstGeom>
          <a:ln>
            <a:noFill/>
          </a:ln>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r>
              <a:rPr lang="en-US">
                <a:ea typeface="+mn-lt"/>
                <a:cs typeface="+mn-lt"/>
              </a:rPr>
              <a:t>5. Key Influencer Visual for the appropriate columns </a:t>
            </a:r>
            <a:endParaRPr lang="en-US">
              <a:cs typeface="Calibri"/>
            </a:endParaRPr>
          </a:p>
          <a:p>
            <a:endParaRPr lang="en-US" sz="2400">
              <a:cs typeface="Calibri"/>
            </a:endParaRPr>
          </a:p>
        </p:txBody>
      </p:sp>
      <p:pic>
        <p:nvPicPr>
          <p:cNvPr id="15" name="Picture 15" descr="Graphical user interface, text&#10;&#10;Description automatically generated">
            <a:extLst>
              <a:ext uri="{FF2B5EF4-FFF2-40B4-BE49-F238E27FC236}">
                <a16:creationId xmlns:a16="http://schemas.microsoft.com/office/drawing/2014/main" id="{D8C87175-718C-4714-921E-86D051ACD832}"/>
              </a:ext>
            </a:extLst>
          </p:cNvPr>
          <p:cNvPicPr>
            <a:picLocks noChangeAspect="1"/>
          </p:cNvPicPr>
          <p:nvPr/>
        </p:nvPicPr>
        <p:blipFill>
          <a:blip r:embed="rId2"/>
          <a:stretch>
            <a:fillRect/>
          </a:stretch>
        </p:blipFill>
        <p:spPr>
          <a:xfrm>
            <a:off x="803097" y="737953"/>
            <a:ext cx="5436392" cy="2570930"/>
          </a:xfrm>
          <a:prstGeom prst="rect">
            <a:avLst/>
          </a:prstGeom>
        </p:spPr>
      </p:pic>
      <p:pic>
        <p:nvPicPr>
          <p:cNvPr id="3" name="Picture 2">
            <a:extLst>
              <a:ext uri="{FF2B5EF4-FFF2-40B4-BE49-F238E27FC236}">
                <a16:creationId xmlns:a16="http://schemas.microsoft.com/office/drawing/2014/main" id="{58D12A01-908F-43B2-8BBB-B91ADA210065}"/>
              </a:ext>
            </a:extLst>
          </p:cNvPr>
          <p:cNvPicPr>
            <a:picLocks noChangeAspect="1"/>
          </p:cNvPicPr>
          <p:nvPr/>
        </p:nvPicPr>
        <p:blipFill>
          <a:blip r:embed="rId3"/>
          <a:stretch>
            <a:fillRect/>
          </a:stretch>
        </p:blipFill>
        <p:spPr>
          <a:xfrm>
            <a:off x="5701126" y="3240854"/>
            <a:ext cx="6056617" cy="3333233"/>
          </a:xfrm>
          <a:prstGeom prst="rect">
            <a:avLst/>
          </a:prstGeom>
        </p:spPr>
      </p:pic>
      <p:sp>
        <p:nvSpPr>
          <p:cNvPr id="7" name="TextBox 6">
            <a:extLst>
              <a:ext uri="{FF2B5EF4-FFF2-40B4-BE49-F238E27FC236}">
                <a16:creationId xmlns:a16="http://schemas.microsoft.com/office/drawing/2014/main" id="{7DC54233-007C-4C9E-AEC8-30C0182FA3AD}"/>
              </a:ext>
            </a:extLst>
          </p:cNvPr>
          <p:cNvSpPr txBox="1"/>
          <p:nvPr/>
        </p:nvSpPr>
        <p:spPr>
          <a:xfrm>
            <a:off x="6284010" y="1654374"/>
            <a:ext cx="5603190" cy="646331"/>
          </a:xfrm>
          <a:prstGeom prst="rect">
            <a:avLst/>
          </a:prstGeom>
          <a:noFill/>
          <a:ln>
            <a:noFill/>
          </a:ln>
        </p:spPr>
        <p:txBody>
          <a:bodyPr wrap="square">
            <a:spAutoFit/>
          </a:bodyPr>
          <a:lstStyle/>
          <a:p>
            <a:pPr marL="342900" indent="-342900">
              <a:buFont typeface="Wingdings"/>
              <a:buChar char="Ø"/>
            </a:pPr>
            <a:r>
              <a:rPr lang="en-US">
                <a:solidFill>
                  <a:schemeClr val="bg1"/>
                </a:solidFill>
                <a:cs typeface="Calibri"/>
              </a:rPr>
              <a:t>It is showing the top contributors i.e., here, </a:t>
            </a:r>
            <a:r>
              <a:rPr lang="en-US" b="1" i="1" u="sng">
                <a:solidFill>
                  <a:schemeClr val="bg1"/>
                </a:solidFill>
                <a:cs typeface="Calibri"/>
              </a:rPr>
              <a:t>Employment Type</a:t>
            </a:r>
            <a:r>
              <a:rPr lang="en-US">
                <a:solidFill>
                  <a:schemeClr val="bg1"/>
                </a:solidFill>
                <a:cs typeface="Calibri"/>
              </a:rPr>
              <a:t> to the data metric.</a:t>
            </a:r>
          </a:p>
        </p:txBody>
      </p:sp>
      <p:sp>
        <p:nvSpPr>
          <p:cNvPr id="10" name="TextBox 9">
            <a:extLst>
              <a:ext uri="{FF2B5EF4-FFF2-40B4-BE49-F238E27FC236}">
                <a16:creationId xmlns:a16="http://schemas.microsoft.com/office/drawing/2014/main" id="{29CFC3FB-3D5E-4619-8A55-02D110B4A5DE}"/>
              </a:ext>
            </a:extLst>
          </p:cNvPr>
          <p:cNvSpPr txBox="1"/>
          <p:nvPr/>
        </p:nvSpPr>
        <p:spPr>
          <a:xfrm>
            <a:off x="926211" y="4497131"/>
            <a:ext cx="4774915" cy="646331"/>
          </a:xfrm>
          <a:prstGeom prst="rect">
            <a:avLst/>
          </a:prstGeom>
          <a:noFill/>
          <a:ln>
            <a:noFill/>
          </a:ln>
        </p:spPr>
        <p:txBody>
          <a:bodyPr wrap="square">
            <a:spAutoFit/>
          </a:bodyPr>
          <a:lstStyle/>
          <a:p>
            <a:pPr marL="342900" indent="-342900">
              <a:buFont typeface="Wingdings"/>
              <a:buChar char="Ø"/>
            </a:pPr>
            <a:r>
              <a:rPr lang="en-US">
                <a:solidFill>
                  <a:schemeClr val="bg1"/>
                </a:solidFill>
                <a:cs typeface="Calibri"/>
              </a:rPr>
              <a:t>It is showing the top contributors for the defaulted status.</a:t>
            </a:r>
          </a:p>
        </p:txBody>
      </p:sp>
      <p:sp>
        <p:nvSpPr>
          <p:cNvPr id="6" name="TextBox 5">
            <a:extLst>
              <a:ext uri="{FF2B5EF4-FFF2-40B4-BE49-F238E27FC236}">
                <a16:creationId xmlns:a16="http://schemas.microsoft.com/office/drawing/2014/main" id="{9FD1DC61-9737-4A1A-9FE2-749E0AFEB073}"/>
              </a:ext>
            </a:extLst>
          </p:cNvPr>
          <p:cNvSpPr txBox="1"/>
          <p:nvPr/>
        </p:nvSpPr>
        <p:spPr>
          <a:xfrm>
            <a:off x="434258" y="212562"/>
            <a:ext cx="11452942" cy="6445092"/>
          </a:xfrm>
          <a:prstGeom prst="rect">
            <a:avLst/>
          </a:prstGeom>
          <a:noFill/>
          <a:ln>
            <a:solidFill>
              <a:schemeClr val="bg2">
                <a:lumMod val="60000"/>
                <a:lumOff val="40000"/>
              </a:schemeClr>
            </a:solidFill>
          </a:ln>
        </p:spPr>
        <p:txBody>
          <a:bodyPr wrap="square" rtlCol="0">
            <a:spAutoFit/>
          </a:bodyPr>
          <a:lstStyle/>
          <a:p>
            <a:pPr algn="l"/>
            <a:endParaRPr lang="en-US"/>
          </a:p>
        </p:txBody>
      </p:sp>
    </p:spTree>
    <p:extLst>
      <p:ext uri="{BB962C8B-B14F-4D97-AF65-F5344CB8AC3E}">
        <p14:creationId xmlns:p14="http://schemas.microsoft.com/office/powerpoint/2010/main" val="58160716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8BFD96-88D3-40B4-90E7-B57EFBBA2F13}"/>
              </a:ext>
            </a:extLst>
          </p:cNvPr>
          <p:cNvSpPr/>
          <p:nvPr/>
        </p:nvSpPr>
        <p:spPr>
          <a:xfrm>
            <a:off x="786313" y="219234"/>
            <a:ext cx="5499100" cy="3002759"/>
          </a:xfrm>
          <a:prstGeom prst="rect">
            <a:avLst/>
          </a:prstGeom>
          <a:ln>
            <a:noFill/>
          </a:ln>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endParaRPr lang="en-US" sz="2400">
              <a:ea typeface="+mn-lt"/>
              <a:cs typeface="+mn-lt"/>
            </a:endParaRPr>
          </a:p>
          <a:p>
            <a:endParaRPr lang="en-US" sz="2400">
              <a:ea typeface="+mn-lt"/>
              <a:cs typeface="+mn-lt"/>
            </a:endParaRPr>
          </a:p>
          <a:p>
            <a:endParaRPr lang="en-US" sz="2400">
              <a:ea typeface="+mn-lt"/>
              <a:cs typeface="+mn-lt"/>
            </a:endParaRPr>
          </a:p>
          <a:p>
            <a:endParaRPr lang="en-US" sz="2400">
              <a:ea typeface="+mn-lt"/>
              <a:cs typeface="+mn-lt"/>
            </a:endParaRPr>
          </a:p>
          <a:p>
            <a:r>
              <a:rPr lang="en-US">
                <a:ea typeface="+mn-lt"/>
                <a:cs typeface="+mn-lt"/>
              </a:rPr>
              <a:t>6. Loan default by employment type </a:t>
            </a:r>
          </a:p>
          <a:p>
            <a:endParaRPr lang="en-US">
              <a:ea typeface="+mn-lt"/>
              <a:cs typeface="+mn-lt"/>
            </a:endParaRPr>
          </a:p>
          <a:p>
            <a:pPr marL="285750" indent="-285750">
              <a:buFont typeface="Wingdings" panose="05000000000000000000" pitchFamily="2" charset="2"/>
              <a:buChar char="Ø"/>
            </a:pPr>
            <a:r>
              <a:rPr lang="en-US"/>
              <a:t>By default, employment type </a:t>
            </a:r>
            <a:r>
              <a:rPr lang="en-US" i="1"/>
              <a:t>'Self Employed’</a:t>
            </a:r>
            <a:r>
              <a:rPr lang="en-US"/>
              <a:t> has the highest loan default. i.e., </a:t>
            </a:r>
            <a:r>
              <a:rPr lang="en-US" b="1" i="1"/>
              <a:t>57.22 %.</a:t>
            </a:r>
            <a:endParaRPr lang="en-US"/>
          </a:p>
          <a:p>
            <a:endParaRPr lang="en-US" sz="2400"/>
          </a:p>
          <a:p>
            <a:endParaRPr lang="en-US" sz="2400"/>
          </a:p>
          <a:p>
            <a:br>
              <a:rPr lang="en-US" sz="2400"/>
            </a:br>
            <a:endParaRPr lang="en-US"/>
          </a:p>
          <a:p>
            <a:endParaRPr lang="en-US" sz="2400"/>
          </a:p>
        </p:txBody>
      </p:sp>
      <p:sp>
        <p:nvSpPr>
          <p:cNvPr id="8" name="TextBox 7">
            <a:extLst>
              <a:ext uri="{FF2B5EF4-FFF2-40B4-BE49-F238E27FC236}">
                <a16:creationId xmlns:a16="http://schemas.microsoft.com/office/drawing/2014/main" id="{9180F74E-AE25-4A0D-B520-CDE2AAEA7386}"/>
              </a:ext>
            </a:extLst>
          </p:cNvPr>
          <p:cNvSpPr txBox="1"/>
          <p:nvPr/>
        </p:nvSpPr>
        <p:spPr>
          <a:xfrm>
            <a:off x="4724400" y="3200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pic>
        <p:nvPicPr>
          <p:cNvPr id="10" name="Picture 10" descr="A picture containing diagram&#10;&#10;Description automatically generated">
            <a:extLst>
              <a:ext uri="{FF2B5EF4-FFF2-40B4-BE49-F238E27FC236}">
                <a16:creationId xmlns:a16="http://schemas.microsoft.com/office/drawing/2014/main" id="{06FE862A-95E3-4EC9-B50F-1FE32C149807}"/>
              </a:ext>
            </a:extLst>
          </p:cNvPr>
          <p:cNvPicPr>
            <a:picLocks noChangeAspect="1"/>
          </p:cNvPicPr>
          <p:nvPr/>
        </p:nvPicPr>
        <p:blipFill>
          <a:blip r:embed="rId2"/>
          <a:stretch>
            <a:fillRect/>
          </a:stretch>
        </p:blipFill>
        <p:spPr>
          <a:xfrm>
            <a:off x="292100" y="3677770"/>
            <a:ext cx="8102600" cy="3007660"/>
          </a:xfrm>
          <a:prstGeom prst="rect">
            <a:avLst/>
          </a:prstGeom>
        </p:spPr>
      </p:pic>
      <p:sp>
        <p:nvSpPr>
          <p:cNvPr id="11" name="TextBox 10">
            <a:extLst>
              <a:ext uri="{FF2B5EF4-FFF2-40B4-BE49-F238E27FC236}">
                <a16:creationId xmlns:a16="http://schemas.microsoft.com/office/drawing/2014/main" id="{2120F636-7FED-4D7F-9DAA-E11B26B0E651}"/>
              </a:ext>
            </a:extLst>
          </p:cNvPr>
          <p:cNvSpPr txBox="1"/>
          <p:nvPr/>
        </p:nvSpPr>
        <p:spPr>
          <a:xfrm>
            <a:off x="8854540" y="4474432"/>
            <a:ext cx="294019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solidFill>
                  <a:schemeClr val="bg1"/>
                </a:solidFill>
              </a:rPr>
              <a:t>7. Decomposition</a:t>
            </a:r>
            <a:r>
              <a:rPr lang="en-US">
                <a:solidFill>
                  <a:schemeClr val="bg1"/>
                </a:solidFill>
                <a:ea typeface="+mn-lt"/>
                <a:cs typeface="+mn-lt"/>
              </a:rPr>
              <a:t> tree for 'Loan Data', helping us to </a:t>
            </a:r>
            <a:r>
              <a:rPr lang="en-US" b="1" i="1">
                <a:solidFill>
                  <a:schemeClr val="bg1"/>
                </a:solidFill>
                <a:ea typeface="+mn-lt"/>
                <a:cs typeface="+mn-lt"/>
              </a:rPr>
              <a:t>understand and visualize across multiple dimensions</a:t>
            </a:r>
            <a:r>
              <a:rPr lang="en-US">
                <a:solidFill>
                  <a:schemeClr val="bg1"/>
                </a:solidFill>
                <a:ea typeface="+mn-lt"/>
                <a:cs typeface="+mn-lt"/>
              </a:rPr>
              <a:t>.</a:t>
            </a:r>
            <a:endParaRPr lang="en-US">
              <a:solidFill>
                <a:schemeClr val="bg1"/>
              </a:solidFill>
            </a:endParaRPr>
          </a:p>
        </p:txBody>
      </p:sp>
      <p:pic>
        <p:nvPicPr>
          <p:cNvPr id="3" name="Picture 2">
            <a:extLst>
              <a:ext uri="{FF2B5EF4-FFF2-40B4-BE49-F238E27FC236}">
                <a16:creationId xmlns:a16="http://schemas.microsoft.com/office/drawing/2014/main" id="{892F7A77-69C3-4DEC-B81D-C7B81D1E4E2C}"/>
              </a:ext>
            </a:extLst>
          </p:cNvPr>
          <p:cNvPicPr>
            <a:picLocks noChangeAspect="1"/>
          </p:cNvPicPr>
          <p:nvPr/>
        </p:nvPicPr>
        <p:blipFill>
          <a:blip r:embed="rId3"/>
          <a:stretch>
            <a:fillRect/>
          </a:stretch>
        </p:blipFill>
        <p:spPr>
          <a:xfrm>
            <a:off x="6928154" y="272202"/>
            <a:ext cx="4310062" cy="2940901"/>
          </a:xfrm>
          <a:prstGeom prst="rect">
            <a:avLst/>
          </a:prstGeom>
        </p:spPr>
      </p:pic>
      <p:sp>
        <p:nvSpPr>
          <p:cNvPr id="5" name="TextBox 4">
            <a:extLst>
              <a:ext uri="{FF2B5EF4-FFF2-40B4-BE49-F238E27FC236}">
                <a16:creationId xmlns:a16="http://schemas.microsoft.com/office/drawing/2014/main" id="{2CCBD960-6FF5-4BCF-83E4-EF4CBA59E0ED}"/>
              </a:ext>
            </a:extLst>
          </p:cNvPr>
          <p:cNvSpPr txBox="1"/>
          <p:nvPr/>
        </p:nvSpPr>
        <p:spPr>
          <a:xfrm>
            <a:off x="300036" y="82547"/>
            <a:ext cx="11590339" cy="3238450"/>
          </a:xfrm>
          <a:prstGeom prst="rect">
            <a:avLst/>
          </a:prstGeom>
          <a:noFill/>
          <a:ln>
            <a:solidFill>
              <a:schemeClr val="bg2">
                <a:lumMod val="60000"/>
                <a:lumOff val="40000"/>
              </a:schemeClr>
            </a:solidFill>
          </a:ln>
        </p:spPr>
        <p:txBody>
          <a:bodyPr wrap="square" rtlCol="0">
            <a:spAutoFit/>
          </a:bodyPr>
          <a:lstStyle/>
          <a:p>
            <a:pPr algn="l"/>
            <a:endParaRPr lang="en-US"/>
          </a:p>
        </p:txBody>
      </p:sp>
      <p:sp>
        <p:nvSpPr>
          <p:cNvPr id="9" name="TextBox 8">
            <a:extLst>
              <a:ext uri="{FF2B5EF4-FFF2-40B4-BE49-F238E27FC236}">
                <a16:creationId xmlns:a16="http://schemas.microsoft.com/office/drawing/2014/main" id="{E9B3CAD7-66CE-42EA-BED8-3A0536700504}"/>
              </a:ext>
            </a:extLst>
          </p:cNvPr>
          <p:cNvSpPr txBox="1"/>
          <p:nvPr/>
        </p:nvSpPr>
        <p:spPr>
          <a:xfrm>
            <a:off x="292100" y="3510652"/>
            <a:ext cx="11607800" cy="3128114"/>
          </a:xfrm>
          <a:prstGeom prst="rect">
            <a:avLst/>
          </a:prstGeom>
          <a:noFill/>
          <a:ln>
            <a:solidFill>
              <a:schemeClr val="bg2">
                <a:lumMod val="60000"/>
                <a:lumOff val="40000"/>
              </a:schemeClr>
            </a:solidFill>
          </a:ln>
        </p:spPr>
        <p:txBody>
          <a:bodyPr wrap="square" rtlCol="0">
            <a:spAutoFit/>
          </a:bodyPr>
          <a:lstStyle/>
          <a:p>
            <a:pPr algn="l"/>
            <a:endParaRPr lang="en-US"/>
          </a:p>
        </p:txBody>
      </p:sp>
    </p:spTree>
    <p:extLst>
      <p:ext uri="{BB962C8B-B14F-4D97-AF65-F5344CB8AC3E}">
        <p14:creationId xmlns:p14="http://schemas.microsoft.com/office/powerpoint/2010/main" val="204199463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59F1F4E-E50C-4247-957D-F887D6F33641}"/>
              </a:ext>
            </a:extLst>
          </p:cNvPr>
          <p:cNvSpPr/>
          <p:nvPr/>
        </p:nvSpPr>
        <p:spPr>
          <a:xfrm>
            <a:off x="130139" y="756232"/>
            <a:ext cx="11934861" cy="6010506"/>
          </a:xfrm>
          <a:prstGeom prst="rect">
            <a:avLst/>
          </a:prstGeom>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0" i="0">
              <a:effectLst/>
              <a:latin typeface="-apple-system"/>
            </a:endParaRPr>
          </a:p>
          <a:p>
            <a:pPr algn="ctr"/>
            <a:endParaRPr lang="en-US">
              <a:latin typeface="-apple-system"/>
            </a:endParaRPr>
          </a:p>
          <a:p>
            <a:pPr algn="ctr"/>
            <a:endParaRPr lang="en-US" b="0" i="0">
              <a:effectLst/>
              <a:latin typeface="-apple-system"/>
            </a:endParaRPr>
          </a:p>
          <a:p>
            <a:pPr algn="ctr"/>
            <a:endParaRPr lang="en-US">
              <a:latin typeface="-apple-system"/>
            </a:endParaRPr>
          </a:p>
          <a:p>
            <a:pPr algn="ctr"/>
            <a:endParaRPr lang="en-US" b="0" i="0">
              <a:effectLst/>
              <a:latin typeface="-apple-system"/>
            </a:endParaRPr>
          </a:p>
          <a:p>
            <a:pPr algn="ctr"/>
            <a:endParaRPr lang="en-US" b="1" i="0">
              <a:effectLst/>
              <a:latin typeface="-apple-system"/>
            </a:endParaRPr>
          </a:p>
          <a:p>
            <a:pPr algn="ctr"/>
            <a:endParaRPr lang="en-US"/>
          </a:p>
        </p:txBody>
      </p:sp>
      <p:sp>
        <p:nvSpPr>
          <p:cNvPr id="4" name="TextBox 3">
            <a:extLst>
              <a:ext uri="{FF2B5EF4-FFF2-40B4-BE49-F238E27FC236}">
                <a16:creationId xmlns:a16="http://schemas.microsoft.com/office/drawing/2014/main" id="{83494344-BE2F-4414-94ED-310347EA0DFA}"/>
              </a:ext>
            </a:extLst>
          </p:cNvPr>
          <p:cNvSpPr txBox="1"/>
          <p:nvPr/>
        </p:nvSpPr>
        <p:spPr>
          <a:xfrm>
            <a:off x="242006" y="848565"/>
            <a:ext cx="6108404" cy="369332"/>
          </a:xfrm>
          <a:prstGeom prst="rect">
            <a:avLst/>
          </a:prstGeom>
          <a:noFill/>
        </p:spPr>
        <p:txBody>
          <a:bodyPr wrap="square">
            <a:spAutoFit/>
          </a:bodyPr>
          <a:lstStyle/>
          <a:p>
            <a:pPr marL="342900" indent="-342900" algn="l">
              <a:buFont typeface="Wingdings" panose="05000000000000000000" pitchFamily="2" charset="2"/>
              <a:buChar char="Ø"/>
            </a:pPr>
            <a:r>
              <a:rPr lang="en-US" b="1" i="0">
                <a:solidFill>
                  <a:schemeClr val="bg1"/>
                </a:solidFill>
                <a:effectLst/>
              </a:rPr>
              <a:t>Model 1 - Logistic Regression</a:t>
            </a:r>
          </a:p>
        </p:txBody>
      </p:sp>
      <p:sp>
        <p:nvSpPr>
          <p:cNvPr id="6" name="TextBox 5">
            <a:extLst>
              <a:ext uri="{FF2B5EF4-FFF2-40B4-BE49-F238E27FC236}">
                <a16:creationId xmlns:a16="http://schemas.microsoft.com/office/drawing/2014/main" id="{5404760A-CDA8-422F-B63B-249B45923188}"/>
              </a:ext>
            </a:extLst>
          </p:cNvPr>
          <p:cNvSpPr txBox="1"/>
          <p:nvPr/>
        </p:nvSpPr>
        <p:spPr>
          <a:xfrm>
            <a:off x="590907" y="1232199"/>
            <a:ext cx="3672868" cy="1200329"/>
          </a:xfrm>
          <a:prstGeom prst="rect">
            <a:avLst/>
          </a:prstGeom>
          <a:noFill/>
        </p:spPr>
        <p:txBody>
          <a:bodyPr wrap="square">
            <a:spAutoFit/>
          </a:bodyPr>
          <a:lstStyle/>
          <a:p>
            <a:r>
              <a:rPr lang="en-US" b="0" i="0">
                <a:solidFill>
                  <a:schemeClr val="bg1"/>
                </a:solidFill>
                <a:effectLst/>
                <a:latin typeface="-apple-system"/>
              </a:rPr>
              <a:t>Splitting the resampled dataset with </a:t>
            </a:r>
          </a:p>
          <a:p>
            <a:r>
              <a:rPr lang="en-US" b="0" i="0">
                <a:solidFill>
                  <a:schemeClr val="bg1"/>
                </a:solidFill>
                <a:effectLst/>
                <a:latin typeface="-apple-system"/>
              </a:rPr>
              <a:t>training set = 80% and test set = 20%.</a:t>
            </a:r>
          </a:p>
          <a:p>
            <a:endParaRPr lang="en-US">
              <a:solidFill>
                <a:schemeClr val="bg1"/>
              </a:solidFill>
              <a:latin typeface="-apple-system"/>
            </a:endParaRPr>
          </a:p>
          <a:p>
            <a:r>
              <a:rPr lang="en-US">
                <a:solidFill>
                  <a:schemeClr val="bg1"/>
                </a:solidFill>
                <a:latin typeface="-apple-system"/>
              </a:rPr>
              <a:t>Classification report for the model</a:t>
            </a:r>
            <a:endParaRPr lang="en-US">
              <a:solidFill>
                <a:schemeClr val="bg1"/>
              </a:solidFill>
            </a:endParaRPr>
          </a:p>
        </p:txBody>
      </p:sp>
      <p:pic>
        <p:nvPicPr>
          <p:cNvPr id="8" name="Picture 7">
            <a:extLst>
              <a:ext uri="{FF2B5EF4-FFF2-40B4-BE49-F238E27FC236}">
                <a16:creationId xmlns:a16="http://schemas.microsoft.com/office/drawing/2014/main" id="{0D84E3FA-50E5-4F27-839D-17793295AB35}"/>
              </a:ext>
            </a:extLst>
          </p:cNvPr>
          <p:cNvPicPr>
            <a:picLocks noChangeAspect="1"/>
          </p:cNvPicPr>
          <p:nvPr/>
        </p:nvPicPr>
        <p:blipFill>
          <a:blip r:embed="rId2"/>
          <a:stretch>
            <a:fillRect/>
          </a:stretch>
        </p:blipFill>
        <p:spPr>
          <a:xfrm>
            <a:off x="590907" y="2574287"/>
            <a:ext cx="4552950" cy="1466850"/>
          </a:xfrm>
          <a:prstGeom prst="rect">
            <a:avLst/>
          </a:prstGeom>
        </p:spPr>
      </p:pic>
      <p:pic>
        <p:nvPicPr>
          <p:cNvPr id="10" name="Picture 9">
            <a:extLst>
              <a:ext uri="{FF2B5EF4-FFF2-40B4-BE49-F238E27FC236}">
                <a16:creationId xmlns:a16="http://schemas.microsoft.com/office/drawing/2014/main" id="{96D4C9AC-45B5-4759-911D-761AABD0CF0A}"/>
              </a:ext>
            </a:extLst>
          </p:cNvPr>
          <p:cNvPicPr>
            <a:picLocks noChangeAspect="1"/>
          </p:cNvPicPr>
          <p:nvPr/>
        </p:nvPicPr>
        <p:blipFill>
          <a:blip r:embed="rId3"/>
          <a:stretch>
            <a:fillRect/>
          </a:stretch>
        </p:blipFill>
        <p:spPr>
          <a:xfrm>
            <a:off x="697016" y="5830847"/>
            <a:ext cx="4756935" cy="677913"/>
          </a:xfrm>
          <a:prstGeom prst="rect">
            <a:avLst/>
          </a:prstGeom>
        </p:spPr>
      </p:pic>
      <p:pic>
        <p:nvPicPr>
          <p:cNvPr id="12" name="Picture 11">
            <a:extLst>
              <a:ext uri="{FF2B5EF4-FFF2-40B4-BE49-F238E27FC236}">
                <a16:creationId xmlns:a16="http://schemas.microsoft.com/office/drawing/2014/main" id="{3A36E3B5-BE8F-4E3A-A1C3-350783903DD5}"/>
              </a:ext>
            </a:extLst>
          </p:cNvPr>
          <p:cNvPicPr>
            <a:picLocks noChangeAspect="1"/>
          </p:cNvPicPr>
          <p:nvPr/>
        </p:nvPicPr>
        <p:blipFill>
          <a:blip r:embed="rId4"/>
          <a:stretch>
            <a:fillRect/>
          </a:stretch>
        </p:blipFill>
        <p:spPr>
          <a:xfrm>
            <a:off x="7113779" y="1556288"/>
            <a:ext cx="3209798" cy="2351618"/>
          </a:xfrm>
          <a:prstGeom prst="rect">
            <a:avLst/>
          </a:prstGeom>
        </p:spPr>
      </p:pic>
      <p:sp>
        <p:nvSpPr>
          <p:cNvPr id="16" name="TextBox 15">
            <a:extLst>
              <a:ext uri="{FF2B5EF4-FFF2-40B4-BE49-F238E27FC236}">
                <a16:creationId xmlns:a16="http://schemas.microsoft.com/office/drawing/2014/main" id="{22DE15C8-B736-47FB-B62E-D0E0CBACBA91}"/>
              </a:ext>
            </a:extLst>
          </p:cNvPr>
          <p:cNvSpPr txBox="1"/>
          <p:nvPr/>
        </p:nvSpPr>
        <p:spPr>
          <a:xfrm>
            <a:off x="590907" y="4054215"/>
            <a:ext cx="4756935" cy="1754326"/>
          </a:xfrm>
          <a:prstGeom prst="rect">
            <a:avLst/>
          </a:prstGeom>
          <a:noFill/>
        </p:spPr>
        <p:txBody>
          <a:bodyPr wrap="square" lIns="91440" tIns="45720" rIns="91440" bIns="45720" anchor="t">
            <a:spAutoFit/>
          </a:bodyPr>
          <a:lstStyle/>
          <a:p>
            <a:pPr marL="285750" indent="-285750" algn="just">
              <a:buFont typeface="Wingdings" panose="05000000000000000000" pitchFamily="2" charset="2"/>
              <a:buChar char="q"/>
            </a:pPr>
            <a:r>
              <a:rPr lang="en-US" i="0">
                <a:solidFill>
                  <a:schemeClr val="bg1"/>
                </a:solidFill>
                <a:effectLst/>
              </a:rPr>
              <a:t>Even after resampling, the </a:t>
            </a:r>
            <a:r>
              <a:rPr lang="en-US">
                <a:solidFill>
                  <a:schemeClr val="bg1"/>
                </a:solidFill>
              </a:rPr>
              <a:t> </a:t>
            </a:r>
            <a:r>
              <a:rPr lang="en-US" i="0">
                <a:solidFill>
                  <a:schemeClr val="bg1"/>
                </a:solidFill>
                <a:effectLst/>
              </a:rPr>
              <a:t>model accuracy for the default trigger is poor. It is concluded that, </a:t>
            </a:r>
            <a:r>
              <a:rPr lang="en-US">
                <a:solidFill>
                  <a:schemeClr val="bg1"/>
                </a:solidFill>
              </a:rPr>
              <a:t>Hyper tuning </a:t>
            </a:r>
            <a:r>
              <a:rPr lang="en-US" i="0">
                <a:solidFill>
                  <a:schemeClr val="bg1"/>
                </a:solidFill>
                <a:effectLst/>
              </a:rPr>
              <a:t>is</a:t>
            </a:r>
            <a:r>
              <a:rPr lang="en-US">
                <a:solidFill>
                  <a:schemeClr val="bg1"/>
                </a:solidFill>
              </a:rPr>
              <a:t> </a:t>
            </a:r>
            <a:r>
              <a:rPr lang="en-US" i="0">
                <a:solidFill>
                  <a:schemeClr val="bg1"/>
                </a:solidFill>
                <a:effectLst/>
              </a:rPr>
              <a:t>required to tackle this dataset.</a:t>
            </a:r>
          </a:p>
          <a:p>
            <a:pPr marL="285750" indent="-285750" algn="just">
              <a:buFont typeface="Wingdings" panose="05000000000000000000" pitchFamily="2" charset="2"/>
              <a:buChar char="q"/>
            </a:pPr>
            <a:r>
              <a:rPr lang="en-US">
                <a:solidFill>
                  <a:schemeClr val="bg1"/>
                </a:solidFill>
              </a:rPr>
              <a:t>The </a:t>
            </a:r>
            <a:r>
              <a:rPr lang="en-US" i="0">
                <a:solidFill>
                  <a:schemeClr val="bg1"/>
                </a:solidFill>
                <a:effectLst/>
              </a:rPr>
              <a:t>right metric to evaluate the performance would</a:t>
            </a:r>
            <a:r>
              <a:rPr lang="en-US">
                <a:solidFill>
                  <a:schemeClr val="bg1"/>
                </a:solidFill>
              </a:rPr>
              <a:t> </a:t>
            </a:r>
            <a:r>
              <a:rPr lang="en-US" i="0">
                <a:solidFill>
                  <a:schemeClr val="bg1"/>
                </a:solidFill>
                <a:effectLst/>
              </a:rPr>
              <a:t>be Root Mean Square Error.</a:t>
            </a:r>
            <a:endParaRPr lang="en-US">
              <a:solidFill>
                <a:schemeClr val="bg1"/>
              </a:solidFill>
            </a:endParaRPr>
          </a:p>
        </p:txBody>
      </p:sp>
      <p:sp>
        <p:nvSpPr>
          <p:cNvPr id="11" name="TextBox 10">
            <a:extLst>
              <a:ext uri="{FF2B5EF4-FFF2-40B4-BE49-F238E27FC236}">
                <a16:creationId xmlns:a16="http://schemas.microsoft.com/office/drawing/2014/main" id="{9726C82B-B8BA-4EDE-BA48-68591C6DFA1F}"/>
              </a:ext>
            </a:extLst>
          </p:cNvPr>
          <p:cNvSpPr txBox="1"/>
          <p:nvPr/>
        </p:nvSpPr>
        <p:spPr>
          <a:xfrm>
            <a:off x="5938462" y="756232"/>
            <a:ext cx="5476126" cy="923330"/>
          </a:xfrm>
          <a:prstGeom prst="rect">
            <a:avLst/>
          </a:prstGeom>
          <a:noFill/>
        </p:spPr>
        <p:txBody>
          <a:bodyPr wrap="square">
            <a:spAutoFit/>
          </a:bodyPr>
          <a:lstStyle/>
          <a:p>
            <a:pPr algn="just"/>
            <a:r>
              <a:rPr lang="en-US" b="0" i="0">
                <a:solidFill>
                  <a:schemeClr val="bg1"/>
                </a:solidFill>
                <a:effectLst/>
              </a:rPr>
              <a:t>ROC curve is plotted to determine the optimal classification threshold and it is observed that it is around 0.6.</a:t>
            </a:r>
            <a:endParaRPr lang="en-US">
              <a:solidFill>
                <a:schemeClr val="bg1"/>
              </a:solidFill>
            </a:endParaRPr>
          </a:p>
        </p:txBody>
      </p:sp>
      <p:sp>
        <p:nvSpPr>
          <p:cNvPr id="13" name="TextBox 12">
            <a:extLst>
              <a:ext uri="{FF2B5EF4-FFF2-40B4-BE49-F238E27FC236}">
                <a16:creationId xmlns:a16="http://schemas.microsoft.com/office/drawing/2014/main" id="{9C5D5590-FB6E-4C30-8671-76860A48908B}"/>
              </a:ext>
            </a:extLst>
          </p:cNvPr>
          <p:cNvSpPr txBox="1"/>
          <p:nvPr/>
        </p:nvSpPr>
        <p:spPr>
          <a:xfrm>
            <a:off x="590907" y="69188"/>
            <a:ext cx="11010186" cy="523220"/>
          </a:xfrm>
          <a:prstGeom prst="rect">
            <a:avLst/>
          </a:prstGeom>
          <a:noFill/>
        </p:spPr>
        <p:txBody>
          <a:bodyPr wrap="square" lIns="91440" tIns="45720" rIns="91440" bIns="45720" anchor="t">
            <a:spAutoFit/>
          </a:bodyPr>
          <a:lstStyle/>
          <a:p>
            <a:pPr algn="ctr">
              <a:spcBef>
                <a:spcPct val="0"/>
              </a:spcBef>
              <a:spcAft>
                <a:spcPts val="600"/>
              </a:spcAft>
            </a:pPr>
            <a:r>
              <a:rPr lang="en-US" sz="2800" b="1" cap="all">
                <a:ln w="3175" cmpd="sng">
                  <a:noFill/>
                </a:ln>
                <a:solidFill>
                  <a:schemeClr val="bg1"/>
                </a:solidFill>
                <a:latin typeface="+mj-lt"/>
                <a:ea typeface="+mj-ea"/>
                <a:cs typeface="+mj-cs"/>
              </a:rPr>
              <a:t>Task 2.4 : </a:t>
            </a:r>
            <a:r>
              <a:rPr lang="en-IN" sz="2800" b="1" cap="all">
                <a:ln w="3175" cmpd="sng">
                  <a:noFill/>
                </a:ln>
                <a:solidFill>
                  <a:schemeClr val="bg1"/>
                </a:solidFill>
                <a:latin typeface="+mj-lt"/>
                <a:ea typeface="+mj-ea"/>
                <a:cs typeface="+mj-cs"/>
              </a:rPr>
              <a:t>Model building using ML algorithms</a:t>
            </a:r>
            <a:endParaRPr lang="en-US" sz="2800" b="1" cap="all">
              <a:ln w="3175" cmpd="sng">
                <a:noFill/>
              </a:ln>
              <a:solidFill>
                <a:schemeClr val="bg1"/>
              </a:solidFill>
              <a:latin typeface="+mj-lt"/>
              <a:ea typeface="+mj-ea"/>
              <a:cs typeface="Calibri" panose="020F0502020204030204"/>
            </a:endParaRPr>
          </a:p>
        </p:txBody>
      </p:sp>
      <p:sp>
        <p:nvSpPr>
          <p:cNvPr id="15" name="TextBox 14">
            <a:extLst>
              <a:ext uri="{FF2B5EF4-FFF2-40B4-BE49-F238E27FC236}">
                <a16:creationId xmlns:a16="http://schemas.microsoft.com/office/drawing/2014/main" id="{90F27EE2-A08E-4B9A-B4FC-3C3E284B1289}"/>
              </a:ext>
            </a:extLst>
          </p:cNvPr>
          <p:cNvSpPr txBox="1"/>
          <p:nvPr/>
        </p:nvSpPr>
        <p:spPr>
          <a:xfrm>
            <a:off x="6024937" y="3899984"/>
            <a:ext cx="6107986" cy="646331"/>
          </a:xfrm>
          <a:prstGeom prst="rect">
            <a:avLst/>
          </a:prstGeom>
          <a:noFill/>
        </p:spPr>
        <p:txBody>
          <a:bodyPr wrap="square" lIns="91440" tIns="45720" rIns="91440" bIns="45720" anchor="t">
            <a:spAutoFit/>
          </a:bodyPr>
          <a:lstStyle/>
          <a:p>
            <a:r>
              <a:rPr lang="en-US" b="0" i="0">
                <a:solidFill>
                  <a:schemeClr val="bg1"/>
                </a:solidFill>
                <a:effectLst/>
                <a:latin typeface="-apple-system"/>
              </a:rPr>
              <a:t>Classification Report </a:t>
            </a:r>
            <a:r>
              <a:rPr lang="en-US">
                <a:solidFill>
                  <a:schemeClr val="bg1"/>
                </a:solidFill>
                <a:latin typeface="-apple-system"/>
              </a:rPr>
              <a:t>using</a:t>
            </a:r>
            <a:r>
              <a:rPr lang="en-US" b="0" i="0">
                <a:solidFill>
                  <a:schemeClr val="bg1"/>
                </a:solidFill>
                <a:effectLst/>
                <a:latin typeface="-apple-system"/>
              </a:rPr>
              <a:t> </a:t>
            </a:r>
            <a:r>
              <a:rPr lang="en-US">
                <a:solidFill>
                  <a:schemeClr val="bg1"/>
                </a:solidFill>
                <a:latin typeface="-apple-system"/>
              </a:rPr>
              <a:t>Grid Search</a:t>
            </a:r>
            <a:r>
              <a:rPr lang="en-US" b="0" i="0">
                <a:solidFill>
                  <a:schemeClr val="bg1"/>
                </a:solidFill>
                <a:effectLst/>
                <a:latin typeface="-apple-system"/>
              </a:rPr>
              <a:t> to find optimal model parameters</a:t>
            </a:r>
            <a:endParaRPr lang="en-US">
              <a:solidFill>
                <a:schemeClr val="bg1"/>
              </a:solidFill>
            </a:endParaRPr>
          </a:p>
        </p:txBody>
      </p:sp>
      <p:pic>
        <p:nvPicPr>
          <p:cNvPr id="17" name="Picture 16">
            <a:extLst>
              <a:ext uri="{FF2B5EF4-FFF2-40B4-BE49-F238E27FC236}">
                <a16:creationId xmlns:a16="http://schemas.microsoft.com/office/drawing/2014/main" id="{43CC85C3-1166-4225-B79F-68BDBE774B50}"/>
              </a:ext>
            </a:extLst>
          </p:cNvPr>
          <p:cNvPicPr>
            <a:picLocks noChangeAspect="1"/>
          </p:cNvPicPr>
          <p:nvPr/>
        </p:nvPicPr>
        <p:blipFill>
          <a:blip r:embed="rId5"/>
          <a:stretch>
            <a:fillRect/>
          </a:stretch>
        </p:blipFill>
        <p:spPr>
          <a:xfrm>
            <a:off x="6947612" y="4519969"/>
            <a:ext cx="3479515" cy="1136557"/>
          </a:xfrm>
          <a:prstGeom prst="rect">
            <a:avLst/>
          </a:prstGeom>
        </p:spPr>
      </p:pic>
      <p:sp>
        <p:nvSpPr>
          <p:cNvPr id="19" name="TextBox 18">
            <a:extLst>
              <a:ext uri="{FF2B5EF4-FFF2-40B4-BE49-F238E27FC236}">
                <a16:creationId xmlns:a16="http://schemas.microsoft.com/office/drawing/2014/main" id="{393FD78F-673B-42B7-A652-0617E70001BD}"/>
              </a:ext>
            </a:extLst>
          </p:cNvPr>
          <p:cNvSpPr txBox="1"/>
          <p:nvPr/>
        </p:nvSpPr>
        <p:spPr>
          <a:xfrm>
            <a:off x="6075525" y="5708138"/>
            <a:ext cx="5419460" cy="923330"/>
          </a:xfrm>
          <a:prstGeom prst="rect">
            <a:avLst/>
          </a:prstGeom>
          <a:noFill/>
        </p:spPr>
        <p:txBody>
          <a:bodyPr wrap="square" lIns="91440" tIns="45720" rIns="91440" bIns="45720" anchor="t">
            <a:spAutoFit/>
          </a:bodyPr>
          <a:lstStyle/>
          <a:p>
            <a:pPr algn="just"/>
            <a:r>
              <a:rPr lang="en-US" b="0" i="0">
                <a:solidFill>
                  <a:srgbClr val="000000"/>
                </a:solidFill>
                <a:effectLst/>
              </a:rPr>
              <a:t>The </a:t>
            </a:r>
            <a:r>
              <a:rPr lang="en-US">
                <a:solidFill>
                  <a:srgbClr val="000000"/>
                </a:solidFill>
              </a:rPr>
              <a:t>Hyper tuning</a:t>
            </a:r>
            <a:r>
              <a:rPr lang="en-US" b="0" i="0">
                <a:solidFill>
                  <a:srgbClr val="000000"/>
                </a:solidFill>
                <a:effectLst/>
              </a:rPr>
              <a:t> of threshold and optimal parameters with </a:t>
            </a:r>
            <a:r>
              <a:rPr lang="en-US">
                <a:solidFill>
                  <a:srgbClr val="000000"/>
                </a:solidFill>
              </a:rPr>
              <a:t>grid search</a:t>
            </a:r>
            <a:r>
              <a:rPr lang="en-US" b="0" i="0">
                <a:solidFill>
                  <a:srgbClr val="000000"/>
                </a:solidFill>
                <a:effectLst/>
              </a:rPr>
              <a:t> did not show promising model accuracy improvement. The accuracy is around 69%.</a:t>
            </a:r>
            <a:endParaRPr lang="en-US"/>
          </a:p>
        </p:txBody>
      </p:sp>
      <p:cxnSp>
        <p:nvCxnSpPr>
          <p:cNvPr id="5" name="Straight Connector 4">
            <a:extLst>
              <a:ext uri="{FF2B5EF4-FFF2-40B4-BE49-F238E27FC236}">
                <a16:creationId xmlns:a16="http://schemas.microsoft.com/office/drawing/2014/main" id="{1862AA8F-1D37-4DEF-9B8D-D49DD854DB27}"/>
              </a:ext>
            </a:extLst>
          </p:cNvPr>
          <p:cNvCxnSpPr/>
          <p:nvPr/>
        </p:nvCxnSpPr>
        <p:spPr>
          <a:xfrm>
            <a:off x="297951" y="540657"/>
            <a:ext cx="11671442" cy="40456"/>
          </a:xfrm>
          <a:prstGeom prst="line">
            <a:avLst/>
          </a:prstGeom>
          <a:ln w="19050">
            <a:solidFill>
              <a:schemeClr val="bg1">
                <a:lumMod val="95000"/>
                <a:lumOff val="5000"/>
                <a:alpha val="60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807BCC7-9F89-47BF-AF9F-56C053C0E880}"/>
              </a:ext>
            </a:extLst>
          </p:cNvPr>
          <p:cNvCxnSpPr>
            <a:cxnSpLocks/>
          </p:cNvCxnSpPr>
          <p:nvPr/>
        </p:nvCxnSpPr>
        <p:spPr>
          <a:xfrm>
            <a:off x="5609690" y="756232"/>
            <a:ext cx="0" cy="6010506"/>
          </a:xfrm>
          <a:prstGeom prst="line">
            <a:avLst/>
          </a:prstGeom>
          <a:ln w="19050">
            <a:solidFill>
              <a:schemeClr val="accent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517416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81676E7-4502-4C8D-AC50-04E977F34567}"/>
              </a:ext>
            </a:extLst>
          </p:cNvPr>
          <p:cNvSpPr/>
          <p:nvPr/>
        </p:nvSpPr>
        <p:spPr>
          <a:xfrm>
            <a:off x="130139" y="180753"/>
            <a:ext cx="11823324" cy="6521652"/>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just"/>
            <a:endParaRPr lang="en-US" sz="1400" b="0" i="0">
              <a:effectLst/>
              <a:latin typeface="-apple-system"/>
            </a:endParaRPr>
          </a:p>
          <a:p>
            <a:pPr algn="just"/>
            <a:endParaRPr lang="en-US" sz="1400">
              <a:latin typeface="-apple-system"/>
            </a:endParaRPr>
          </a:p>
          <a:p>
            <a:pPr algn="just"/>
            <a:endParaRPr lang="en-US" sz="1400" b="0" i="0">
              <a:effectLst/>
              <a:latin typeface="-apple-system"/>
            </a:endParaRPr>
          </a:p>
          <a:p>
            <a:pPr algn="just"/>
            <a:endParaRPr lang="en-US" sz="1400">
              <a:latin typeface="-apple-system"/>
            </a:endParaRPr>
          </a:p>
          <a:p>
            <a:pPr algn="just"/>
            <a:endParaRPr lang="en-US" sz="1400" b="0" i="0">
              <a:effectLst/>
              <a:latin typeface="-apple-system"/>
            </a:endParaRPr>
          </a:p>
          <a:p>
            <a:pPr algn="just"/>
            <a:endParaRPr lang="en-US" sz="1400">
              <a:latin typeface="-apple-system"/>
            </a:endParaRPr>
          </a:p>
          <a:p>
            <a:pPr algn="just"/>
            <a:endParaRPr lang="en-US" sz="1400" b="0" i="0">
              <a:effectLst/>
              <a:latin typeface="-apple-system"/>
            </a:endParaRPr>
          </a:p>
          <a:p>
            <a:pPr algn="just"/>
            <a:endParaRPr lang="en-US" sz="1400">
              <a:latin typeface="-apple-system"/>
            </a:endParaRPr>
          </a:p>
          <a:p>
            <a:pPr algn="just"/>
            <a:endParaRPr lang="en-US" sz="1400" b="0" i="0">
              <a:effectLst/>
              <a:latin typeface="-apple-system"/>
            </a:endParaRPr>
          </a:p>
          <a:p>
            <a:pPr algn="just"/>
            <a:endParaRPr lang="en-US" sz="1400">
              <a:latin typeface="-apple-system"/>
            </a:endParaRPr>
          </a:p>
          <a:p>
            <a:pPr algn="just"/>
            <a:endParaRPr lang="en-US" sz="1400" b="0" i="0">
              <a:effectLst/>
              <a:latin typeface="-apple-system"/>
            </a:endParaRPr>
          </a:p>
          <a:p>
            <a:pPr algn="just"/>
            <a:endParaRPr lang="en-US" sz="1400">
              <a:latin typeface="-apple-system"/>
            </a:endParaRPr>
          </a:p>
          <a:p>
            <a:pPr algn="just"/>
            <a:endParaRPr lang="en-US" sz="1400" b="0" i="0">
              <a:effectLst/>
              <a:latin typeface="-apple-system"/>
            </a:endParaRPr>
          </a:p>
          <a:p>
            <a:pPr algn="just"/>
            <a:endParaRPr lang="en-US" sz="1400">
              <a:latin typeface="-apple-system"/>
            </a:endParaRPr>
          </a:p>
          <a:p>
            <a:pPr algn="just"/>
            <a:endParaRPr lang="en-US" sz="1400" b="0" i="0">
              <a:effectLst/>
              <a:latin typeface="-apple-system"/>
            </a:endParaRPr>
          </a:p>
          <a:p>
            <a:pPr algn="just"/>
            <a:endParaRPr lang="en-US" sz="1400">
              <a:latin typeface="-apple-system"/>
            </a:endParaRPr>
          </a:p>
          <a:p>
            <a:pPr algn="just"/>
            <a:endParaRPr lang="en-US" sz="1400" b="0" i="0">
              <a:effectLst/>
              <a:latin typeface="-apple-system"/>
            </a:endParaRPr>
          </a:p>
          <a:p>
            <a:pPr algn="just"/>
            <a:endParaRPr lang="en-US" sz="1400">
              <a:latin typeface="-apple-system"/>
            </a:endParaRPr>
          </a:p>
          <a:p>
            <a:pPr algn="just"/>
            <a:endParaRPr lang="en-US" sz="1400" b="0" i="0">
              <a:effectLst/>
              <a:latin typeface="-apple-system"/>
            </a:endParaRPr>
          </a:p>
          <a:p>
            <a:pPr algn="just"/>
            <a:endParaRPr lang="en-US" sz="1400">
              <a:latin typeface="-apple-system"/>
            </a:endParaRPr>
          </a:p>
          <a:p>
            <a:pPr algn="just"/>
            <a:endParaRPr lang="en-US" sz="1400" b="0" i="0">
              <a:effectLst/>
              <a:latin typeface="-apple-system"/>
            </a:endParaRPr>
          </a:p>
          <a:p>
            <a:pPr algn="just"/>
            <a:endParaRPr lang="en-US" sz="1400">
              <a:latin typeface="-apple-system"/>
            </a:endParaRPr>
          </a:p>
          <a:p>
            <a:pPr algn="just"/>
            <a:endParaRPr lang="en-US" sz="1400" b="0" i="0">
              <a:effectLst/>
              <a:latin typeface="-apple-system"/>
            </a:endParaRPr>
          </a:p>
          <a:p>
            <a:pPr algn="just"/>
            <a:endParaRPr lang="en-US" sz="1400">
              <a:latin typeface="-apple-system"/>
            </a:endParaRPr>
          </a:p>
          <a:p>
            <a:pPr algn="just"/>
            <a:endParaRPr lang="en-US" sz="1400" b="0" i="0">
              <a:effectLst/>
              <a:latin typeface="-apple-system"/>
            </a:endParaRPr>
          </a:p>
          <a:p>
            <a:pPr algn="just"/>
            <a:endParaRPr lang="en-US" sz="1400">
              <a:latin typeface="-apple-system"/>
            </a:endParaRPr>
          </a:p>
          <a:p>
            <a:pPr algn="just"/>
            <a:r>
              <a:rPr lang="en-US" sz="1400" b="0" i="0">
                <a:effectLst/>
                <a:latin typeface="-apple-system"/>
              </a:rPr>
              <a:t>												   </a:t>
            </a:r>
            <a:r>
              <a:rPr lang="en-US" b="0" i="0">
                <a:effectLst/>
              </a:rPr>
              <a:t>Using Grid Search in Decision Tree also keeps the accuracy at 													  approximately 69%.</a:t>
            </a:r>
            <a:endParaRPr lang="en-US" sz="1500"/>
          </a:p>
        </p:txBody>
      </p:sp>
      <p:sp>
        <p:nvSpPr>
          <p:cNvPr id="4" name="TextBox 3">
            <a:extLst>
              <a:ext uri="{FF2B5EF4-FFF2-40B4-BE49-F238E27FC236}">
                <a16:creationId xmlns:a16="http://schemas.microsoft.com/office/drawing/2014/main" id="{E1C75ADE-7C1C-4B19-9D87-EFAE8DA2C007}"/>
              </a:ext>
            </a:extLst>
          </p:cNvPr>
          <p:cNvSpPr txBox="1"/>
          <p:nvPr/>
        </p:nvSpPr>
        <p:spPr>
          <a:xfrm>
            <a:off x="238537" y="380412"/>
            <a:ext cx="6107986" cy="369332"/>
          </a:xfrm>
          <a:prstGeom prst="rect">
            <a:avLst/>
          </a:prstGeom>
          <a:noFill/>
        </p:spPr>
        <p:txBody>
          <a:bodyPr wrap="square">
            <a:spAutoFit/>
          </a:bodyPr>
          <a:lstStyle/>
          <a:p>
            <a:pPr marL="285750" indent="-285750" algn="l">
              <a:buFont typeface="Wingdings" panose="05000000000000000000" pitchFamily="2" charset="2"/>
              <a:buChar char="Ø"/>
            </a:pPr>
            <a:r>
              <a:rPr lang="en-US" b="1" i="0">
                <a:solidFill>
                  <a:schemeClr val="bg1"/>
                </a:solidFill>
                <a:effectLst/>
                <a:latin typeface="-apple-system"/>
              </a:rPr>
              <a:t> </a:t>
            </a:r>
            <a:r>
              <a:rPr lang="en-US" sz="1600" b="1" i="0">
                <a:solidFill>
                  <a:schemeClr val="bg1"/>
                </a:solidFill>
                <a:effectLst/>
              </a:rPr>
              <a:t>Logistic Regression using Robust Scaler</a:t>
            </a:r>
            <a:endParaRPr lang="en-US" b="1" i="0">
              <a:solidFill>
                <a:schemeClr val="bg1"/>
              </a:solidFill>
              <a:effectLst/>
            </a:endParaRPr>
          </a:p>
        </p:txBody>
      </p:sp>
      <p:sp>
        <p:nvSpPr>
          <p:cNvPr id="6" name="TextBox 5">
            <a:extLst>
              <a:ext uri="{FF2B5EF4-FFF2-40B4-BE49-F238E27FC236}">
                <a16:creationId xmlns:a16="http://schemas.microsoft.com/office/drawing/2014/main" id="{972B53FE-0926-4AB3-902B-D2230AF80601}"/>
              </a:ext>
            </a:extLst>
          </p:cNvPr>
          <p:cNvSpPr txBox="1"/>
          <p:nvPr/>
        </p:nvSpPr>
        <p:spPr>
          <a:xfrm>
            <a:off x="653853" y="749744"/>
            <a:ext cx="4637338" cy="923330"/>
          </a:xfrm>
          <a:prstGeom prst="rect">
            <a:avLst/>
          </a:prstGeom>
          <a:noFill/>
        </p:spPr>
        <p:txBody>
          <a:bodyPr wrap="square">
            <a:spAutoFit/>
          </a:bodyPr>
          <a:lstStyle/>
          <a:p>
            <a:pPr algn="just"/>
            <a:r>
              <a:rPr lang="en-US" b="0" i="0">
                <a:solidFill>
                  <a:srgbClr val="000000"/>
                </a:solidFill>
                <a:effectLst/>
              </a:rPr>
              <a:t>Robust Scaler also did not improve/contribute to the model accuracy which is as expected as the data was already treated for outliers.</a:t>
            </a:r>
            <a:endParaRPr lang="en-US"/>
          </a:p>
        </p:txBody>
      </p:sp>
      <p:pic>
        <p:nvPicPr>
          <p:cNvPr id="8" name="Picture 7">
            <a:extLst>
              <a:ext uri="{FF2B5EF4-FFF2-40B4-BE49-F238E27FC236}">
                <a16:creationId xmlns:a16="http://schemas.microsoft.com/office/drawing/2014/main" id="{968FDF22-091D-4D47-AD2D-A6A6904F04A3}"/>
              </a:ext>
            </a:extLst>
          </p:cNvPr>
          <p:cNvPicPr>
            <a:picLocks noChangeAspect="1"/>
          </p:cNvPicPr>
          <p:nvPr/>
        </p:nvPicPr>
        <p:blipFill>
          <a:blip r:embed="rId2"/>
          <a:stretch>
            <a:fillRect/>
          </a:stretch>
        </p:blipFill>
        <p:spPr>
          <a:xfrm>
            <a:off x="1010640" y="1724594"/>
            <a:ext cx="3019425" cy="1533525"/>
          </a:xfrm>
          <a:prstGeom prst="rect">
            <a:avLst/>
          </a:prstGeom>
        </p:spPr>
      </p:pic>
      <p:sp>
        <p:nvSpPr>
          <p:cNvPr id="10" name="TextBox 9">
            <a:extLst>
              <a:ext uri="{FF2B5EF4-FFF2-40B4-BE49-F238E27FC236}">
                <a16:creationId xmlns:a16="http://schemas.microsoft.com/office/drawing/2014/main" id="{CE33BED0-BFEE-4E39-AB75-4E1C3A9354A2}"/>
              </a:ext>
            </a:extLst>
          </p:cNvPr>
          <p:cNvSpPr txBox="1"/>
          <p:nvPr/>
        </p:nvSpPr>
        <p:spPr>
          <a:xfrm>
            <a:off x="5524232" y="377282"/>
            <a:ext cx="6107986" cy="369332"/>
          </a:xfrm>
          <a:prstGeom prst="rect">
            <a:avLst/>
          </a:prstGeom>
          <a:noFill/>
        </p:spPr>
        <p:txBody>
          <a:bodyPr wrap="square">
            <a:spAutoFit/>
          </a:bodyPr>
          <a:lstStyle/>
          <a:p>
            <a:pPr marL="285750" indent="-285750" algn="l">
              <a:buFont typeface="Wingdings" panose="05000000000000000000" pitchFamily="2" charset="2"/>
              <a:buChar char="Ø"/>
            </a:pPr>
            <a:r>
              <a:rPr lang="en-US" b="1" i="0">
                <a:solidFill>
                  <a:srgbClr val="000000"/>
                </a:solidFill>
                <a:effectLst/>
                <a:latin typeface="Helvetica Neue"/>
              </a:rPr>
              <a:t>Model 2 - Decision Tree</a:t>
            </a:r>
          </a:p>
        </p:txBody>
      </p:sp>
      <p:pic>
        <p:nvPicPr>
          <p:cNvPr id="12" name="Picture 11">
            <a:extLst>
              <a:ext uri="{FF2B5EF4-FFF2-40B4-BE49-F238E27FC236}">
                <a16:creationId xmlns:a16="http://schemas.microsoft.com/office/drawing/2014/main" id="{5AE959CE-39C7-4909-8713-242B94A35A8C}"/>
              </a:ext>
            </a:extLst>
          </p:cNvPr>
          <p:cNvPicPr>
            <a:picLocks noChangeAspect="1"/>
          </p:cNvPicPr>
          <p:nvPr/>
        </p:nvPicPr>
        <p:blipFill>
          <a:blip r:embed="rId3"/>
          <a:stretch>
            <a:fillRect/>
          </a:stretch>
        </p:blipFill>
        <p:spPr>
          <a:xfrm>
            <a:off x="5670747" y="955722"/>
            <a:ext cx="5867400" cy="1247775"/>
          </a:xfrm>
          <a:prstGeom prst="rect">
            <a:avLst/>
          </a:prstGeom>
        </p:spPr>
      </p:pic>
      <p:cxnSp>
        <p:nvCxnSpPr>
          <p:cNvPr id="3" name="Straight Connector 2">
            <a:extLst>
              <a:ext uri="{FF2B5EF4-FFF2-40B4-BE49-F238E27FC236}">
                <a16:creationId xmlns:a16="http://schemas.microsoft.com/office/drawing/2014/main" id="{2354885C-8E2B-46CB-9F2F-E8F7AE04E419}"/>
              </a:ext>
            </a:extLst>
          </p:cNvPr>
          <p:cNvCxnSpPr>
            <a:cxnSpLocks/>
          </p:cNvCxnSpPr>
          <p:nvPr/>
        </p:nvCxnSpPr>
        <p:spPr>
          <a:xfrm>
            <a:off x="5422605" y="168174"/>
            <a:ext cx="0" cy="6509073"/>
          </a:xfrm>
          <a:prstGeom prst="line">
            <a:avLst/>
          </a:prstGeom>
          <a:ln w="19050">
            <a:solidFill>
              <a:schemeClr val="tx2">
                <a:lumMod val="75000"/>
                <a:alpha val="60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4789FFE-8C33-4F29-8222-7893B1712415}"/>
              </a:ext>
            </a:extLst>
          </p:cNvPr>
          <p:cNvPicPr>
            <a:picLocks noChangeAspect="1"/>
          </p:cNvPicPr>
          <p:nvPr/>
        </p:nvPicPr>
        <p:blipFill>
          <a:blip r:embed="rId4"/>
          <a:stretch>
            <a:fillRect/>
          </a:stretch>
        </p:blipFill>
        <p:spPr>
          <a:xfrm>
            <a:off x="6431022" y="2216076"/>
            <a:ext cx="4514024" cy="3301966"/>
          </a:xfrm>
          <a:prstGeom prst="rect">
            <a:avLst/>
          </a:prstGeom>
        </p:spPr>
      </p:pic>
    </p:spTree>
    <p:extLst>
      <p:ext uri="{BB962C8B-B14F-4D97-AF65-F5344CB8AC3E}">
        <p14:creationId xmlns:p14="http://schemas.microsoft.com/office/powerpoint/2010/main" val="313942883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81676E7-4502-4C8D-AC50-04E977F34567}"/>
              </a:ext>
            </a:extLst>
          </p:cNvPr>
          <p:cNvSpPr/>
          <p:nvPr/>
        </p:nvSpPr>
        <p:spPr>
          <a:xfrm>
            <a:off x="175740" y="123291"/>
            <a:ext cx="11840520" cy="6518683"/>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just"/>
            <a:endParaRPr lang="en-US" sz="1600">
              <a:latin typeface="Calibri" panose="020F0502020204030204" pitchFamily="34" charset="0"/>
              <a:cs typeface="Calibri" panose="020F0502020204030204" pitchFamily="34" charset="0"/>
            </a:endParaRPr>
          </a:p>
          <a:p>
            <a:pPr algn="just"/>
            <a:endParaRPr lang="en-US" sz="1600">
              <a:latin typeface="Calibri" panose="020F0502020204030204" pitchFamily="34" charset="0"/>
              <a:cs typeface="Calibri" panose="020F0502020204030204" pitchFamily="34" charset="0"/>
            </a:endParaRPr>
          </a:p>
          <a:p>
            <a:pPr algn="just"/>
            <a:endParaRPr lang="en-US" sz="1600" i="0">
              <a:solidFill>
                <a:srgbClr val="000000"/>
              </a:solidFill>
              <a:effectLst/>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29FB6545-7146-493F-AF55-34A800AE7E06}"/>
              </a:ext>
            </a:extLst>
          </p:cNvPr>
          <p:cNvSpPr txBox="1"/>
          <p:nvPr/>
        </p:nvSpPr>
        <p:spPr>
          <a:xfrm>
            <a:off x="249148" y="216026"/>
            <a:ext cx="6107986" cy="369332"/>
          </a:xfrm>
          <a:prstGeom prst="rect">
            <a:avLst/>
          </a:prstGeom>
          <a:noFill/>
        </p:spPr>
        <p:txBody>
          <a:bodyPr wrap="square">
            <a:spAutoFit/>
          </a:bodyPr>
          <a:lstStyle/>
          <a:p>
            <a:pPr marL="285750" indent="-285750" algn="l">
              <a:buFont typeface="Wingdings" panose="05000000000000000000" pitchFamily="2" charset="2"/>
              <a:buChar char="Ø"/>
            </a:pPr>
            <a:r>
              <a:rPr lang="en-US" b="1">
                <a:solidFill>
                  <a:srgbClr val="000000"/>
                </a:solidFill>
              </a:rPr>
              <a:t>Model 3 - </a:t>
            </a:r>
            <a:r>
              <a:rPr lang="en-US" b="1" i="0">
                <a:solidFill>
                  <a:srgbClr val="000000"/>
                </a:solidFill>
                <a:effectLst/>
              </a:rPr>
              <a:t>Deep Neural Network</a:t>
            </a:r>
          </a:p>
        </p:txBody>
      </p:sp>
      <p:sp>
        <p:nvSpPr>
          <p:cNvPr id="6" name="TextBox 5">
            <a:extLst>
              <a:ext uri="{FF2B5EF4-FFF2-40B4-BE49-F238E27FC236}">
                <a16:creationId xmlns:a16="http://schemas.microsoft.com/office/drawing/2014/main" id="{D91DE6B7-821D-401E-BC69-3DB18FA32D35}"/>
              </a:ext>
            </a:extLst>
          </p:cNvPr>
          <p:cNvSpPr txBox="1"/>
          <p:nvPr/>
        </p:nvSpPr>
        <p:spPr>
          <a:xfrm>
            <a:off x="514601" y="769800"/>
            <a:ext cx="5357080" cy="338554"/>
          </a:xfrm>
          <a:prstGeom prst="rect">
            <a:avLst/>
          </a:prstGeom>
          <a:noFill/>
        </p:spPr>
        <p:txBody>
          <a:bodyPr wrap="square">
            <a:spAutoFit/>
          </a:bodyPr>
          <a:lstStyle/>
          <a:p>
            <a:pPr algn="l"/>
            <a:r>
              <a:rPr lang="en-US" sz="1600" b="1" i="0">
                <a:solidFill>
                  <a:srgbClr val="000000"/>
                </a:solidFill>
                <a:effectLst/>
              </a:rPr>
              <a:t>Approach 1 : Considering the dataset features and PCA's</a:t>
            </a:r>
          </a:p>
        </p:txBody>
      </p:sp>
      <p:pic>
        <p:nvPicPr>
          <p:cNvPr id="8" name="Picture 7">
            <a:extLst>
              <a:ext uri="{FF2B5EF4-FFF2-40B4-BE49-F238E27FC236}">
                <a16:creationId xmlns:a16="http://schemas.microsoft.com/office/drawing/2014/main" id="{8E617E1A-C35C-43EE-A7F3-1C3BB3D0E4C0}"/>
              </a:ext>
            </a:extLst>
          </p:cNvPr>
          <p:cNvPicPr>
            <a:picLocks noChangeAspect="1"/>
          </p:cNvPicPr>
          <p:nvPr/>
        </p:nvPicPr>
        <p:blipFill>
          <a:blip r:embed="rId2"/>
          <a:stretch>
            <a:fillRect/>
          </a:stretch>
        </p:blipFill>
        <p:spPr>
          <a:xfrm>
            <a:off x="408846" y="1177419"/>
            <a:ext cx="4977383" cy="4579949"/>
          </a:xfrm>
          <a:prstGeom prst="rect">
            <a:avLst/>
          </a:prstGeom>
        </p:spPr>
      </p:pic>
      <p:sp>
        <p:nvSpPr>
          <p:cNvPr id="10" name="TextBox 9">
            <a:extLst>
              <a:ext uri="{FF2B5EF4-FFF2-40B4-BE49-F238E27FC236}">
                <a16:creationId xmlns:a16="http://schemas.microsoft.com/office/drawing/2014/main" id="{F96EB108-DE16-49C4-9C27-23B64DB00724}"/>
              </a:ext>
            </a:extLst>
          </p:cNvPr>
          <p:cNvSpPr txBox="1"/>
          <p:nvPr/>
        </p:nvSpPr>
        <p:spPr>
          <a:xfrm>
            <a:off x="6357133" y="769800"/>
            <a:ext cx="5810260" cy="338554"/>
          </a:xfrm>
          <a:prstGeom prst="rect">
            <a:avLst/>
          </a:prstGeom>
          <a:noFill/>
        </p:spPr>
        <p:txBody>
          <a:bodyPr wrap="square">
            <a:spAutoFit/>
          </a:bodyPr>
          <a:lstStyle/>
          <a:p>
            <a:pPr algn="l"/>
            <a:r>
              <a:rPr lang="en-US" sz="1600" b="1" i="0">
                <a:solidFill>
                  <a:srgbClr val="000000"/>
                </a:solidFill>
                <a:effectLst/>
              </a:rPr>
              <a:t>Approach 2:Considering the PCA's only</a:t>
            </a:r>
          </a:p>
        </p:txBody>
      </p:sp>
      <p:pic>
        <p:nvPicPr>
          <p:cNvPr id="12" name="Picture 11">
            <a:extLst>
              <a:ext uri="{FF2B5EF4-FFF2-40B4-BE49-F238E27FC236}">
                <a16:creationId xmlns:a16="http://schemas.microsoft.com/office/drawing/2014/main" id="{55D89E3B-233F-4027-8C48-3FF5363430F1}"/>
              </a:ext>
            </a:extLst>
          </p:cNvPr>
          <p:cNvPicPr>
            <a:picLocks noChangeAspect="1"/>
          </p:cNvPicPr>
          <p:nvPr/>
        </p:nvPicPr>
        <p:blipFill>
          <a:blip r:embed="rId3"/>
          <a:stretch>
            <a:fillRect/>
          </a:stretch>
        </p:blipFill>
        <p:spPr>
          <a:xfrm>
            <a:off x="6247133" y="1139133"/>
            <a:ext cx="5393792" cy="5044453"/>
          </a:xfrm>
          <a:prstGeom prst="rect">
            <a:avLst/>
          </a:prstGeom>
        </p:spPr>
      </p:pic>
      <p:cxnSp>
        <p:nvCxnSpPr>
          <p:cNvPr id="3" name="Straight Connector 2">
            <a:extLst>
              <a:ext uri="{FF2B5EF4-FFF2-40B4-BE49-F238E27FC236}">
                <a16:creationId xmlns:a16="http://schemas.microsoft.com/office/drawing/2014/main" id="{69EFBE1C-2CDB-4800-9B8D-A76A1E209FA0}"/>
              </a:ext>
            </a:extLst>
          </p:cNvPr>
          <p:cNvCxnSpPr>
            <a:cxnSpLocks/>
          </p:cNvCxnSpPr>
          <p:nvPr/>
        </p:nvCxnSpPr>
        <p:spPr>
          <a:xfrm>
            <a:off x="5871681" y="123291"/>
            <a:ext cx="0" cy="6518683"/>
          </a:xfrm>
          <a:prstGeom prst="line">
            <a:avLst/>
          </a:prstGeom>
          <a:ln w="19050">
            <a:solidFill>
              <a:schemeClr val="accent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530936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31CC8D-CB2C-41AE-BBBE-0B4BE3DB4A08}"/>
              </a:ext>
            </a:extLst>
          </p:cNvPr>
          <p:cNvSpPr>
            <a:spLocks noGrp="1"/>
          </p:cNvSpPr>
          <p:nvPr>
            <p:ph sz="quarter" idx="10"/>
          </p:nvPr>
        </p:nvSpPr>
        <p:spPr>
          <a:xfrm>
            <a:off x="469900" y="1665291"/>
            <a:ext cx="11252200" cy="4633910"/>
          </a:xfrm>
          <a:ln w="19050">
            <a:solidFill>
              <a:schemeClr val="tx2">
                <a:lumMod val="75000"/>
              </a:schemeClr>
            </a:solidFill>
            <a:prstDash val="solid"/>
          </a:ln>
        </p:spPr>
        <p:txBody>
          <a:bodyPr>
            <a:normAutofit/>
          </a:bodyPr>
          <a:lstStyle/>
          <a:p>
            <a:pPr algn="just"/>
            <a:r>
              <a:rPr lang="en-US" i="0">
                <a:solidFill>
                  <a:schemeClr val="bg1"/>
                </a:solidFill>
                <a:effectLst/>
                <a:latin typeface="Calibri" panose="020F0502020204030204" pitchFamily="34" charset="0"/>
                <a:cs typeface="Calibri" panose="020F0502020204030204" pitchFamily="34" charset="0"/>
              </a:rPr>
              <a:t> </a:t>
            </a:r>
          </a:p>
          <a:p>
            <a:pPr marL="0" indent="0" algn="just">
              <a:buNone/>
            </a:pPr>
            <a:r>
              <a:rPr lang="en-US" b="1" i="0">
                <a:solidFill>
                  <a:srgbClr val="000000"/>
                </a:solidFill>
                <a:effectLst/>
                <a:latin typeface="+mj-lt"/>
              </a:rPr>
              <a:t>Considering only the PCA's for our DNN model, we got the best accuracy as 73.11% else our model accuracy score is capped at ~ 69% even with hyper tuning and best parameters. This is mainly due to the imbalanced nature of the data. With the best parameters Decision Tree shows an accuracy equivalent to the Logistic Regression. </a:t>
            </a:r>
          </a:p>
          <a:p>
            <a:pPr algn="just"/>
            <a:endParaRPr lang="en-US" b="1" i="0">
              <a:solidFill>
                <a:srgbClr val="000000"/>
              </a:solidFill>
              <a:effectLst/>
              <a:latin typeface="+mj-lt"/>
            </a:endParaRPr>
          </a:p>
          <a:p>
            <a:pPr marL="0" indent="0" algn="just">
              <a:buNone/>
            </a:pPr>
            <a:r>
              <a:rPr lang="en-US" b="1" i="0">
                <a:solidFill>
                  <a:srgbClr val="000000"/>
                </a:solidFill>
                <a:effectLst/>
                <a:latin typeface="+mj-lt"/>
              </a:rPr>
              <a:t>The issue with the given dataset is that it is heavily imbalanced and to overcome this issue, based on the accuracy results achieved, we would suggest Deep Neural Network model as the best technique for our working dataset. However, the industry standard for such loan risk dataset is Logistic Regression. The given dataset is quite large and Logistic Regression is less prone to overfitting given we already have an imbalanced data.</a:t>
            </a:r>
            <a:endParaRPr lang="en-US" i="0">
              <a:solidFill>
                <a:schemeClr val="bg1"/>
              </a:solidFill>
              <a:effectLst/>
              <a:latin typeface="+mj-lt"/>
              <a:cs typeface="Calibri" panose="020F0502020204030204" pitchFamily="34" charset="0"/>
            </a:endParaRPr>
          </a:p>
          <a:p>
            <a:pPr algn="just">
              <a:buFont typeface="Wingdings 3" panose="05040102010807070707" pitchFamily="18" charset="2"/>
              <a:buChar char=""/>
            </a:pPr>
            <a:endParaRPr lang="en-US">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53ECF595-2F93-4A0F-BF99-C53BC2952F69}"/>
              </a:ext>
            </a:extLst>
          </p:cNvPr>
          <p:cNvSpPr>
            <a:spLocks noGrp="1"/>
          </p:cNvSpPr>
          <p:nvPr>
            <p:ph type="body" sz="quarter" idx="13"/>
          </p:nvPr>
        </p:nvSpPr>
        <p:spPr>
          <a:ln w="19050">
            <a:noFill/>
          </a:ln>
        </p:spPr>
        <p:txBody>
          <a:bodyPr/>
          <a:lstStyle/>
          <a:p>
            <a:pPr algn="ctr"/>
            <a:r>
              <a:rPr lang="en-US" sz="3200" b="1">
                <a:solidFill>
                  <a:schemeClr val="bg1"/>
                </a:solidFill>
                <a:latin typeface="+mj-lt"/>
                <a:cs typeface="Calibri" panose="020F0502020204030204" pitchFamily="34" charset="0"/>
              </a:rPr>
              <a:t>CONCLUSION</a:t>
            </a:r>
          </a:p>
        </p:txBody>
      </p:sp>
    </p:spTree>
    <p:extLst>
      <p:ext uri="{BB962C8B-B14F-4D97-AF65-F5344CB8AC3E}">
        <p14:creationId xmlns:p14="http://schemas.microsoft.com/office/powerpoint/2010/main" val="220694810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90000"/>
                <a:lumOff val="10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258456-B5CD-4DD1-BD35-6C7027AEDF96}"/>
              </a:ext>
            </a:extLst>
          </p:cNvPr>
          <p:cNvSpPr txBox="1"/>
          <p:nvPr/>
        </p:nvSpPr>
        <p:spPr>
          <a:xfrm>
            <a:off x="1769165" y="2832652"/>
            <a:ext cx="8629595" cy="830997"/>
          </a:xfrm>
          <a:prstGeom prst="rect">
            <a:avLst/>
          </a:prstGeom>
          <a:noFill/>
        </p:spPr>
        <p:txBody>
          <a:bodyPr wrap="square" rtlCol="0">
            <a:spAutoFit/>
          </a:bodyPr>
          <a:lstStyle/>
          <a:p>
            <a:pPr algn="ctr"/>
            <a:r>
              <a:rPr lang="en-US" sz="4800" b="1">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401830740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0" name="Group 10">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7" name="Straight Connector 11">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24"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450B894C-AE99-4318-B2B7-2850DAEEE981}"/>
              </a:ext>
            </a:extLst>
          </p:cNvPr>
          <p:cNvSpPr txBox="1"/>
          <p:nvPr/>
        </p:nvSpPr>
        <p:spPr>
          <a:xfrm>
            <a:off x="521855" y="226087"/>
            <a:ext cx="8534400" cy="1507067"/>
          </a:xfrm>
          <a:prstGeom prst="rect">
            <a:avLst/>
          </a:prstGeom>
        </p:spPr>
        <p:txBody>
          <a:bodyPr vert="horz" lIns="91440" tIns="45720" rIns="91440" bIns="45720" rtlCol="0" anchor="ctr">
            <a:normAutofit/>
          </a:bodyPr>
          <a:lstStyle/>
          <a:p>
            <a:pPr>
              <a:spcBef>
                <a:spcPct val="0"/>
              </a:spcBef>
              <a:spcAft>
                <a:spcPts val="600"/>
              </a:spcAft>
            </a:pPr>
            <a:r>
              <a:rPr lang="en-US" sz="4000" cap="all">
                <a:ln w="3175" cmpd="sng">
                  <a:noFill/>
                </a:ln>
                <a:solidFill>
                  <a:schemeClr val="tx2"/>
                </a:solidFill>
                <a:latin typeface="+mj-lt"/>
                <a:ea typeface="+mj-ea"/>
                <a:cs typeface="+mj-cs"/>
              </a:rPr>
              <a:t>TEAM MEMBER RESPONSIBILITIES </a:t>
            </a:r>
          </a:p>
        </p:txBody>
      </p:sp>
      <p:sp>
        <p:nvSpPr>
          <p:cNvPr id="6" name="TextBox 5">
            <a:extLst>
              <a:ext uri="{FF2B5EF4-FFF2-40B4-BE49-F238E27FC236}">
                <a16:creationId xmlns:a16="http://schemas.microsoft.com/office/drawing/2014/main" id="{3C16AEA8-79B8-4762-9474-C3C59A85D40C}"/>
              </a:ext>
            </a:extLst>
          </p:cNvPr>
          <p:cNvSpPr txBox="1"/>
          <p:nvPr/>
        </p:nvSpPr>
        <p:spPr>
          <a:xfrm>
            <a:off x="804003" y="1959239"/>
            <a:ext cx="9295494" cy="3654665"/>
          </a:xfrm>
          <a:prstGeom prst="rect">
            <a:avLst/>
          </a:prstGeom>
        </p:spPr>
        <p:txBody>
          <a:bodyPr vert="horz" lIns="91440" tIns="45720" rIns="91440" bIns="45720" rtlCol="0" anchor="ctr">
            <a:normAutofit/>
          </a:bodyPr>
          <a:lstStyle/>
          <a:p>
            <a:pPr marL="457200" indent="-457200" algn="just">
              <a:spcBef>
                <a:spcPct val="20000"/>
              </a:spcBef>
              <a:spcAft>
                <a:spcPts val="600"/>
              </a:spcAft>
              <a:buClr>
                <a:schemeClr val="tx1"/>
              </a:buClr>
              <a:buSzPct val="80000"/>
              <a:buFont typeface="Wingdings" panose="05000000000000000000" pitchFamily="2" charset="2"/>
              <a:buChar char="Ø"/>
            </a:pPr>
            <a:r>
              <a:rPr lang="en-US" sz="2000">
                <a:latin typeface="Calibri" panose="020F0502020204030204" pitchFamily="34" charset="0"/>
                <a:cs typeface="Calibri" panose="020F0502020204030204" pitchFamily="34" charset="0"/>
              </a:rPr>
              <a:t>Task 2.1 : Jayanth, Rimjhim</a:t>
            </a:r>
          </a:p>
          <a:p>
            <a:pPr lvl="2" algn="just">
              <a:spcBef>
                <a:spcPct val="20000"/>
              </a:spcBef>
              <a:spcAft>
                <a:spcPts val="600"/>
              </a:spcAft>
              <a:buClr>
                <a:schemeClr val="tx1"/>
              </a:buClr>
              <a:buSzPct val="80000"/>
            </a:pPr>
            <a:r>
              <a:rPr lang="en-US" sz="2000">
                <a:latin typeface="Calibri" panose="020F0502020204030204" pitchFamily="34" charset="0"/>
                <a:cs typeface="Calibri" panose="020F0502020204030204" pitchFamily="34" charset="0"/>
              </a:rPr>
              <a:t>	  Auxiliary Helper : Shubhaditya</a:t>
            </a:r>
          </a:p>
          <a:p>
            <a:pPr marL="457200" indent="-457200" algn="just">
              <a:spcBef>
                <a:spcPct val="20000"/>
              </a:spcBef>
              <a:spcAft>
                <a:spcPts val="600"/>
              </a:spcAft>
              <a:buClr>
                <a:schemeClr val="tx1"/>
              </a:buClr>
              <a:buSzPct val="80000"/>
              <a:buFont typeface="Wingdings" panose="05000000000000000000" pitchFamily="2" charset="2"/>
              <a:buChar char="Ø"/>
            </a:pPr>
            <a:r>
              <a:rPr lang="en-US" sz="2000">
                <a:latin typeface="Calibri" panose="020F0502020204030204" pitchFamily="34" charset="0"/>
                <a:cs typeface="Calibri" panose="020F0502020204030204" pitchFamily="34" charset="0"/>
              </a:rPr>
              <a:t>Task 2.2 : Shubhaditya, Jayanth, Rimjhim</a:t>
            </a:r>
          </a:p>
          <a:p>
            <a:pPr lvl="2" algn="just">
              <a:spcBef>
                <a:spcPct val="20000"/>
              </a:spcBef>
              <a:spcAft>
                <a:spcPts val="600"/>
              </a:spcAft>
              <a:buClr>
                <a:schemeClr val="tx1"/>
              </a:buClr>
              <a:buSzPct val="80000"/>
            </a:pPr>
            <a:r>
              <a:rPr lang="en-US" sz="2000" b="0" i="0">
                <a:latin typeface="Calibri" panose="020F0502020204030204" pitchFamily="34" charset="0"/>
                <a:cs typeface="Calibri" panose="020F0502020204030204" pitchFamily="34" charset="0"/>
              </a:rPr>
              <a:t>	  Auxiliary Helper : Chinmay(helped in data scaling but couldn’t contribute 	 				    further due to his health issues)			  </a:t>
            </a:r>
            <a:r>
              <a:rPr lang="en-US" sz="2000">
                <a:latin typeface="Calibri" panose="020F0502020204030204" pitchFamily="34" charset="0"/>
                <a:cs typeface="Calibri" panose="020F0502020204030204" pitchFamily="34" charset="0"/>
              </a:rPr>
              <a:t>	</a:t>
            </a:r>
            <a:endParaRPr lang="en-US" sz="2000" b="0" i="0">
              <a:latin typeface="Calibri" panose="020F0502020204030204" pitchFamily="34" charset="0"/>
              <a:cs typeface="Calibri" panose="020F0502020204030204" pitchFamily="34" charset="0"/>
            </a:endParaRPr>
          </a:p>
          <a:p>
            <a:pPr marL="457200" indent="-457200" algn="just">
              <a:spcBef>
                <a:spcPct val="20000"/>
              </a:spcBef>
              <a:spcAft>
                <a:spcPts val="600"/>
              </a:spcAft>
              <a:buClr>
                <a:schemeClr val="tx1"/>
              </a:buClr>
              <a:buSzPct val="80000"/>
              <a:buFont typeface="Wingdings" panose="05000000000000000000" pitchFamily="2" charset="2"/>
              <a:buChar char="Ø"/>
            </a:pPr>
            <a:r>
              <a:rPr lang="en-US" sz="2000">
                <a:latin typeface="Calibri" panose="020F0502020204030204" pitchFamily="34" charset="0"/>
                <a:cs typeface="Calibri" panose="020F0502020204030204" pitchFamily="34" charset="0"/>
              </a:rPr>
              <a:t>Task 2.3 : Shubhaditya, Narayani, Chinmay, Jayanth, Rimjhim</a:t>
            </a:r>
          </a:p>
          <a:p>
            <a:pPr marL="457200" indent="-457200" algn="just">
              <a:spcBef>
                <a:spcPct val="20000"/>
              </a:spcBef>
              <a:spcAft>
                <a:spcPts val="600"/>
              </a:spcAft>
              <a:buClr>
                <a:schemeClr val="tx1"/>
              </a:buClr>
              <a:buSzPct val="80000"/>
              <a:buFont typeface="Wingdings" panose="05000000000000000000" pitchFamily="2" charset="2"/>
              <a:buChar char="Ø"/>
            </a:pPr>
            <a:r>
              <a:rPr lang="en-US" sz="2000">
                <a:latin typeface="Calibri" panose="020F0502020204030204" pitchFamily="34" charset="0"/>
                <a:cs typeface="Calibri" panose="020F0502020204030204" pitchFamily="34" charset="0"/>
              </a:rPr>
              <a:t>Task 2.4 : Shubhaditya, Jayanth, Rimjhim</a:t>
            </a:r>
          </a:p>
          <a:p>
            <a:pPr algn="just">
              <a:spcBef>
                <a:spcPct val="20000"/>
              </a:spcBef>
              <a:spcAft>
                <a:spcPts val="600"/>
              </a:spcAft>
              <a:buClr>
                <a:schemeClr val="tx1"/>
              </a:buClr>
              <a:buSzPct val="80000"/>
            </a:pPr>
            <a:r>
              <a:rPr lang="en-US" sz="2000">
                <a:latin typeface="Calibri" panose="020F0502020204030204" pitchFamily="34" charset="0"/>
                <a:cs typeface="Calibri" panose="020F0502020204030204" pitchFamily="34" charset="0"/>
              </a:rPr>
              <a:t>	</a:t>
            </a:r>
            <a:r>
              <a:rPr lang="en-US" sz="2000" b="0" i="0">
                <a:latin typeface="Calibri" panose="020F0502020204030204" pitchFamily="34" charset="0"/>
                <a:cs typeface="Calibri" panose="020F0502020204030204" pitchFamily="34" charset="0"/>
              </a:rPr>
              <a:t> 		  Auxiliary Helper : Narayani</a:t>
            </a:r>
            <a:endParaRPr lang="en-US" sz="20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44018093"/>
      </p:ext>
    </p:extLst>
  </p:cSld>
  <p:clrMapOvr>
    <a:overrideClrMapping bg1="lt1" tx1="dk1" bg2="lt2" tx2="dk2" accent1="accent1" accent2="accent2" accent3="accent3" accent4="accent4" accent5="accent5" accent6="accent6" hlink="hlink" folHlink="folHlink"/>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5592A1-9194-45A9-AA9E-80E117BEF9A1}"/>
              </a:ext>
            </a:extLst>
          </p:cNvPr>
          <p:cNvSpPr txBox="1"/>
          <p:nvPr/>
        </p:nvSpPr>
        <p:spPr>
          <a:xfrm>
            <a:off x="588195" y="546550"/>
            <a:ext cx="4918575" cy="590931"/>
          </a:xfrm>
          <a:prstGeom prst="rect">
            <a:avLst/>
          </a:prstGeom>
          <a:noFill/>
        </p:spPr>
        <p:txBody>
          <a:bodyPr wrap="square">
            <a:spAutoFit/>
          </a:bodyPr>
          <a:lstStyle/>
          <a:p>
            <a:pPr algn="ctr">
              <a:lnSpc>
                <a:spcPct val="90000"/>
              </a:lnSpc>
              <a:spcBef>
                <a:spcPct val="20000"/>
              </a:spcBef>
              <a:spcAft>
                <a:spcPts val="600"/>
              </a:spcAft>
              <a:buClr>
                <a:schemeClr val="tx1"/>
              </a:buClr>
              <a:buSzPct val="80000"/>
            </a:pPr>
            <a:r>
              <a:rPr lang="en-US" sz="1800">
                <a:solidFill>
                  <a:schemeClr val="bg1"/>
                </a:solidFill>
                <a:latin typeface="Calibri" panose="020F0502020204030204" pitchFamily="34" charset="0"/>
                <a:cs typeface="Calibri" panose="020F0502020204030204" pitchFamily="34" charset="0"/>
              </a:rPr>
              <a:t>N</a:t>
            </a:r>
            <a:r>
              <a:rPr lang="en-US" sz="1800" b="0">
                <a:solidFill>
                  <a:schemeClr val="bg1"/>
                </a:solidFill>
                <a:latin typeface="Calibri" panose="020F0502020204030204" pitchFamily="34" charset="0"/>
                <a:cs typeface="Calibri" panose="020F0502020204030204" pitchFamily="34" charset="0"/>
              </a:rPr>
              <a:t>early 22% of the given data belongs to the default category. The data is heavily imbalanced.</a:t>
            </a:r>
          </a:p>
        </p:txBody>
      </p:sp>
      <p:pic>
        <p:nvPicPr>
          <p:cNvPr id="5" name="Picture 4">
            <a:extLst>
              <a:ext uri="{FF2B5EF4-FFF2-40B4-BE49-F238E27FC236}">
                <a16:creationId xmlns:a16="http://schemas.microsoft.com/office/drawing/2014/main" id="{FCCF08E5-97F9-4483-A844-3EE48AA4AA70}"/>
              </a:ext>
            </a:extLst>
          </p:cNvPr>
          <p:cNvPicPr>
            <a:picLocks noChangeAspect="1"/>
          </p:cNvPicPr>
          <p:nvPr/>
        </p:nvPicPr>
        <p:blipFill>
          <a:blip r:embed="rId2"/>
          <a:stretch>
            <a:fillRect/>
          </a:stretch>
        </p:blipFill>
        <p:spPr>
          <a:xfrm>
            <a:off x="1017142" y="1255759"/>
            <a:ext cx="3790696" cy="1752093"/>
          </a:xfrm>
          <a:prstGeom prst="rect">
            <a:avLst/>
          </a:prstGeom>
        </p:spPr>
      </p:pic>
      <p:sp>
        <p:nvSpPr>
          <p:cNvPr id="30" name="TextBox 29">
            <a:extLst>
              <a:ext uri="{FF2B5EF4-FFF2-40B4-BE49-F238E27FC236}">
                <a16:creationId xmlns:a16="http://schemas.microsoft.com/office/drawing/2014/main" id="{7494FA57-46B6-4DB6-9E25-F4D0309BAFCD}"/>
              </a:ext>
            </a:extLst>
          </p:cNvPr>
          <p:cNvSpPr txBox="1"/>
          <p:nvPr/>
        </p:nvSpPr>
        <p:spPr>
          <a:xfrm>
            <a:off x="5691885" y="517205"/>
            <a:ext cx="6107986" cy="646331"/>
          </a:xfrm>
          <a:prstGeom prst="rect">
            <a:avLst/>
          </a:prstGeom>
          <a:noFill/>
        </p:spPr>
        <p:txBody>
          <a:bodyPr wrap="square">
            <a:spAutoFit/>
          </a:bodyPr>
          <a:lstStyle/>
          <a:p>
            <a:pPr algn="ctr"/>
            <a:r>
              <a:rPr lang="en-US">
                <a:solidFill>
                  <a:schemeClr val="bg1"/>
                </a:solidFill>
              </a:rPr>
              <a:t>The dataset had 770 missing values for Employment type. They are replaced as Unemployed customers.</a:t>
            </a:r>
            <a:r>
              <a:rPr lang="en-US" i="0">
                <a:solidFill>
                  <a:schemeClr val="bg1"/>
                </a:solidFill>
              </a:rPr>
              <a:t> </a:t>
            </a:r>
            <a:endParaRPr lang="en-US">
              <a:solidFill>
                <a:schemeClr val="bg1"/>
              </a:solidFill>
            </a:endParaRPr>
          </a:p>
        </p:txBody>
      </p:sp>
      <p:pic>
        <p:nvPicPr>
          <p:cNvPr id="8" name="Picture 7">
            <a:extLst>
              <a:ext uri="{FF2B5EF4-FFF2-40B4-BE49-F238E27FC236}">
                <a16:creationId xmlns:a16="http://schemas.microsoft.com/office/drawing/2014/main" id="{539994ED-F4E2-44FC-A683-512638798287}"/>
              </a:ext>
            </a:extLst>
          </p:cNvPr>
          <p:cNvPicPr>
            <a:picLocks noChangeAspect="1"/>
          </p:cNvPicPr>
          <p:nvPr/>
        </p:nvPicPr>
        <p:blipFill>
          <a:blip r:embed="rId3"/>
          <a:stretch>
            <a:fillRect/>
          </a:stretch>
        </p:blipFill>
        <p:spPr>
          <a:xfrm>
            <a:off x="7539050" y="1137481"/>
            <a:ext cx="2595730" cy="2127985"/>
          </a:xfrm>
          <a:prstGeom prst="rect">
            <a:avLst/>
          </a:prstGeom>
        </p:spPr>
      </p:pic>
      <p:sp>
        <p:nvSpPr>
          <p:cNvPr id="38" name="TextBox 37">
            <a:extLst>
              <a:ext uri="{FF2B5EF4-FFF2-40B4-BE49-F238E27FC236}">
                <a16:creationId xmlns:a16="http://schemas.microsoft.com/office/drawing/2014/main" id="{6A2E86C9-B3B9-41C7-97CD-BC2BFC5B201F}"/>
              </a:ext>
            </a:extLst>
          </p:cNvPr>
          <p:cNvSpPr txBox="1"/>
          <p:nvPr/>
        </p:nvSpPr>
        <p:spPr>
          <a:xfrm>
            <a:off x="218345" y="-52966"/>
            <a:ext cx="11755309" cy="523220"/>
          </a:xfrm>
          <a:prstGeom prst="rect">
            <a:avLst/>
          </a:prstGeom>
          <a:noFill/>
          <a:ln cmpd="sng">
            <a:noFill/>
          </a:ln>
        </p:spPr>
        <p:txBody>
          <a:bodyPr wrap="square">
            <a:spAutoFit/>
          </a:bodyPr>
          <a:lstStyle/>
          <a:p>
            <a:pPr algn="ctr">
              <a:spcBef>
                <a:spcPct val="0"/>
              </a:spcBef>
              <a:spcAft>
                <a:spcPts val="600"/>
              </a:spcAft>
            </a:pPr>
            <a:r>
              <a:rPr lang="en-US" sz="2800" b="1" cap="all">
                <a:ln w="3175" cmpd="sng">
                  <a:noFill/>
                </a:ln>
                <a:solidFill>
                  <a:schemeClr val="bg1"/>
                </a:solidFill>
                <a:latin typeface="+mj-lt"/>
                <a:ea typeface="+mj-ea"/>
                <a:cs typeface="+mj-cs"/>
              </a:rPr>
              <a:t>Task 2.1 : Visualization using Python</a:t>
            </a:r>
          </a:p>
        </p:txBody>
      </p:sp>
      <p:pic>
        <p:nvPicPr>
          <p:cNvPr id="39" name="Picture 38">
            <a:extLst>
              <a:ext uri="{FF2B5EF4-FFF2-40B4-BE49-F238E27FC236}">
                <a16:creationId xmlns:a16="http://schemas.microsoft.com/office/drawing/2014/main" id="{CA95C774-72AF-4251-8B06-55E09F7A2018}"/>
              </a:ext>
            </a:extLst>
          </p:cNvPr>
          <p:cNvPicPr>
            <a:picLocks noChangeAspect="1"/>
          </p:cNvPicPr>
          <p:nvPr/>
        </p:nvPicPr>
        <p:blipFill>
          <a:blip r:embed="rId4"/>
          <a:stretch>
            <a:fillRect/>
          </a:stretch>
        </p:blipFill>
        <p:spPr>
          <a:xfrm>
            <a:off x="1017142" y="3728729"/>
            <a:ext cx="3790696" cy="2996398"/>
          </a:xfrm>
          <a:prstGeom prst="rect">
            <a:avLst/>
          </a:prstGeom>
        </p:spPr>
      </p:pic>
      <p:sp>
        <p:nvSpPr>
          <p:cNvPr id="40" name="TextBox 39">
            <a:extLst>
              <a:ext uri="{FF2B5EF4-FFF2-40B4-BE49-F238E27FC236}">
                <a16:creationId xmlns:a16="http://schemas.microsoft.com/office/drawing/2014/main" id="{675526D0-99EE-4138-8C21-6D3391D70306}"/>
              </a:ext>
            </a:extLst>
          </p:cNvPr>
          <p:cNvSpPr txBox="1"/>
          <p:nvPr/>
        </p:nvSpPr>
        <p:spPr>
          <a:xfrm>
            <a:off x="218345" y="3363039"/>
            <a:ext cx="5761234" cy="369332"/>
          </a:xfrm>
          <a:prstGeom prst="rect">
            <a:avLst/>
          </a:prstGeom>
          <a:noFill/>
        </p:spPr>
        <p:txBody>
          <a:bodyPr wrap="square">
            <a:spAutoFit/>
          </a:bodyPr>
          <a:lstStyle/>
          <a:p>
            <a:pPr algn="ctr"/>
            <a:r>
              <a:rPr lang="en-US" sz="1800" b="0">
                <a:solidFill>
                  <a:schemeClr val="bg1"/>
                </a:solidFill>
                <a:latin typeface="Calibri" panose="020F0502020204030204" pitchFamily="34" charset="0"/>
                <a:cs typeface="Calibri" panose="020F0502020204030204" pitchFamily="34" charset="0"/>
              </a:rPr>
              <a:t>Outlier detection and treatment using quantiles.</a:t>
            </a:r>
            <a:endParaRPr lang="en-US"/>
          </a:p>
        </p:txBody>
      </p:sp>
      <p:pic>
        <p:nvPicPr>
          <p:cNvPr id="41" name="Picture 40">
            <a:extLst>
              <a:ext uri="{FF2B5EF4-FFF2-40B4-BE49-F238E27FC236}">
                <a16:creationId xmlns:a16="http://schemas.microsoft.com/office/drawing/2014/main" id="{EF1EFAD6-89C9-4A23-B959-36107A445D6B}"/>
              </a:ext>
            </a:extLst>
          </p:cNvPr>
          <p:cNvPicPr>
            <a:picLocks noChangeAspect="1"/>
          </p:cNvPicPr>
          <p:nvPr/>
        </p:nvPicPr>
        <p:blipFill>
          <a:blip r:embed="rId5"/>
          <a:stretch>
            <a:fillRect/>
          </a:stretch>
        </p:blipFill>
        <p:spPr>
          <a:xfrm>
            <a:off x="6597926" y="4035425"/>
            <a:ext cx="4131516" cy="2671952"/>
          </a:xfrm>
          <a:prstGeom prst="rect">
            <a:avLst/>
          </a:prstGeom>
        </p:spPr>
      </p:pic>
      <p:sp>
        <p:nvSpPr>
          <p:cNvPr id="42" name="TextBox 41">
            <a:extLst>
              <a:ext uri="{FF2B5EF4-FFF2-40B4-BE49-F238E27FC236}">
                <a16:creationId xmlns:a16="http://schemas.microsoft.com/office/drawing/2014/main" id="{423D81B0-CDA1-44B3-8858-4E4D165FD614}"/>
              </a:ext>
            </a:extLst>
          </p:cNvPr>
          <p:cNvSpPr txBox="1"/>
          <p:nvPr/>
        </p:nvSpPr>
        <p:spPr>
          <a:xfrm>
            <a:off x="5805993" y="3389094"/>
            <a:ext cx="6107986" cy="646331"/>
          </a:xfrm>
          <a:prstGeom prst="rect">
            <a:avLst/>
          </a:prstGeom>
          <a:noFill/>
        </p:spPr>
        <p:txBody>
          <a:bodyPr wrap="square">
            <a:spAutoFit/>
          </a:bodyPr>
          <a:lstStyle/>
          <a:p>
            <a:pPr algn="ctr"/>
            <a:r>
              <a:rPr lang="en-US" b="0" i="0">
                <a:solidFill>
                  <a:schemeClr val="bg1"/>
                </a:solidFill>
                <a:effectLst/>
                <a:latin typeface="-apple-system"/>
              </a:rPr>
              <a:t>The joint plot shows the direct relation between </a:t>
            </a:r>
            <a:r>
              <a:rPr lang="en-US" b="0" i="0" err="1">
                <a:solidFill>
                  <a:schemeClr val="bg1"/>
                </a:solidFill>
                <a:effectLst/>
                <a:latin typeface="-apple-system"/>
              </a:rPr>
              <a:t>asset_cost</a:t>
            </a:r>
            <a:r>
              <a:rPr lang="en-US" b="0" i="0">
                <a:solidFill>
                  <a:schemeClr val="bg1"/>
                </a:solidFill>
                <a:effectLst/>
                <a:latin typeface="-apple-system"/>
              </a:rPr>
              <a:t> and </a:t>
            </a:r>
            <a:r>
              <a:rPr lang="en-US" b="0" i="0" err="1">
                <a:solidFill>
                  <a:schemeClr val="bg1"/>
                </a:solidFill>
                <a:effectLst/>
                <a:latin typeface="-apple-system"/>
              </a:rPr>
              <a:t>disbursed_amount</a:t>
            </a:r>
            <a:r>
              <a:rPr lang="en-US" b="0" i="0">
                <a:solidFill>
                  <a:schemeClr val="bg1"/>
                </a:solidFill>
                <a:effectLst/>
                <a:latin typeface="-apple-system"/>
              </a:rPr>
              <a:t>.</a:t>
            </a:r>
            <a:endParaRPr lang="en-US">
              <a:solidFill>
                <a:schemeClr val="bg1"/>
              </a:solidFill>
            </a:endParaRPr>
          </a:p>
        </p:txBody>
      </p:sp>
      <p:cxnSp>
        <p:nvCxnSpPr>
          <p:cNvPr id="10" name="Straight Connector 9">
            <a:extLst>
              <a:ext uri="{FF2B5EF4-FFF2-40B4-BE49-F238E27FC236}">
                <a16:creationId xmlns:a16="http://schemas.microsoft.com/office/drawing/2014/main" id="{6626969A-A03B-4748-BAE2-1DE1EF8AE281}"/>
              </a:ext>
            </a:extLst>
          </p:cNvPr>
          <p:cNvCxnSpPr>
            <a:cxnSpLocks/>
          </p:cNvCxnSpPr>
          <p:nvPr/>
        </p:nvCxnSpPr>
        <p:spPr>
          <a:xfrm>
            <a:off x="218345" y="370283"/>
            <a:ext cx="11755309" cy="0"/>
          </a:xfrm>
          <a:prstGeom prst="line">
            <a:avLst/>
          </a:prstGeom>
          <a:ln w="19050" cmpd="dbl">
            <a:solidFill>
              <a:schemeClr val="bg1">
                <a:lumMod val="95000"/>
                <a:lumOff val="5000"/>
                <a:alpha val="60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DBA5344-EF41-44CE-8658-70701C36B61F}"/>
              </a:ext>
            </a:extLst>
          </p:cNvPr>
          <p:cNvSpPr txBox="1"/>
          <p:nvPr/>
        </p:nvSpPr>
        <p:spPr>
          <a:xfrm>
            <a:off x="392129" y="604200"/>
            <a:ext cx="5114641" cy="2636465"/>
          </a:xfrm>
          <a:prstGeom prst="rect">
            <a:avLst/>
          </a:prstGeom>
          <a:noFill/>
          <a:ln>
            <a:solidFill>
              <a:schemeClr val="bg2">
                <a:lumMod val="60000"/>
                <a:lumOff val="40000"/>
              </a:schemeClr>
            </a:solidFill>
          </a:ln>
        </p:spPr>
        <p:txBody>
          <a:bodyPr wrap="square" rtlCol="0">
            <a:spAutoFit/>
          </a:bodyPr>
          <a:lstStyle/>
          <a:p>
            <a:pPr algn="l"/>
            <a:endParaRPr lang="en-US"/>
          </a:p>
        </p:txBody>
      </p:sp>
      <p:sp>
        <p:nvSpPr>
          <p:cNvPr id="14" name="TextBox 13">
            <a:extLst>
              <a:ext uri="{FF2B5EF4-FFF2-40B4-BE49-F238E27FC236}">
                <a16:creationId xmlns:a16="http://schemas.microsoft.com/office/drawing/2014/main" id="{8511DE2E-940F-4D23-93B0-12A53ED21931}"/>
              </a:ext>
            </a:extLst>
          </p:cNvPr>
          <p:cNvSpPr txBox="1"/>
          <p:nvPr/>
        </p:nvSpPr>
        <p:spPr>
          <a:xfrm>
            <a:off x="5702836" y="586014"/>
            <a:ext cx="6222094" cy="2636465"/>
          </a:xfrm>
          <a:prstGeom prst="rect">
            <a:avLst/>
          </a:prstGeom>
          <a:noFill/>
          <a:ln>
            <a:solidFill>
              <a:schemeClr val="bg2">
                <a:lumMod val="60000"/>
                <a:lumOff val="40000"/>
              </a:schemeClr>
            </a:solidFill>
          </a:ln>
        </p:spPr>
        <p:txBody>
          <a:bodyPr wrap="square" rtlCol="0">
            <a:spAutoFit/>
          </a:bodyPr>
          <a:lstStyle/>
          <a:p>
            <a:pPr algn="l"/>
            <a:endParaRPr lang="en-US"/>
          </a:p>
        </p:txBody>
      </p:sp>
      <p:sp>
        <p:nvSpPr>
          <p:cNvPr id="15" name="TextBox 14">
            <a:extLst>
              <a:ext uri="{FF2B5EF4-FFF2-40B4-BE49-F238E27FC236}">
                <a16:creationId xmlns:a16="http://schemas.microsoft.com/office/drawing/2014/main" id="{7D694ABF-79F0-4FCE-8414-686CA7519EA9}"/>
              </a:ext>
            </a:extLst>
          </p:cNvPr>
          <p:cNvSpPr txBox="1"/>
          <p:nvPr/>
        </p:nvSpPr>
        <p:spPr>
          <a:xfrm>
            <a:off x="392130" y="3374611"/>
            <a:ext cx="5114640" cy="3350516"/>
          </a:xfrm>
          <a:prstGeom prst="rect">
            <a:avLst/>
          </a:prstGeom>
          <a:noFill/>
          <a:ln>
            <a:solidFill>
              <a:schemeClr val="bg2">
                <a:lumMod val="60000"/>
                <a:lumOff val="40000"/>
              </a:schemeClr>
            </a:solidFill>
          </a:ln>
        </p:spPr>
        <p:txBody>
          <a:bodyPr wrap="square" rtlCol="0">
            <a:spAutoFit/>
          </a:bodyPr>
          <a:lstStyle/>
          <a:p>
            <a:pPr algn="l"/>
            <a:endParaRPr lang="en-US"/>
          </a:p>
        </p:txBody>
      </p:sp>
      <p:sp>
        <p:nvSpPr>
          <p:cNvPr id="16" name="TextBox 15">
            <a:extLst>
              <a:ext uri="{FF2B5EF4-FFF2-40B4-BE49-F238E27FC236}">
                <a16:creationId xmlns:a16="http://schemas.microsoft.com/office/drawing/2014/main" id="{A0B793E5-D77C-4217-A8BC-130E8663488E}"/>
              </a:ext>
            </a:extLst>
          </p:cNvPr>
          <p:cNvSpPr txBox="1"/>
          <p:nvPr/>
        </p:nvSpPr>
        <p:spPr>
          <a:xfrm>
            <a:off x="5691885" y="3387839"/>
            <a:ext cx="6222094" cy="3337287"/>
          </a:xfrm>
          <a:prstGeom prst="rect">
            <a:avLst/>
          </a:prstGeom>
          <a:noFill/>
          <a:ln>
            <a:solidFill>
              <a:schemeClr val="bg2">
                <a:lumMod val="60000"/>
                <a:lumOff val="40000"/>
              </a:schemeClr>
            </a:solidFill>
          </a:ln>
        </p:spPr>
        <p:txBody>
          <a:bodyPr wrap="square" rtlCol="0">
            <a:spAutoFit/>
          </a:bodyPr>
          <a:lstStyle/>
          <a:p>
            <a:pPr algn="l"/>
            <a:endParaRPr lang="en-US"/>
          </a:p>
        </p:txBody>
      </p:sp>
    </p:spTree>
    <p:extLst>
      <p:ext uri="{BB962C8B-B14F-4D97-AF65-F5344CB8AC3E}">
        <p14:creationId xmlns:p14="http://schemas.microsoft.com/office/powerpoint/2010/main" val="330087254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9B971E-3011-49A9-98BD-6A2D0E5B01C6}"/>
              </a:ext>
            </a:extLst>
          </p:cNvPr>
          <p:cNvSpPr txBox="1"/>
          <p:nvPr/>
        </p:nvSpPr>
        <p:spPr>
          <a:xfrm>
            <a:off x="383610" y="207391"/>
            <a:ext cx="11123446" cy="923330"/>
          </a:xfrm>
          <a:prstGeom prst="rect">
            <a:avLst/>
          </a:prstGeom>
          <a:noFill/>
        </p:spPr>
        <p:txBody>
          <a:bodyPr wrap="square">
            <a:spAutoFit/>
          </a:bodyPr>
          <a:lstStyle/>
          <a:p>
            <a:pPr algn="ctr"/>
            <a:r>
              <a:rPr lang="en-US">
                <a:solidFill>
                  <a:schemeClr val="bg1"/>
                </a:solidFill>
                <a:latin typeface="+mj-lt"/>
              </a:rPr>
              <a:t>F</a:t>
            </a:r>
            <a:r>
              <a:rPr lang="en-US" b="0" i="0">
                <a:solidFill>
                  <a:schemeClr val="bg1"/>
                </a:solidFill>
                <a:effectLst/>
                <a:latin typeface="+mj-lt"/>
              </a:rPr>
              <a:t>eaturing Age to analyze demographic distribution of the dataset.</a:t>
            </a:r>
            <a:r>
              <a:rPr lang="en-US" sz="1800" b="0" i="0">
                <a:solidFill>
                  <a:schemeClr val="bg1"/>
                </a:solidFill>
                <a:effectLst/>
                <a:latin typeface="+mj-lt"/>
                <a:cs typeface="Calibri" panose="020F0502020204030204" pitchFamily="34" charset="0"/>
              </a:rPr>
              <a:t> Analysis based on categorical data like Region, Employment Type, CNS Score and Delinquent Account count.</a:t>
            </a:r>
          </a:p>
          <a:p>
            <a:pPr algn="ctr"/>
            <a:endParaRPr lang="en-US">
              <a:solidFill>
                <a:schemeClr val="bg1"/>
              </a:solidFill>
              <a:latin typeface="+mj-lt"/>
            </a:endParaRPr>
          </a:p>
        </p:txBody>
      </p:sp>
      <p:pic>
        <p:nvPicPr>
          <p:cNvPr id="7" name="Picture 6">
            <a:extLst>
              <a:ext uri="{FF2B5EF4-FFF2-40B4-BE49-F238E27FC236}">
                <a16:creationId xmlns:a16="http://schemas.microsoft.com/office/drawing/2014/main" id="{7523589B-F0FD-4788-97D5-97EA8BCDF2EB}"/>
              </a:ext>
            </a:extLst>
          </p:cNvPr>
          <p:cNvPicPr>
            <a:picLocks noChangeAspect="1"/>
          </p:cNvPicPr>
          <p:nvPr/>
        </p:nvPicPr>
        <p:blipFill>
          <a:blip r:embed="rId2"/>
          <a:stretch>
            <a:fillRect/>
          </a:stretch>
        </p:blipFill>
        <p:spPr>
          <a:xfrm>
            <a:off x="684944" y="936856"/>
            <a:ext cx="5445986" cy="3797235"/>
          </a:xfrm>
          <a:prstGeom prst="rect">
            <a:avLst/>
          </a:prstGeom>
        </p:spPr>
      </p:pic>
      <p:sp>
        <p:nvSpPr>
          <p:cNvPr id="9" name="TextBox 8">
            <a:extLst>
              <a:ext uri="{FF2B5EF4-FFF2-40B4-BE49-F238E27FC236}">
                <a16:creationId xmlns:a16="http://schemas.microsoft.com/office/drawing/2014/main" id="{11181C51-B830-43D2-A1AA-A1909DC2604F}"/>
              </a:ext>
            </a:extLst>
          </p:cNvPr>
          <p:cNvSpPr txBox="1"/>
          <p:nvPr/>
        </p:nvSpPr>
        <p:spPr>
          <a:xfrm>
            <a:off x="6780944" y="442728"/>
            <a:ext cx="4600252" cy="369332"/>
          </a:xfrm>
          <a:prstGeom prst="rect">
            <a:avLst/>
          </a:prstGeom>
          <a:noFill/>
        </p:spPr>
        <p:txBody>
          <a:bodyPr wrap="square">
            <a:spAutoFit/>
          </a:bodyPr>
          <a:lstStyle/>
          <a:p>
            <a:pPr algn="just"/>
            <a:endParaRPr lang="en-US" sz="1800" b="0" i="0">
              <a:solidFill>
                <a:schemeClr val="bg1"/>
              </a:solidFill>
              <a:effectLst/>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2E0476FA-4904-4EE5-9569-645EBFC04DD7}"/>
              </a:ext>
            </a:extLst>
          </p:cNvPr>
          <p:cNvPicPr>
            <a:picLocks noChangeAspect="1"/>
          </p:cNvPicPr>
          <p:nvPr/>
        </p:nvPicPr>
        <p:blipFill>
          <a:blip r:embed="rId3"/>
          <a:stretch>
            <a:fillRect/>
          </a:stretch>
        </p:blipFill>
        <p:spPr>
          <a:xfrm>
            <a:off x="6245135" y="936856"/>
            <a:ext cx="4820132" cy="3797235"/>
          </a:xfrm>
          <a:prstGeom prst="rect">
            <a:avLst/>
          </a:prstGeom>
        </p:spPr>
      </p:pic>
      <p:pic>
        <p:nvPicPr>
          <p:cNvPr id="12" name="Picture 11">
            <a:extLst>
              <a:ext uri="{FF2B5EF4-FFF2-40B4-BE49-F238E27FC236}">
                <a16:creationId xmlns:a16="http://schemas.microsoft.com/office/drawing/2014/main" id="{C8C7398F-ECD5-4A03-80EE-41449E4CA6BA}"/>
              </a:ext>
            </a:extLst>
          </p:cNvPr>
          <p:cNvPicPr>
            <a:picLocks noChangeAspect="1"/>
          </p:cNvPicPr>
          <p:nvPr/>
        </p:nvPicPr>
        <p:blipFill>
          <a:blip r:embed="rId4"/>
          <a:stretch>
            <a:fillRect/>
          </a:stretch>
        </p:blipFill>
        <p:spPr>
          <a:xfrm>
            <a:off x="8280971" y="5375700"/>
            <a:ext cx="2866490" cy="1274909"/>
          </a:xfrm>
          <a:prstGeom prst="rect">
            <a:avLst/>
          </a:prstGeom>
        </p:spPr>
      </p:pic>
      <p:sp>
        <p:nvSpPr>
          <p:cNvPr id="14" name="TextBox 13">
            <a:extLst>
              <a:ext uri="{FF2B5EF4-FFF2-40B4-BE49-F238E27FC236}">
                <a16:creationId xmlns:a16="http://schemas.microsoft.com/office/drawing/2014/main" id="{360C0611-6D7E-48C1-BD71-2EBC54046165}"/>
              </a:ext>
            </a:extLst>
          </p:cNvPr>
          <p:cNvSpPr txBox="1"/>
          <p:nvPr/>
        </p:nvSpPr>
        <p:spPr>
          <a:xfrm>
            <a:off x="7428216" y="4729586"/>
            <a:ext cx="4380174" cy="646331"/>
          </a:xfrm>
          <a:prstGeom prst="rect">
            <a:avLst/>
          </a:prstGeom>
          <a:noFill/>
        </p:spPr>
        <p:txBody>
          <a:bodyPr wrap="square">
            <a:spAutoFit/>
          </a:bodyPr>
          <a:lstStyle/>
          <a:p>
            <a:pPr algn="ctr"/>
            <a:r>
              <a:rPr lang="en-US">
                <a:solidFill>
                  <a:schemeClr val="bg1"/>
                </a:solidFill>
                <a:latin typeface="-apple-system"/>
              </a:rPr>
              <a:t>T</a:t>
            </a:r>
            <a:r>
              <a:rPr lang="en-US" b="0" i="0">
                <a:solidFill>
                  <a:schemeClr val="bg1"/>
                </a:solidFill>
                <a:effectLst/>
                <a:latin typeface="-apple-system"/>
              </a:rPr>
              <a:t>here is a significant difference in disbursed amount means as per loan status.</a:t>
            </a:r>
            <a:endParaRPr lang="en-US">
              <a:solidFill>
                <a:schemeClr val="bg1"/>
              </a:solidFill>
            </a:endParaRPr>
          </a:p>
        </p:txBody>
      </p:sp>
      <p:sp>
        <p:nvSpPr>
          <p:cNvPr id="2" name="TextBox 1">
            <a:extLst>
              <a:ext uri="{FF2B5EF4-FFF2-40B4-BE49-F238E27FC236}">
                <a16:creationId xmlns:a16="http://schemas.microsoft.com/office/drawing/2014/main" id="{ED7EF9D7-0357-4B57-9A77-30B6E2C263B4}"/>
              </a:ext>
            </a:extLst>
          </p:cNvPr>
          <p:cNvSpPr txBox="1"/>
          <p:nvPr/>
        </p:nvSpPr>
        <p:spPr>
          <a:xfrm>
            <a:off x="383610" y="165051"/>
            <a:ext cx="11524138" cy="4600915"/>
          </a:xfrm>
          <a:prstGeom prst="rect">
            <a:avLst/>
          </a:prstGeom>
          <a:noFill/>
          <a:ln>
            <a:solidFill>
              <a:schemeClr val="bg2">
                <a:lumMod val="60000"/>
                <a:lumOff val="40000"/>
              </a:schemeClr>
            </a:solidFill>
          </a:ln>
        </p:spPr>
        <p:txBody>
          <a:bodyPr wrap="square" rtlCol="0">
            <a:spAutoFit/>
          </a:bodyPr>
          <a:lstStyle/>
          <a:p>
            <a:pPr algn="l"/>
            <a:endParaRPr lang="en-US"/>
          </a:p>
        </p:txBody>
      </p:sp>
      <p:sp>
        <p:nvSpPr>
          <p:cNvPr id="3" name="TextBox 2">
            <a:extLst>
              <a:ext uri="{FF2B5EF4-FFF2-40B4-BE49-F238E27FC236}">
                <a16:creationId xmlns:a16="http://schemas.microsoft.com/office/drawing/2014/main" id="{F559C118-6ADC-4F47-B993-63D79A105E88}"/>
              </a:ext>
            </a:extLst>
          </p:cNvPr>
          <p:cNvSpPr txBox="1"/>
          <p:nvPr/>
        </p:nvSpPr>
        <p:spPr>
          <a:xfrm>
            <a:off x="7428216" y="4816284"/>
            <a:ext cx="4479532" cy="1865937"/>
          </a:xfrm>
          <a:prstGeom prst="rect">
            <a:avLst/>
          </a:prstGeom>
          <a:noFill/>
          <a:ln>
            <a:solidFill>
              <a:schemeClr val="bg2">
                <a:lumMod val="60000"/>
                <a:lumOff val="40000"/>
              </a:schemeClr>
            </a:solidFill>
          </a:ln>
        </p:spPr>
        <p:txBody>
          <a:bodyPr wrap="square" rtlCol="0">
            <a:spAutoFit/>
          </a:bodyPr>
          <a:lstStyle/>
          <a:p>
            <a:pPr algn="l"/>
            <a:endParaRPr lang="en-US"/>
          </a:p>
        </p:txBody>
      </p:sp>
      <p:sp>
        <p:nvSpPr>
          <p:cNvPr id="11" name="TextBox 10">
            <a:extLst>
              <a:ext uri="{FF2B5EF4-FFF2-40B4-BE49-F238E27FC236}">
                <a16:creationId xmlns:a16="http://schemas.microsoft.com/office/drawing/2014/main" id="{7230D2DB-9E0A-4A34-A487-6411B1EF9F0D}"/>
              </a:ext>
            </a:extLst>
          </p:cNvPr>
          <p:cNvSpPr txBox="1"/>
          <p:nvPr/>
        </p:nvSpPr>
        <p:spPr>
          <a:xfrm>
            <a:off x="383610" y="4834727"/>
            <a:ext cx="6869945" cy="1754326"/>
          </a:xfrm>
          <a:prstGeom prst="rect">
            <a:avLst/>
          </a:prstGeom>
          <a:noFill/>
          <a:ln>
            <a:solidFill>
              <a:schemeClr val="bg2">
                <a:lumMod val="60000"/>
                <a:lumOff val="40000"/>
              </a:schemeClr>
            </a:solidFill>
          </a:ln>
        </p:spPr>
        <p:txBody>
          <a:bodyPr wrap="square">
            <a:spAutoFit/>
          </a:bodyPr>
          <a:lstStyle/>
          <a:p>
            <a:pPr marL="285750" indent="-285750" algn="just">
              <a:buFont typeface="Wingdings" panose="05000000000000000000" pitchFamily="2" charset="2"/>
              <a:buChar char="Ø"/>
            </a:pPr>
            <a:r>
              <a:rPr lang="en-US" b="1" i="0">
                <a:solidFill>
                  <a:schemeClr val="bg1"/>
                </a:solidFill>
                <a:effectLst/>
              </a:rPr>
              <a:t>Unemployment type belongs to the lower age group which further confirms the label chosen, lower age group might yet to be employed and forms the educational loan portfolio of the bank. This section is more susceptible to default. </a:t>
            </a:r>
            <a:endParaRPr lang="en-US" b="1">
              <a:solidFill>
                <a:schemeClr val="bg1"/>
              </a:solidFill>
            </a:endParaRPr>
          </a:p>
          <a:p>
            <a:pPr marL="285750" indent="-285750" algn="just">
              <a:buFont typeface="Wingdings" panose="05000000000000000000" pitchFamily="2" charset="2"/>
              <a:buChar char="Ø"/>
            </a:pPr>
            <a:r>
              <a:rPr lang="en-US" b="1" i="0">
                <a:solidFill>
                  <a:schemeClr val="bg1"/>
                </a:solidFill>
                <a:effectLst/>
              </a:rPr>
              <a:t>Individuals with lower bureau score and high delinquent accounts are more susceptible to default.</a:t>
            </a:r>
            <a:r>
              <a:rPr lang="en-US" b="1" i="0">
                <a:effectLst/>
              </a:rPr>
              <a:t>.</a:t>
            </a:r>
          </a:p>
        </p:txBody>
      </p:sp>
    </p:spTree>
    <p:extLst>
      <p:ext uri="{BB962C8B-B14F-4D97-AF65-F5344CB8AC3E}">
        <p14:creationId xmlns:p14="http://schemas.microsoft.com/office/powerpoint/2010/main" val="307468562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C782A0-775A-4D84-A5A1-909D6E5BAC9F}"/>
              </a:ext>
            </a:extLst>
          </p:cNvPr>
          <p:cNvPicPr>
            <a:picLocks noChangeAspect="1"/>
          </p:cNvPicPr>
          <p:nvPr/>
        </p:nvPicPr>
        <p:blipFill>
          <a:blip r:embed="rId2"/>
          <a:stretch>
            <a:fillRect/>
          </a:stretch>
        </p:blipFill>
        <p:spPr>
          <a:xfrm>
            <a:off x="287544" y="1042668"/>
            <a:ext cx="3457736" cy="2386332"/>
          </a:xfrm>
          <a:prstGeom prst="rect">
            <a:avLst/>
          </a:prstGeom>
        </p:spPr>
      </p:pic>
      <p:pic>
        <p:nvPicPr>
          <p:cNvPr id="5" name="Picture 4">
            <a:extLst>
              <a:ext uri="{FF2B5EF4-FFF2-40B4-BE49-F238E27FC236}">
                <a16:creationId xmlns:a16="http://schemas.microsoft.com/office/drawing/2014/main" id="{B333B571-73CF-4A5D-910C-9CD8B90A2DD4}"/>
              </a:ext>
            </a:extLst>
          </p:cNvPr>
          <p:cNvPicPr>
            <a:picLocks noChangeAspect="1"/>
          </p:cNvPicPr>
          <p:nvPr/>
        </p:nvPicPr>
        <p:blipFill>
          <a:blip r:embed="rId3"/>
          <a:stretch>
            <a:fillRect/>
          </a:stretch>
        </p:blipFill>
        <p:spPr>
          <a:xfrm>
            <a:off x="3852625" y="1021549"/>
            <a:ext cx="3607354" cy="2386331"/>
          </a:xfrm>
          <a:prstGeom prst="rect">
            <a:avLst/>
          </a:prstGeom>
        </p:spPr>
      </p:pic>
      <p:pic>
        <p:nvPicPr>
          <p:cNvPr id="7" name="Picture 6">
            <a:extLst>
              <a:ext uri="{FF2B5EF4-FFF2-40B4-BE49-F238E27FC236}">
                <a16:creationId xmlns:a16="http://schemas.microsoft.com/office/drawing/2014/main" id="{FE062F78-3A0A-4568-85CB-321602A4DD41}"/>
              </a:ext>
            </a:extLst>
          </p:cNvPr>
          <p:cNvPicPr>
            <a:picLocks noChangeAspect="1"/>
          </p:cNvPicPr>
          <p:nvPr/>
        </p:nvPicPr>
        <p:blipFill>
          <a:blip r:embed="rId4"/>
          <a:stretch>
            <a:fillRect/>
          </a:stretch>
        </p:blipFill>
        <p:spPr>
          <a:xfrm>
            <a:off x="7567325" y="1123604"/>
            <a:ext cx="4281434" cy="2252517"/>
          </a:xfrm>
          <a:prstGeom prst="rect">
            <a:avLst/>
          </a:prstGeom>
        </p:spPr>
      </p:pic>
      <p:pic>
        <p:nvPicPr>
          <p:cNvPr id="9" name="Picture 8">
            <a:extLst>
              <a:ext uri="{FF2B5EF4-FFF2-40B4-BE49-F238E27FC236}">
                <a16:creationId xmlns:a16="http://schemas.microsoft.com/office/drawing/2014/main" id="{F477FE0D-7D16-4457-B7B0-08BD6727D35D}"/>
              </a:ext>
            </a:extLst>
          </p:cNvPr>
          <p:cNvPicPr>
            <a:picLocks noChangeAspect="1"/>
          </p:cNvPicPr>
          <p:nvPr/>
        </p:nvPicPr>
        <p:blipFill>
          <a:blip r:embed="rId5"/>
          <a:stretch>
            <a:fillRect/>
          </a:stretch>
        </p:blipFill>
        <p:spPr>
          <a:xfrm>
            <a:off x="6628121" y="3619608"/>
            <a:ext cx="5207708" cy="2702485"/>
          </a:xfrm>
          <a:prstGeom prst="rect">
            <a:avLst/>
          </a:prstGeom>
        </p:spPr>
      </p:pic>
      <p:pic>
        <p:nvPicPr>
          <p:cNvPr id="11" name="Picture 10">
            <a:extLst>
              <a:ext uri="{FF2B5EF4-FFF2-40B4-BE49-F238E27FC236}">
                <a16:creationId xmlns:a16="http://schemas.microsoft.com/office/drawing/2014/main" id="{A60139E3-8590-4894-9B7F-6FA8CC77BACA}"/>
              </a:ext>
            </a:extLst>
          </p:cNvPr>
          <p:cNvPicPr>
            <a:picLocks noChangeAspect="1"/>
          </p:cNvPicPr>
          <p:nvPr/>
        </p:nvPicPr>
        <p:blipFill>
          <a:blip r:embed="rId6"/>
          <a:stretch>
            <a:fillRect/>
          </a:stretch>
        </p:blipFill>
        <p:spPr>
          <a:xfrm>
            <a:off x="343240" y="3554859"/>
            <a:ext cx="5831529" cy="2849872"/>
          </a:xfrm>
          <a:prstGeom prst="rect">
            <a:avLst/>
          </a:prstGeom>
        </p:spPr>
      </p:pic>
      <p:sp>
        <p:nvSpPr>
          <p:cNvPr id="13" name="TextBox 12">
            <a:extLst>
              <a:ext uri="{FF2B5EF4-FFF2-40B4-BE49-F238E27FC236}">
                <a16:creationId xmlns:a16="http://schemas.microsoft.com/office/drawing/2014/main" id="{D43E2DBC-B4A3-4962-BBB8-D0871EAEEAF1}"/>
              </a:ext>
            </a:extLst>
          </p:cNvPr>
          <p:cNvSpPr txBox="1"/>
          <p:nvPr/>
        </p:nvSpPr>
        <p:spPr>
          <a:xfrm>
            <a:off x="281079" y="77103"/>
            <a:ext cx="11567680" cy="923330"/>
          </a:xfrm>
          <a:prstGeom prst="rect">
            <a:avLst/>
          </a:prstGeom>
          <a:noFill/>
        </p:spPr>
        <p:txBody>
          <a:bodyPr wrap="square">
            <a:spAutoFit/>
          </a:bodyPr>
          <a:lstStyle/>
          <a:p>
            <a:pPr algn="ctr"/>
            <a:endParaRPr lang="en-US">
              <a:solidFill>
                <a:schemeClr val="bg1"/>
              </a:solidFill>
              <a:latin typeface="Calibri" panose="020F0502020204030204" pitchFamily="34" charset="0"/>
              <a:cs typeface="Calibri" panose="020F0502020204030204" pitchFamily="34" charset="0"/>
            </a:endParaRPr>
          </a:p>
          <a:p>
            <a:pPr algn="ctr"/>
            <a:endParaRPr lang="en-US">
              <a:solidFill>
                <a:schemeClr val="bg1"/>
              </a:solidFill>
              <a:latin typeface="Calibri" panose="020F0502020204030204" pitchFamily="34" charset="0"/>
              <a:cs typeface="Calibri" panose="020F0502020204030204" pitchFamily="34" charset="0"/>
            </a:endParaRPr>
          </a:p>
          <a:p>
            <a:pPr algn="ctr"/>
            <a:r>
              <a:rPr lang="en-US" b="1">
                <a:solidFill>
                  <a:schemeClr val="bg1"/>
                </a:solidFill>
                <a:latin typeface="Calibri" panose="020F0502020204030204" pitchFamily="34" charset="0"/>
                <a:cs typeface="Calibri" panose="020F0502020204030204" pitchFamily="34" charset="0"/>
              </a:rPr>
              <a:t>Univariate analysis of various features of the dataset</a:t>
            </a:r>
            <a:endParaRPr lang="en-US" b="1" i="0">
              <a:solidFill>
                <a:schemeClr val="bg1"/>
              </a:solidFill>
              <a:effectLst/>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10B7FF57-54CE-41A4-83CB-24717BB8B6E8}"/>
              </a:ext>
            </a:extLst>
          </p:cNvPr>
          <p:cNvSpPr txBox="1"/>
          <p:nvPr/>
        </p:nvSpPr>
        <p:spPr>
          <a:xfrm>
            <a:off x="343241" y="12687"/>
            <a:ext cx="11492588" cy="523220"/>
          </a:xfrm>
          <a:prstGeom prst="rect">
            <a:avLst/>
          </a:prstGeom>
          <a:noFill/>
        </p:spPr>
        <p:txBody>
          <a:bodyPr wrap="square">
            <a:spAutoFit/>
          </a:bodyPr>
          <a:lstStyle/>
          <a:p>
            <a:pPr algn="ctr">
              <a:spcBef>
                <a:spcPct val="0"/>
              </a:spcBef>
              <a:spcAft>
                <a:spcPts val="600"/>
              </a:spcAft>
            </a:pPr>
            <a:r>
              <a:rPr lang="en-US" sz="2800" b="1" cap="all">
                <a:ln w="3175" cmpd="sng">
                  <a:noFill/>
                </a:ln>
                <a:solidFill>
                  <a:schemeClr val="bg1"/>
                </a:solidFill>
                <a:latin typeface="+mj-lt"/>
                <a:ea typeface="+mj-ea"/>
                <a:cs typeface="+mj-cs"/>
              </a:rPr>
              <a:t>Task 2.2 : </a:t>
            </a:r>
            <a:r>
              <a:rPr lang="en-IN" sz="2800" b="1" cap="all">
                <a:ln w="3175" cmpd="sng">
                  <a:noFill/>
                </a:ln>
                <a:solidFill>
                  <a:schemeClr val="bg1"/>
                </a:solidFill>
                <a:latin typeface="+mj-lt"/>
                <a:ea typeface="+mj-ea"/>
                <a:cs typeface="+mj-cs"/>
              </a:rPr>
              <a:t>Exploratory Data Analysis</a:t>
            </a:r>
            <a:endParaRPr lang="en-US" sz="2800" b="1" cap="all">
              <a:ln w="3175" cmpd="sng">
                <a:noFill/>
              </a:ln>
              <a:solidFill>
                <a:schemeClr val="bg1"/>
              </a:solidFill>
              <a:latin typeface="+mj-lt"/>
              <a:ea typeface="+mj-ea"/>
              <a:cs typeface="+mj-cs"/>
            </a:endParaRPr>
          </a:p>
        </p:txBody>
      </p:sp>
      <p:cxnSp>
        <p:nvCxnSpPr>
          <p:cNvPr id="6" name="Straight Connector 5">
            <a:extLst>
              <a:ext uri="{FF2B5EF4-FFF2-40B4-BE49-F238E27FC236}">
                <a16:creationId xmlns:a16="http://schemas.microsoft.com/office/drawing/2014/main" id="{3485BBFA-9472-4188-9C7B-A7063937A3BD}"/>
              </a:ext>
            </a:extLst>
          </p:cNvPr>
          <p:cNvCxnSpPr/>
          <p:nvPr/>
        </p:nvCxnSpPr>
        <p:spPr>
          <a:xfrm>
            <a:off x="287544" y="535907"/>
            <a:ext cx="11548285" cy="0"/>
          </a:xfrm>
          <a:prstGeom prst="line">
            <a:avLst/>
          </a:prstGeom>
          <a:ln w="19050">
            <a:solidFill>
              <a:schemeClr val="bg1">
                <a:alpha val="60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AC51B7C-0E12-42D6-933A-3D5E8C2A9454}"/>
              </a:ext>
            </a:extLst>
          </p:cNvPr>
          <p:cNvSpPr txBox="1"/>
          <p:nvPr/>
        </p:nvSpPr>
        <p:spPr>
          <a:xfrm>
            <a:off x="336776" y="994711"/>
            <a:ext cx="11567680" cy="5494557"/>
          </a:xfrm>
          <a:prstGeom prst="rect">
            <a:avLst/>
          </a:prstGeom>
          <a:noFill/>
          <a:ln>
            <a:solidFill>
              <a:schemeClr val="bg2">
                <a:lumMod val="60000"/>
                <a:lumOff val="40000"/>
              </a:schemeClr>
            </a:solidFill>
          </a:ln>
        </p:spPr>
        <p:txBody>
          <a:bodyPr wrap="square" rtlCol="0">
            <a:spAutoFit/>
          </a:bodyPr>
          <a:lstStyle/>
          <a:p>
            <a:pPr algn="l"/>
            <a:endParaRPr lang="en-US"/>
          </a:p>
        </p:txBody>
      </p:sp>
    </p:spTree>
    <p:extLst>
      <p:ext uri="{BB962C8B-B14F-4D97-AF65-F5344CB8AC3E}">
        <p14:creationId xmlns:p14="http://schemas.microsoft.com/office/powerpoint/2010/main" val="321244711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A02C2E-0B88-467F-B9FD-9402B347F190}"/>
              </a:ext>
            </a:extLst>
          </p:cNvPr>
          <p:cNvPicPr>
            <a:picLocks noChangeAspect="1"/>
          </p:cNvPicPr>
          <p:nvPr/>
        </p:nvPicPr>
        <p:blipFill>
          <a:blip r:embed="rId2"/>
          <a:stretch>
            <a:fillRect/>
          </a:stretch>
        </p:blipFill>
        <p:spPr>
          <a:xfrm>
            <a:off x="386595" y="741682"/>
            <a:ext cx="3555782" cy="1925007"/>
          </a:xfrm>
          <a:prstGeom prst="rect">
            <a:avLst/>
          </a:prstGeom>
        </p:spPr>
      </p:pic>
      <p:sp>
        <p:nvSpPr>
          <p:cNvPr id="5" name="TextBox 4">
            <a:extLst>
              <a:ext uri="{FF2B5EF4-FFF2-40B4-BE49-F238E27FC236}">
                <a16:creationId xmlns:a16="http://schemas.microsoft.com/office/drawing/2014/main" id="{790BB479-FB4D-4BB6-B2D8-1F811EEDD7D2}"/>
              </a:ext>
            </a:extLst>
          </p:cNvPr>
          <p:cNvSpPr txBox="1"/>
          <p:nvPr/>
        </p:nvSpPr>
        <p:spPr>
          <a:xfrm>
            <a:off x="262472" y="225319"/>
            <a:ext cx="11583631" cy="369331"/>
          </a:xfrm>
          <a:prstGeom prst="rect">
            <a:avLst/>
          </a:prstGeom>
          <a:noFill/>
        </p:spPr>
        <p:txBody>
          <a:bodyPr wrap="square">
            <a:spAutoFit/>
          </a:bodyPr>
          <a:lstStyle/>
          <a:p>
            <a:pPr algn="ctr"/>
            <a:r>
              <a:rPr lang="en-US" b="1">
                <a:solidFill>
                  <a:schemeClr val="bg1"/>
                </a:solidFill>
                <a:latin typeface="Calibri" panose="020F0502020204030204" pitchFamily="34" charset="0"/>
                <a:cs typeface="Calibri" panose="020F0502020204030204" pitchFamily="34" charset="0"/>
              </a:rPr>
              <a:t>Bivariate analysis of various features of the dataset</a:t>
            </a:r>
            <a:endParaRPr lang="en-US" b="1" i="0">
              <a:solidFill>
                <a:schemeClr val="bg1"/>
              </a:solidFill>
              <a:effectLst/>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C409C8C9-C987-46AB-AB3C-723E9277EB18}"/>
              </a:ext>
            </a:extLst>
          </p:cNvPr>
          <p:cNvPicPr>
            <a:picLocks noChangeAspect="1"/>
          </p:cNvPicPr>
          <p:nvPr/>
        </p:nvPicPr>
        <p:blipFill>
          <a:blip r:embed="rId3"/>
          <a:stretch>
            <a:fillRect/>
          </a:stretch>
        </p:blipFill>
        <p:spPr>
          <a:xfrm>
            <a:off x="4122019" y="717437"/>
            <a:ext cx="3466085" cy="1969604"/>
          </a:xfrm>
          <a:prstGeom prst="rect">
            <a:avLst/>
          </a:prstGeom>
        </p:spPr>
      </p:pic>
      <p:pic>
        <p:nvPicPr>
          <p:cNvPr id="9" name="Picture 8">
            <a:extLst>
              <a:ext uri="{FF2B5EF4-FFF2-40B4-BE49-F238E27FC236}">
                <a16:creationId xmlns:a16="http://schemas.microsoft.com/office/drawing/2014/main" id="{C87F5639-5155-4BFE-A833-4D419872AC76}"/>
              </a:ext>
            </a:extLst>
          </p:cNvPr>
          <p:cNvPicPr>
            <a:picLocks noChangeAspect="1"/>
          </p:cNvPicPr>
          <p:nvPr/>
        </p:nvPicPr>
        <p:blipFill>
          <a:blip r:embed="rId4"/>
          <a:stretch>
            <a:fillRect/>
          </a:stretch>
        </p:blipFill>
        <p:spPr>
          <a:xfrm>
            <a:off x="8069982" y="741682"/>
            <a:ext cx="3996674" cy="1828311"/>
          </a:xfrm>
          <a:prstGeom prst="rect">
            <a:avLst/>
          </a:prstGeom>
        </p:spPr>
      </p:pic>
      <p:pic>
        <p:nvPicPr>
          <p:cNvPr id="11" name="Picture 10">
            <a:extLst>
              <a:ext uri="{FF2B5EF4-FFF2-40B4-BE49-F238E27FC236}">
                <a16:creationId xmlns:a16="http://schemas.microsoft.com/office/drawing/2014/main" id="{156A08D3-DED9-4A0D-B277-F216DE35403D}"/>
              </a:ext>
            </a:extLst>
          </p:cNvPr>
          <p:cNvPicPr>
            <a:picLocks noChangeAspect="1"/>
          </p:cNvPicPr>
          <p:nvPr/>
        </p:nvPicPr>
        <p:blipFill>
          <a:blip r:embed="rId5"/>
          <a:stretch>
            <a:fillRect/>
          </a:stretch>
        </p:blipFill>
        <p:spPr>
          <a:xfrm>
            <a:off x="8388469" y="3429000"/>
            <a:ext cx="3154492" cy="2453029"/>
          </a:xfrm>
          <a:prstGeom prst="rect">
            <a:avLst/>
          </a:prstGeom>
        </p:spPr>
      </p:pic>
      <p:pic>
        <p:nvPicPr>
          <p:cNvPr id="13" name="Picture 12">
            <a:extLst>
              <a:ext uri="{FF2B5EF4-FFF2-40B4-BE49-F238E27FC236}">
                <a16:creationId xmlns:a16="http://schemas.microsoft.com/office/drawing/2014/main" id="{E27B468C-B134-4381-A419-1B6B7AFDB93A}"/>
              </a:ext>
            </a:extLst>
          </p:cNvPr>
          <p:cNvPicPr>
            <a:picLocks noChangeAspect="1"/>
          </p:cNvPicPr>
          <p:nvPr/>
        </p:nvPicPr>
        <p:blipFill>
          <a:blip r:embed="rId6"/>
          <a:stretch>
            <a:fillRect/>
          </a:stretch>
        </p:blipFill>
        <p:spPr>
          <a:xfrm>
            <a:off x="706280" y="4366510"/>
            <a:ext cx="6472193" cy="1884144"/>
          </a:xfrm>
          <a:prstGeom prst="rect">
            <a:avLst/>
          </a:prstGeom>
        </p:spPr>
      </p:pic>
      <p:sp>
        <p:nvSpPr>
          <p:cNvPr id="14" name="TextBox 13">
            <a:extLst>
              <a:ext uri="{FF2B5EF4-FFF2-40B4-BE49-F238E27FC236}">
                <a16:creationId xmlns:a16="http://schemas.microsoft.com/office/drawing/2014/main" id="{5F8F611C-51DA-4FCE-8D70-296E92DDD194}"/>
              </a:ext>
            </a:extLst>
          </p:cNvPr>
          <p:cNvSpPr txBox="1"/>
          <p:nvPr/>
        </p:nvSpPr>
        <p:spPr>
          <a:xfrm>
            <a:off x="218263" y="2690336"/>
            <a:ext cx="7807511" cy="1477328"/>
          </a:xfrm>
          <a:prstGeom prst="rect">
            <a:avLst/>
          </a:prstGeom>
          <a:noFill/>
          <a:ln>
            <a:noFill/>
          </a:ln>
        </p:spPr>
        <p:txBody>
          <a:bodyPr wrap="square">
            <a:spAutoFit/>
          </a:bodyPr>
          <a:lstStyle/>
          <a:p>
            <a:pPr marL="285750" indent="-285750" algn="just">
              <a:buFont typeface="Wingdings" panose="05000000000000000000" pitchFamily="2" charset="2"/>
              <a:buChar char="Ø"/>
            </a:pPr>
            <a:r>
              <a:rPr lang="en-US" b="0" i="0">
                <a:solidFill>
                  <a:schemeClr val="bg1"/>
                </a:solidFill>
                <a:effectLst/>
                <a:latin typeface="-apple-system"/>
              </a:rPr>
              <a:t>Unemployed customers lie in the age bracket of 20-30 years with maximum 3 delinquent accounts and </a:t>
            </a:r>
            <a:r>
              <a:rPr lang="en-US" b="0" i="0" err="1">
                <a:solidFill>
                  <a:schemeClr val="bg1"/>
                </a:solidFill>
                <a:effectLst/>
                <a:latin typeface="-apple-system"/>
              </a:rPr>
              <a:t>disbursed_amount</a:t>
            </a:r>
            <a:r>
              <a:rPr lang="en-US" b="0" i="0">
                <a:solidFill>
                  <a:schemeClr val="bg1"/>
                </a:solidFill>
                <a:effectLst/>
                <a:latin typeface="-apple-system"/>
              </a:rPr>
              <a:t> in the range of 25000-100000.</a:t>
            </a:r>
          </a:p>
          <a:p>
            <a:pPr marL="285750" indent="-285750" algn="just">
              <a:buFont typeface="Wingdings" panose="05000000000000000000" pitchFamily="2" charset="2"/>
              <a:buChar char="Ø"/>
            </a:pPr>
            <a:r>
              <a:rPr lang="en-US" b="0" i="0">
                <a:solidFill>
                  <a:schemeClr val="bg1"/>
                </a:solidFill>
                <a:effectLst/>
                <a:latin typeface="-apple-system"/>
              </a:rPr>
              <a:t>The customers having </a:t>
            </a:r>
            <a:r>
              <a:rPr lang="en-US" b="0" i="0" err="1">
                <a:solidFill>
                  <a:schemeClr val="bg1"/>
                </a:solidFill>
                <a:effectLst/>
                <a:latin typeface="-apple-system"/>
              </a:rPr>
              <a:t>disbursed_amount</a:t>
            </a:r>
            <a:r>
              <a:rPr lang="en-US" b="0" i="0">
                <a:solidFill>
                  <a:schemeClr val="bg1"/>
                </a:solidFill>
                <a:effectLst/>
                <a:latin typeface="-apple-system"/>
              </a:rPr>
              <a:t> </a:t>
            </a:r>
            <a:r>
              <a:rPr lang="en-US">
                <a:solidFill>
                  <a:schemeClr val="bg1"/>
                </a:solidFill>
                <a:latin typeface="-apple-system"/>
              </a:rPr>
              <a:t>&gt; </a:t>
            </a:r>
            <a:r>
              <a:rPr lang="en-US" b="0" i="0">
                <a:solidFill>
                  <a:schemeClr val="bg1"/>
                </a:solidFill>
                <a:effectLst/>
                <a:latin typeface="-apple-system"/>
              </a:rPr>
              <a:t>100000 are mostly Self employed or Salaried. </a:t>
            </a:r>
          </a:p>
          <a:p>
            <a:pPr marL="285750" indent="-285750" algn="just">
              <a:buFont typeface="Wingdings" panose="05000000000000000000" pitchFamily="2" charset="2"/>
              <a:buChar char="Ø"/>
            </a:pPr>
            <a:r>
              <a:rPr lang="en-US" b="0" i="0">
                <a:solidFill>
                  <a:schemeClr val="bg1"/>
                </a:solidFill>
                <a:effectLst/>
                <a:latin typeface="-apple-system"/>
              </a:rPr>
              <a:t>Mainly the Self employed people have high number of delinquent accounts. </a:t>
            </a:r>
          </a:p>
        </p:txBody>
      </p:sp>
      <p:sp>
        <p:nvSpPr>
          <p:cNvPr id="15" name="TextBox 14">
            <a:extLst>
              <a:ext uri="{FF2B5EF4-FFF2-40B4-BE49-F238E27FC236}">
                <a16:creationId xmlns:a16="http://schemas.microsoft.com/office/drawing/2014/main" id="{4929A5C1-2C00-4486-BA22-7DBECA2F55CE}"/>
              </a:ext>
            </a:extLst>
          </p:cNvPr>
          <p:cNvSpPr txBox="1"/>
          <p:nvPr/>
        </p:nvSpPr>
        <p:spPr>
          <a:xfrm>
            <a:off x="8410353" y="2666689"/>
            <a:ext cx="3563384" cy="646331"/>
          </a:xfrm>
          <a:prstGeom prst="rect">
            <a:avLst/>
          </a:prstGeom>
          <a:noFill/>
          <a:ln>
            <a:noFill/>
          </a:ln>
        </p:spPr>
        <p:txBody>
          <a:bodyPr wrap="square">
            <a:spAutoFit/>
          </a:bodyPr>
          <a:lstStyle/>
          <a:p>
            <a:pPr marL="285750" indent="-285750" algn="just">
              <a:buFont typeface="Wingdings" panose="05000000000000000000" pitchFamily="2" charset="2"/>
              <a:buChar char="Ø"/>
            </a:pPr>
            <a:r>
              <a:rPr lang="en-US" b="0" i="0">
                <a:solidFill>
                  <a:schemeClr val="bg1"/>
                </a:solidFill>
                <a:effectLst/>
              </a:rPr>
              <a:t>More the LTV ratio, more the risk of customer being a defaulter.</a:t>
            </a:r>
          </a:p>
        </p:txBody>
      </p:sp>
      <p:sp>
        <p:nvSpPr>
          <p:cNvPr id="17" name="TextBox 16">
            <a:extLst>
              <a:ext uri="{FF2B5EF4-FFF2-40B4-BE49-F238E27FC236}">
                <a16:creationId xmlns:a16="http://schemas.microsoft.com/office/drawing/2014/main" id="{A5C9BDA1-7FC3-44F3-BC11-924DB871F073}"/>
              </a:ext>
            </a:extLst>
          </p:cNvPr>
          <p:cNvSpPr txBox="1"/>
          <p:nvPr/>
        </p:nvSpPr>
        <p:spPr>
          <a:xfrm>
            <a:off x="8162901" y="5882029"/>
            <a:ext cx="3903755" cy="923330"/>
          </a:xfrm>
          <a:prstGeom prst="rect">
            <a:avLst/>
          </a:prstGeom>
          <a:noFill/>
          <a:ln>
            <a:noFill/>
          </a:ln>
        </p:spPr>
        <p:txBody>
          <a:bodyPr wrap="square">
            <a:spAutoFit/>
          </a:bodyPr>
          <a:lstStyle/>
          <a:p>
            <a:pPr marL="285750" indent="-285750" algn="just">
              <a:buFont typeface="Wingdings" panose="05000000000000000000" pitchFamily="2" charset="2"/>
              <a:buChar char="Ø"/>
            </a:pPr>
            <a:r>
              <a:rPr lang="en-US" b="0" i="0">
                <a:solidFill>
                  <a:schemeClr val="bg1"/>
                </a:solidFill>
                <a:effectLst/>
              </a:rPr>
              <a:t>South region had the maximum inquiries followed by West , North and East.</a:t>
            </a:r>
            <a:endParaRPr lang="en-US">
              <a:solidFill>
                <a:schemeClr val="bg1"/>
              </a:solidFill>
            </a:endParaRPr>
          </a:p>
        </p:txBody>
      </p:sp>
      <p:sp>
        <p:nvSpPr>
          <p:cNvPr id="18" name="TextBox 17">
            <a:extLst>
              <a:ext uri="{FF2B5EF4-FFF2-40B4-BE49-F238E27FC236}">
                <a16:creationId xmlns:a16="http://schemas.microsoft.com/office/drawing/2014/main" id="{AC9C1870-0854-45F5-BE00-7869B5827995}"/>
              </a:ext>
            </a:extLst>
          </p:cNvPr>
          <p:cNvSpPr txBox="1"/>
          <p:nvPr/>
        </p:nvSpPr>
        <p:spPr>
          <a:xfrm>
            <a:off x="10931703" y="3671623"/>
            <a:ext cx="914400" cy="914400"/>
          </a:xfrm>
          <a:prstGeom prst="rect">
            <a:avLst/>
          </a:prstGeom>
          <a:noFill/>
          <a:ln>
            <a:noFill/>
          </a:ln>
        </p:spPr>
        <p:txBody>
          <a:bodyPr wrap="square" rtlCol="0">
            <a:spAutoFit/>
          </a:bodyPr>
          <a:lstStyle/>
          <a:p>
            <a:pPr algn="l"/>
            <a:endParaRPr lang="en-US"/>
          </a:p>
        </p:txBody>
      </p:sp>
      <p:sp>
        <p:nvSpPr>
          <p:cNvPr id="20" name="TextBox 19">
            <a:extLst>
              <a:ext uri="{FF2B5EF4-FFF2-40B4-BE49-F238E27FC236}">
                <a16:creationId xmlns:a16="http://schemas.microsoft.com/office/drawing/2014/main" id="{A6E10DC0-65D8-4E22-A4AC-990D69B2937E}"/>
              </a:ext>
            </a:extLst>
          </p:cNvPr>
          <p:cNvSpPr txBox="1"/>
          <p:nvPr/>
        </p:nvSpPr>
        <p:spPr>
          <a:xfrm>
            <a:off x="1030898" y="6174580"/>
            <a:ext cx="6108663" cy="369332"/>
          </a:xfrm>
          <a:prstGeom prst="rect">
            <a:avLst/>
          </a:prstGeom>
          <a:noFill/>
          <a:ln>
            <a:noFill/>
          </a:ln>
        </p:spPr>
        <p:txBody>
          <a:bodyPr wrap="square">
            <a:spAutoFit/>
          </a:bodyPr>
          <a:lstStyle/>
          <a:p>
            <a:pPr marL="285750" indent="-285750" algn="l">
              <a:buFont typeface="Wingdings" panose="05000000000000000000" pitchFamily="2" charset="2"/>
              <a:buChar char="Ø"/>
            </a:pPr>
            <a:r>
              <a:rPr lang="en-US" i="0">
                <a:solidFill>
                  <a:schemeClr val="bg1"/>
                </a:solidFill>
                <a:effectLst/>
              </a:rPr>
              <a:t>Marginal Distribution Plot for Age and credit history length.</a:t>
            </a:r>
          </a:p>
        </p:txBody>
      </p:sp>
      <p:sp>
        <p:nvSpPr>
          <p:cNvPr id="21" name="TextBox 20">
            <a:extLst>
              <a:ext uri="{FF2B5EF4-FFF2-40B4-BE49-F238E27FC236}">
                <a16:creationId xmlns:a16="http://schemas.microsoft.com/office/drawing/2014/main" id="{9212F361-3661-4459-A954-146924580C86}"/>
              </a:ext>
            </a:extLst>
          </p:cNvPr>
          <p:cNvSpPr txBox="1"/>
          <p:nvPr/>
        </p:nvSpPr>
        <p:spPr>
          <a:xfrm>
            <a:off x="218263" y="644986"/>
            <a:ext cx="7733935" cy="3433854"/>
          </a:xfrm>
          <a:prstGeom prst="rect">
            <a:avLst/>
          </a:prstGeom>
          <a:noFill/>
          <a:ln>
            <a:solidFill>
              <a:schemeClr val="bg2">
                <a:lumMod val="60000"/>
                <a:lumOff val="40000"/>
              </a:schemeClr>
            </a:solidFill>
          </a:ln>
        </p:spPr>
        <p:txBody>
          <a:bodyPr wrap="square" rtlCol="0">
            <a:spAutoFit/>
          </a:bodyPr>
          <a:lstStyle/>
          <a:p>
            <a:pPr algn="l"/>
            <a:endParaRPr lang="en-US"/>
          </a:p>
        </p:txBody>
      </p:sp>
      <p:sp>
        <p:nvSpPr>
          <p:cNvPr id="22" name="TextBox 21">
            <a:extLst>
              <a:ext uri="{FF2B5EF4-FFF2-40B4-BE49-F238E27FC236}">
                <a16:creationId xmlns:a16="http://schemas.microsoft.com/office/drawing/2014/main" id="{4F15580C-5438-4B13-A6E7-3EA38D3AAB58}"/>
              </a:ext>
            </a:extLst>
          </p:cNvPr>
          <p:cNvSpPr txBox="1"/>
          <p:nvPr/>
        </p:nvSpPr>
        <p:spPr>
          <a:xfrm>
            <a:off x="8069982" y="644986"/>
            <a:ext cx="3903755" cy="2668033"/>
          </a:xfrm>
          <a:prstGeom prst="rect">
            <a:avLst/>
          </a:prstGeom>
          <a:noFill/>
          <a:ln>
            <a:solidFill>
              <a:schemeClr val="bg2">
                <a:lumMod val="60000"/>
                <a:lumOff val="40000"/>
              </a:schemeClr>
            </a:solidFill>
          </a:ln>
        </p:spPr>
        <p:txBody>
          <a:bodyPr wrap="square" rtlCol="0">
            <a:spAutoFit/>
          </a:bodyPr>
          <a:lstStyle/>
          <a:p>
            <a:pPr algn="l"/>
            <a:endParaRPr lang="en-US"/>
          </a:p>
        </p:txBody>
      </p:sp>
      <p:sp>
        <p:nvSpPr>
          <p:cNvPr id="23" name="TextBox 22">
            <a:extLst>
              <a:ext uri="{FF2B5EF4-FFF2-40B4-BE49-F238E27FC236}">
                <a16:creationId xmlns:a16="http://schemas.microsoft.com/office/drawing/2014/main" id="{0160C5B2-14CB-48C2-A348-320EA6EBE9CF}"/>
              </a:ext>
            </a:extLst>
          </p:cNvPr>
          <p:cNvSpPr txBox="1"/>
          <p:nvPr/>
        </p:nvSpPr>
        <p:spPr>
          <a:xfrm>
            <a:off x="201427" y="4191311"/>
            <a:ext cx="7724085" cy="2476677"/>
          </a:xfrm>
          <a:prstGeom prst="rect">
            <a:avLst/>
          </a:prstGeom>
          <a:noFill/>
          <a:ln>
            <a:solidFill>
              <a:schemeClr val="bg2">
                <a:lumMod val="60000"/>
                <a:lumOff val="40000"/>
              </a:schemeClr>
            </a:solidFill>
          </a:ln>
        </p:spPr>
        <p:txBody>
          <a:bodyPr wrap="square" rtlCol="0">
            <a:spAutoFit/>
          </a:bodyPr>
          <a:lstStyle/>
          <a:p>
            <a:pPr algn="l"/>
            <a:endParaRPr lang="en-US"/>
          </a:p>
        </p:txBody>
      </p:sp>
      <p:sp>
        <p:nvSpPr>
          <p:cNvPr id="24" name="TextBox 23">
            <a:extLst>
              <a:ext uri="{FF2B5EF4-FFF2-40B4-BE49-F238E27FC236}">
                <a16:creationId xmlns:a16="http://schemas.microsoft.com/office/drawing/2014/main" id="{852305E6-04E6-4ACD-9041-70BE544F88AB}"/>
              </a:ext>
            </a:extLst>
          </p:cNvPr>
          <p:cNvSpPr txBox="1"/>
          <p:nvPr/>
        </p:nvSpPr>
        <p:spPr>
          <a:xfrm>
            <a:off x="8079831" y="3371009"/>
            <a:ext cx="3986825" cy="3434350"/>
          </a:xfrm>
          <a:prstGeom prst="rect">
            <a:avLst/>
          </a:prstGeom>
          <a:noFill/>
          <a:ln>
            <a:solidFill>
              <a:schemeClr val="bg2">
                <a:lumMod val="60000"/>
                <a:lumOff val="40000"/>
              </a:schemeClr>
            </a:solidFill>
          </a:ln>
        </p:spPr>
        <p:txBody>
          <a:bodyPr wrap="square" rtlCol="0">
            <a:spAutoFit/>
          </a:bodyPr>
          <a:lstStyle/>
          <a:p>
            <a:pPr algn="l"/>
            <a:endParaRPr lang="en-US"/>
          </a:p>
        </p:txBody>
      </p:sp>
    </p:spTree>
    <p:extLst>
      <p:ext uri="{BB962C8B-B14F-4D97-AF65-F5344CB8AC3E}">
        <p14:creationId xmlns:p14="http://schemas.microsoft.com/office/powerpoint/2010/main" val="44029423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90BB479-FB4D-4BB6-B2D8-1F811EEDD7D2}"/>
              </a:ext>
            </a:extLst>
          </p:cNvPr>
          <p:cNvSpPr txBox="1"/>
          <p:nvPr/>
        </p:nvSpPr>
        <p:spPr>
          <a:xfrm>
            <a:off x="3492483" y="114079"/>
            <a:ext cx="8332342" cy="369332"/>
          </a:xfrm>
          <a:prstGeom prst="rect">
            <a:avLst/>
          </a:prstGeom>
          <a:noFill/>
        </p:spPr>
        <p:txBody>
          <a:bodyPr wrap="square">
            <a:spAutoFit/>
          </a:bodyPr>
          <a:lstStyle/>
          <a:p>
            <a:pPr algn="just"/>
            <a:r>
              <a:rPr lang="en-US" b="1">
                <a:solidFill>
                  <a:schemeClr val="bg1"/>
                </a:solidFill>
                <a:latin typeface="Calibri" panose="020F0502020204030204" pitchFamily="34" charset="0"/>
                <a:cs typeface="Calibri" panose="020F0502020204030204" pitchFamily="34" charset="0"/>
              </a:rPr>
              <a:t>Multivariate analysis of various features of the dataset</a:t>
            </a:r>
            <a:endParaRPr lang="en-US" b="1" i="0">
              <a:solidFill>
                <a:schemeClr val="bg1"/>
              </a:solidFill>
              <a:effectLst/>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FF629445-0F2C-40E2-9694-F551FDAFC659}"/>
              </a:ext>
            </a:extLst>
          </p:cNvPr>
          <p:cNvPicPr>
            <a:picLocks noChangeAspect="1"/>
          </p:cNvPicPr>
          <p:nvPr/>
        </p:nvPicPr>
        <p:blipFill>
          <a:blip r:embed="rId2"/>
          <a:stretch>
            <a:fillRect/>
          </a:stretch>
        </p:blipFill>
        <p:spPr>
          <a:xfrm>
            <a:off x="343121" y="632639"/>
            <a:ext cx="6235525" cy="2624270"/>
          </a:xfrm>
          <a:prstGeom prst="rect">
            <a:avLst/>
          </a:prstGeom>
        </p:spPr>
      </p:pic>
      <p:sp>
        <p:nvSpPr>
          <p:cNvPr id="12" name="TextBox 11">
            <a:extLst>
              <a:ext uri="{FF2B5EF4-FFF2-40B4-BE49-F238E27FC236}">
                <a16:creationId xmlns:a16="http://schemas.microsoft.com/office/drawing/2014/main" id="{C67FAB0C-302C-46EC-AA30-10A54C459EC0}"/>
              </a:ext>
            </a:extLst>
          </p:cNvPr>
          <p:cNvSpPr txBox="1"/>
          <p:nvPr/>
        </p:nvSpPr>
        <p:spPr>
          <a:xfrm>
            <a:off x="6606283" y="795641"/>
            <a:ext cx="5362464" cy="646331"/>
          </a:xfrm>
          <a:prstGeom prst="rect">
            <a:avLst/>
          </a:prstGeom>
          <a:noFill/>
        </p:spPr>
        <p:txBody>
          <a:bodyPr wrap="square">
            <a:spAutoFit/>
          </a:bodyPr>
          <a:lstStyle/>
          <a:p>
            <a:pPr marL="285750" indent="-285750" algn="just">
              <a:buFont typeface="Wingdings" panose="05000000000000000000" pitchFamily="2" charset="2"/>
              <a:buChar char="Ø"/>
            </a:pPr>
            <a:r>
              <a:rPr lang="en-US" b="0" i="0">
                <a:solidFill>
                  <a:schemeClr val="bg1"/>
                </a:solidFill>
                <a:effectLst/>
                <a:latin typeface="-apple-system"/>
              </a:rPr>
              <a:t>Self employed customers without </a:t>
            </a:r>
            <a:r>
              <a:rPr lang="en-US" b="0" i="0" err="1">
                <a:solidFill>
                  <a:schemeClr val="bg1"/>
                </a:solidFill>
                <a:effectLst/>
                <a:latin typeface="-apple-system"/>
              </a:rPr>
              <a:t>loan_default</a:t>
            </a:r>
            <a:r>
              <a:rPr lang="en-US" b="0" i="0">
                <a:solidFill>
                  <a:schemeClr val="bg1"/>
                </a:solidFill>
                <a:effectLst/>
                <a:latin typeface="-apple-system"/>
              </a:rPr>
              <a:t> have maximum number of delinquent accounts</a:t>
            </a:r>
            <a:r>
              <a:rPr lang="en-US">
                <a:solidFill>
                  <a:schemeClr val="bg1"/>
                </a:solidFill>
                <a:latin typeface="-apple-system"/>
              </a:rPr>
              <a:t>.</a:t>
            </a:r>
            <a:r>
              <a:rPr lang="en-US" b="0" i="0">
                <a:effectLst/>
                <a:latin typeface="-apple-system"/>
              </a:rPr>
              <a:t>.</a:t>
            </a:r>
            <a:endParaRPr lang="en-US"/>
          </a:p>
        </p:txBody>
      </p:sp>
      <p:pic>
        <p:nvPicPr>
          <p:cNvPr id="10" name="Picture 9">
            <a:extLst>
              <a:ext uri="{FF2B5EF4-FFF2-40B4-BE49-F238E27FC236}">
                <a16:creationId xmlns:a16="http://schemas.microsoft.com/office/drawing/2014/main" id="{E9B17779-FD2C-440A-83D5-1188637519EE}"/>
              </a:ext>
            </a:extLst>
          </p:cNvPr>
          <p:cNvPicPr>
            <a:picLocks noChangeAspect="1"/>
          </p:cNvPicPr>
          <p:nvPr/>
        </p:nvPicPr>
        <p:blipFill>
          <a:blip r:embed="rId3"/>
          <a:stretch>
            <a:fillRect/>
          </a:stretch>
        </p:blipFill>
        <p:spPr>
          <a:xfrm>
            <a:off x="5628912" y="3215811"/>
            <a:ext cx="6339835" cy="3256908"/>
          </a:xfrm>
          <a:prstGeom prst="rect">
            <a:avLst/>
          </a:prstGeom>
        </p:spPr>
      </p:pic>
      <p:sp>
        <p:nvSpPr>
          <p:cNvPr id="15" name="TextBox 14">
            <a:extLst>
              <a:ext uri="{FF2B5EF4-FFF2-40B4-BE49-F238E27FC236}">
                <a16:creationId xmlns:a16="http://schemas.microsoft.com/office/drawing/2014/main" id="{326773B8-B6A5-4C67-A3B0-6B3B03E9B482}"/>
              </a:ext>
            </a:extLst>
          </p:cNvPr>
          <p:cNvSpPr txBox="1"/>
          <p:nvPr/>
        </p:nvSpPr>
        <p:spPr>
          <a:xfrm>
            <a:off x="223253" y="4019289"/>
            <a:ext cx="5445228" cy="2031325"/>
          </a:xfrm>
          <a:prstGeom prst="rect">
            <a:avLst/>
          </a:prstGeom>
          <a:noFill/>
        </p:spPr>
        <p:txBody>
          <a:bodyPr wrap="square">
            <a:spAutoFit/>
          </a:bodyPr>
          <a:lstStyle/>
          <a:p>
            <a:pPr marL="285750" indent="-285750" algn="just">
              <a:buFont typeface="Wingdings" panose="05000000000000000000" pitchFamily="2" charset="2"/>
              <a:buChar char="Ø"/>
            </a:pPr>
            <a:r>
              <a:rPr lang="en-US" i="0">
                <a:solidFill>
                  <a:schemeClr val="bg1"/>
                </a:solidFill>
                <a:effectLst/>
              </a:rPr>
              <a:t>Analysis with each data point represented as a marker point, whose location is given by Age and PERFORM_CNS.SCORE, size defined with DELINQUENT.ACCTS.IN.LAST.SIX.MONTHS. Different colors with different symbols represent 4 regions. The hover suggests the  Employment</a:t>
            </a:r>
            <a:r>
              <a:rPr lang="en-US">
                <a:solidFill>
                  <a:schemeClr val="bg1"/>
                </a:solidFill>
              </a:rPr>
              <a:t> t</a:t>
            </a:r>
            <a:r>
              <a:rPr lang="en-US" i="0">
                <a:solidFill>
                  <a:schemeClr val="bg1"/>
                </a:solidFill>
                <a:effectLst/>
              </a:rPr>
              <a:t>ype</a:t>
            </a:r>
            <a:r>
              <a:rPr lang="en-US">
                <a:solidFill>
                  <a:schemeClr val="bg1"/>
                </a:solidFill>
              </a:rPr>
              <a:t> </a:t>
            </a:r>
            <a:r>
              <a:rPr lang="en-US" i="0">
                <a:solidFill>
                  <a:schemeClr val="bg1"/>
                </a:solidFill>
                <a:effectLst/>
              </a:rPr>
              <a:t>for each data point.</a:t>
            </a:r>
            <a:r>
              <a:rPr lang="en-US" i="0">
                <a:effectLst/>
              </a:rPr>
              <a:t>.</a:t>
            </a:r>
          </a:p>
        </p:txBody>
      </p:sp>
      <p:sp>
        <p:nvSpPr>
          <p:cNvPr id="2" name="TextBox 1">
            <a:extLst>
              <a:ext uri="{FF2B5EF4-FFF2-40B4-BE49-F238E27FC236}">
                <a16:creationId xmlns:a16="http://schemas.microsoft.com/office/drawing/2014/main" id="{BD6CF0FC-416F-4BDC-ACFC-67A841EF9678}"/>
              </a:ext>
            </a:extLst>
          </p:cNvPr>
          <p:cNvSpPr txBox="1"/>
          <p:nvPr/>
        </p:nvSpPr>
        <p:spPr>
          <a:xfrm>
            <a:off x="223253" y="483411"/>
            <a:ext cx="11745494" cy="2732400"/>
          </a:xfrm>
          <a:prstGeom prst="rect">
            <a:avLst/>
          </a:prstGeom>
          <a:noFill/>
          <a:ln>
            <a:solidFill>
              <a:schemeClr val="bg2">
                <a:lumMod val="60000"/>
                <a:lumOff val="40000"/>
              </a:schemeClr>
            </a:solidFill>
          </a:ln>
        </p:spPr>
        <p:txBody>
          <a:bodyPr wrap="square" rtlCol="0">
            <a:spAutoFit/>
          </a:bodyPr>
          <a:lstStyle/>
          <a:p>
            <a:pPr algn="l"/>
            <a:endParaRPr lang="en-US"/>
          </a:p>
        </p:txBody>
      </p:sp>
      <p:sp>
        <p:nvSpPr>
          <p:cNvPr id="3" name="TextBox 2">
            <a:extLst>
              <a:ext uri="{FF2B5EF4-FFF2-40B4-BE49-F238E27FC236}">
                <a16:creationId xmlns:a16="http://schemas.microsoft.com/office/drawing/2014/main" id="{EF06D238-4BAC-4FAE-B812-545F53E9061C}"/>
              </a:ext>
            </a:extLst>
          </p:cNvPr>
          <p:cNvSpPr txBox="1"/>
          <p:nvPr/>
        </p:nvSpPr>
        <p:spPr>
          <a:xfrm>
            <a:off x="223253" y="3365039"/>
            <a:ext cx="11745494" cy="3107680"/>
          </a:xfrm>
          <a:prstGeom prst="rect">
            <a:avLst/>
          </a:prstGeom>
          <a:noFill/>
          <a:ln>
            <a:solidFill>
              <a:schemeClr val="bg2">
                <a:lumMod val="60000"/>
                <a:lumOff val="40000"/>
              </a:schemeClr>
            </a:solidFill>
          </a:ln>
        </p:spPr>
        <p:txBody>
          <a:bodyPr wrap="square" rtlCol="0">
            <a:spAutoFit/>
          </a:bodyPr>
          <a:lstStyle/>
          <a:p>
            <a:pPr algn="l"/>
            <a:endParaRPr lang="en-US"/>
          </a:p>
        </p:txBody>
      </p:sp>
    </p:spTree>
    <p:extLst>
      <p:ext uri="{BB962C8B-B14F-4D97-AF65-F5344CB8AC3E}">
        <p14:creationId xmlns:p14="http://schemas.microsoft.com/office/powerpoint/2010/main" val="4484043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90BB479-FB4D-4BB6-B2D8-1F811EEDD7D2}"/>
              </a:ext>
            </a:extLst>
          </p:cNvPr>
          <p:cNvSpPr txBox="1"/>
          <p:nvPr/>
        </p:nvSpPr>
        <p:spPr>
          <a:xfrm>
            <a:off x="409830" y="276040"/>
            <a:ext cx="11590385" cy="369332"/>
          </a:xfrm>
          <a:prstGeom prst="rect">
            <a:avLst/>
          </a:prstGeom>
          <a:noFill/>
        </p:spPr>
        <p:txBody>
          <a:bodyPr wrap="square">
            <a:spAutoFit/>
          </a:bodyPr>
          <a:lstStyle/>
          <a:p>
            <a:pPr algn="ctr"/>
            <a:r>
              <a:rPr lang="en-US" b="1">
                <a:solidFill>
                  <a:schemeClr val="bg1"/>
                </a:solidFill>
              </a:rPr>
              <a:t>Data Scaling and Data Transformation </a:t>
            </a:r>
            <a:endParaRPr lang="en-US" b="1" i="0">
              <a:solidFill>
                <a:schemeClr val="bg1"/>
              </a:solidFill>
              <a:effectLst/>
              <a:cs typeface="Calibri" panose="020F0502020204030204" pitchFamily="34" charset="0"/>
            </a:endParaRPr>
          </a:p>
        </p:txBody>
      </p:sp>
      <p:sp>
        <p:nvSpPr>
          <p:cNvPr id="15" name="TextBox 14">
            <a:extLst>
              <a:ext uri="{FF2B5EF4-FFF2-40B4-BE49-F238E27FC236}">
                <a16:creationId xmlns:a16="http://schemas.microsoft.com/office/drawing/2014/main" id="{326773B8-B6A5-4C67-A3B0-6B3B03E9B482}"/>
              </a:ext>
            </a:extLst>
          </p:cNvPr>
          <p:cNvSpPr txBox="1"/>
          <p:nvPr/>
        </p:nvSpPr>
        <p:spPr>
          <a:xfrm>
            <a:off x="6342655" y="2413614"/>
            <a:ext cx="6108404" cy="369332"/>
          </a:xfrm>
          <a:prstGeom prst="rect">
            <a:avLst/>
          </a:prstGeom>
          <a:noFill/>
        </p:spPr>
        <p:txBody>
          <a:bodyPr wrap="square">
            <a:spAutoFit/>
          </a:bodyPr>
          <a:lstStyle/>
          <a:p>
            <a:pPr algn="l"/>
            <a:r>
              <a:rPr lang="en-US" b="1" i="0">
                <a:effectLst/>
                <a:latin typeface="-apple-system"/>
              </a:rPr>
              <a:t>each data point.</a:t>
            </a:r>
          </a:p>
        </p:txBody>
      </p:sp>
      <p:sp>
        <p:nvSpPr>
          <p:cNvPr id="9" name="TextBox 8">
            <a:extLst>
              <a:ext uri="{FF2B5EF4-FFF2-40B4-BE49-F238E27FC236}">
                <a16:creationId xmlns:a16="http://schemas.microsoft.com/office/drawing/2014/main" id="{177AD5B8-FC0D-4A6C-8E3A-3A06E17656F3}"/>
              </a:ext>
            </a:extLst>
          </p:cNvPr>
          <p:cNvSpPr txBox="1"/>
          <p:nvPr/>
        </p:nvSpPr>
        <p:spPr>
          <a:xfrm>
            <a:off x="6096000" y="925883"/>
            <a:ext cx="6225362" cy="369332"/>
          </a:xfrm>
          <a:prstGeom prst="rect">
            <a:avLst/>
          </a:prstGeom>
          <a:noFill/>
        </p:spPr>
        <p:txBody>
          <a:bodyPr wrap="square">
            <a:spAutoFit/>
          </a:bodyPr>
          <a:lstStyle/>
          <a:p>
            <a:r>
              <a:rPr lang="en-US" b="0" i="0">
                <a:effectLst/>
                <a:latin typeface="-apple-system"/>
              </a:rPr>
              <a:t>.</a:t>
            </a:r>
            <a:endParaRPr lang="en-US"/>
          </a:p>
        </p:txBody>
      </p:sp>
      <p:pic>
        <p:nvPicPr>
          <p:cNvPr id="21" name="Picture 20">
            <a:extLst>
              <a:ext uri="{FF2B5EF4-FFF2-40B4-BE49-F238E27FC236}">
                <a16:creationId xmlns:a16="http://schemas.microsoft.com/office/drawing/2014/main" id="{120B4E0D-AD97-457F-BFCE-6651FE83D59A}"/>
              </a:ext>
            </a:extLst>
          </p:cNvPr>
          <p:cNvPicPr>
            <a:picLocks noChangeAspect="1"/>
          </p:cNvPicPr>
          <p:nvPr/>
        </p:nvPicPr>
        <p:blipFill>
          <a:blip r:embed="rId2"/>
          <a:stretch>
            <a:fillRect/>
          </a:stretch>
        </p:blipFill>
        <p:spPr>
          <a:xfrm>
            <a:off x="448265" y="4051097"/>
            <a:ext cx="11487150" cy="1181100"/>
          </a:xfrm>
          <a:prstGeom prst="rect">
            <a:avLst/>
          </a:prstGeom>
        </p:spPr>
      </p:pic>
      <p:pic>
        <p:nvPicPr>
          <p:cNvPr id="23" name="Picture 22">
            <a:extLst>
              <a:ext uri="{FF2B5EF4-FFF2-40B4-BE49-F238E27FC236}">
                <a16:creationId xmlns:a16="http://schemas.microsoft.com/office/drawing/2014/main" id="{33B82A36-28F7-4934-A2F5-8D15F6FE4FCA}"/>
              </a:ext>
            </a:extLst>
          </p:cNvPr>
          <p:cNvPicPr>
            <a:picLocks noChangeAspect="1"/>
          </p:cNvPicPr>
          <p:nvPr/>
        </p:nvPicPr>
        <p:blipFill>
          <a:blip r:embed="rId3"/>
          <a:stretch>
            <a:fillRect/>
          </a:stretch>
        </p:blipFill>
        <p:spPr>
          <a:xfrm>
            <a:off x="3074581" y="5883029"/>
            <a:ext cx="6134100" cy="771525"/>
          </a:xfrm>
          <a:prstGeom prst="rect">
            <a:avLst/>
          </a:prstGeom>
        </p:spPr>
      </p:pic>
      <p:pic>
        <p:nvPicPr>
          <p:cNvPr id="27" name="Picture 26">
            <a:extLst>
              <a:ext uri="{FF2B5EF4-FFF2-40B4-BE49-F238E27FC236}">
                <a16:creationId xmlns:a16="http://schemas.microsoft.com/office/drawing/2014/main" id="{4BBBDE0A-80FF-4816-AEC6-5FB0413D3B1C}"/>
              </a:ext>
            </a:extLst>
          </p:cNvPr>
          <p:cNvPicPr>
            <a:picLocks noChangeAspect="1"/>
          </p:cNvPicPr>
          <p:nvPr/>
        </p:nvPicPr>
        <p:blipFill>
          <a:blip r:embed="rId4"/>
          <a:stretch>
            <a:fillRect/>
          </a:stretch>
        </p:blipFill>
        <p:spPr>
          <a:xfrm>
            <a:off x="4418244" y="1124536"/>
            <a:ext cx="3172817" cy="2398712"/>
          </a:xfrm>
          <a:prstGeom prst="rect">
            <a:avLst/>
          </a:prstGeom>
        </p:spPr>
      </p:pic>
      <p:sp>
        <p:nvSpPr>
          <p:cNvPr id="10" name="TextBox 9">
            <a:extLst>
              <a:ext uri="{FF2B5EF4-FFF2-40B4-BE49-F238E27FC236}">
                <a16:creationId xmlns:a16="http://schemas.microsoft.com/office/drawing/2014/main" id="{B8FF971A-A9D0-4BAC-ACCD-624EABBDDB02}"/>
              </a:ext>
            </a:extLst>
          </p:cNvPr>
          <p:cNvSpPr txBox="1"/>
          <p:nvPr/>
        </p:nvSpPr>
        <p:spPr>
          <a:xfrm>
            <a:off x="448265" y="3660888"/>
            <a:ext cx="11737339" cy="369332"/>
          </a:xfrm>
          <a:prstGeom prst="rect">
            <a:avLst/>
          </a:prstGeom>
          <a:noFill/>
          <a:ln>
            <a:noFill/>
          </a:ln>
        </p:spPr>
        <p:txBody>
          <a:bodyPr wrap="square">
            <a:spAutoFit/>
          </a:bodyPr>
          <a:lstStyle/>
          <a:p>
            <a:pPr algn="ctr"/>
            <a:r>
              <a:rPr lang="en-US">
                <a:solidFill>
                  <a:schemeClr val="bg1"/>
                </a:solidFill>
                <a:latin typeface="-apple-system"/>
              </a:rPr>
              <a:t>Data is scaled by allocating equal weight to bureau scores and past loan dues. </a:t>
            </a:r>
            <a:endParaRPr lang="en-US" i="0">
              <a:solidFill>
                <a:schemeClr val="bg1"/>
              </a:solidFill>
              <a:effectLst/>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0460EF68-05DA-4E59-8422-D0DB20B10A07}"/>
              </a:ext>
            </a:extLst>
          </p:cNvPr>
          <p:cNvSpPr txBox="1"/>
          <p:nvPr/>
        </p:nvSpPr>
        <p:spPr>
          <a:xfrm>
            <a:off x="310255" y="691385"/>
            <a:ext cx="11590385" cy="369332"/>
          </a:xfrm>
          <a:prstGeom prst="rect">
            <a:avLst/>
          </a:prstGeom>
          <a:noFill/>
          <a:ln>
            <a:noFill/>
          </a:ln>
        </p:spPr>
        <p:txBody>
          <a:bodyPr wrap="square">
            <a:spAutoFit/>
          </a:bodyPr>
          <a:lstStyle/>
          <a:p>
            <a:pPr algn="ctr"/>
            <a:r>
              <a:rPr lang="en-US">
                <a:solidFill>
                  <a:schemeClr val="bg1"/>
                </a:solidFill>
                <a:latin typeface="-apple-system"/>
              </a:rPr>
              <a:t>Heat map to show the correlation between bureau score and delinquent accounts.</a:t>
            </a:r>
            <a:endParaRPr lang="en-US"/>
          </a:p>
        </p:txBody>
      </p:sp>
      <p:sp>
        <p:nvSpPr>
          <p:cNvPr id="14" name="TextBox 13">
            <a:extLst>
              <a:ext uri="{FF2B5EF4-FFF2-40B4-BE49-F238E27FC236}">
                <a16:creationId xmlns:a16="http://schemas.microsoft.com/office/drawing/2014/main" id="{9781A1DA-F87E-4D21-B3C7-3FBBACF6B8C8}"/>
              </a:ext>
            </a:extLst>
          </p:cNvPr>
          <p:cNvSpPr txBox="1"/>
          <p:nvPr/>
        </p:nvSpPr>
        <p:spPr>
          <a:xfrm>
            <a:off x="2612951" y="5335219"/>
            <a:ext cx="8221625" cy="369332"/>
          </a:xfrm>
          <a:prstGeom prst="rect">
            <a:avLst/>
          </a:prstGeom>
          <a:noFill/>
          <a:ln>
            <a:noFill/>
          </a:ln>
        </p:spPr>
        <p:txBody>
          <a:bodyPr wrap="square">
            <a:spAutoFit/>
          </a:bodyPr>
          <a:lstStyle/>
          <a:p>
            <a:r>
              <a:rPr lang="en-US" b="0" i="0">
                <a:solidFill>
                  <a:schemeClr val="bg1"/>
                </a:solidFill>
                <a:effectLst/>
                <a:latin typeface="-apple-system"/>
              </a:rPr>
              <a:t>A new feature '</a:t>
            </a:r>
            <a:r>
              <a:rPr lang="en-US" b="0" i="0" err="1">
                <a:solidFill>
                  <a:schemeClr val="bg1"/>
                </a:solidFill>
                <a:effectLst/>
                <a:latin typeface="-apple-system"/>
              </a:rPr>
              <a:t>Bureau_score</a:t>
            </a:r>
            <a:r>
              <a:rPr lang="en-US" b="0" i="0">
                <a:solidFill>
                  <a:schemeClr val="bg1"/>
                </a:solidFill>
                <a:effectLst/>
                <a:latin typeface="-apple-system"/>
              </a:rPr>
              <a:t> with dues' is created and added to the </a:t>
            </a:r>
            <a:r>
              <a:rPr lang="en-US" err="1">
                <a:solidFill>
                  <a:schemeClr val="bg1"/>
                </a:solidFill>
                <a:latin typeface="-apple-system"/>
              </a:rPr>
              <a:t>d</a:t>
            </a:r>
            <a:r>
              <a:rPr lang="en-US" b="0" i="0" err="1">
                <a:solidFill>
                  <a:schemeClr val="bg1"/>
                </a:solidFill>
                <a:effectLst/>
                <a:latin typeface="-apple-system"/>
              </a:rPr>
              <a:t>ataframe</a:t>
            </a:r>
            <a:r>
              <a:rPr lang="en-US">
                <a:solidFill>
                  <a:schemeClr val="bg1"/>
                </a:solidFill>
                <a:latin typeface="-apple-system"/>
              </a:rPr>
              <a:t>. </a:t>
            </a:r>
            <a:endParaRPr lang="en-US"/>
          </a:p>
        </p:txBody>
      </p:sp>
      <p:sp>
        <p:nvSpPr>
          <p:cNvPr id="6" name="TextBox 5">
            <a:extLst>
              <a:ext uri="{FF2B5EF4-FFF2-40B4-BE49-F238E27FC236}">
                <a16:creationId xmlns:a16="http://schemas.microsoft.com/office/drawing/2014/main" id="{1844ECD7-BC68-478D-8403-0F0A600FAFD5}"/>
              </a:ext>
            </a:extLst>
          </p:cNvPr>
          <p:cNvSpPr txBox="1"/>
          <p:nvPr/>
        </p:nvSpPr>
        <p:spPr>
          <a:xfrm>
            <a:off x="2138068" y="728633"/>
            <a:ext cx="8133907" cy="2794615"/>
          </a:xfrm>
          <a:prstGeom prst="rect">
            <a:avLst/>
          </a:prstGeom>
          <a:noFill/>
          <a:ln>
            <a:solidFill>
              <a:schemeClr val="bg2">
                <a:lumMod val="60000"/>
                <a:lumOff val="40000"/>
              </a:schemeClr>
            </a:solidFill>
          </a:ln>
        </p:spPr>
        <p:txBody>
          <a:bodyPr wrap="square" rtlCol="0">
            <a:spAutoFit/>
          </a:bodyPr>
          <a:lstStyle/>
          <a:p>
            <a:pPr algn="l"/>
            <a:endParaRPr lang="en-US"/>
          </a:p>
        </p:txBody>
      </p:sp>
      <p:sp>
        <p:nvSpPr>
          <p:cNvPr id="7" name="TextBox 6">
            <a:extLst>
              <a:ext uri="{FF2B5EF4-FFF2-40B4-BE49-F238E27FC236}">
                <a16:creationId xmlns:a16="http://schemas.microsoft.com/office/drawing/2014/main" id="{E9257AA0-602F-4A8F-990B-52248D7B3973}"/>
              </a:ext>
            </a:extLst>
          </p:cNvPr>
          <p:cNvSpPr txBox="1"/>
          <p:nvPr/>
        </p:nvSpPr>
        <p:spPr>
          <a:xfrm>
            <a:off x="310255" y="3587067"/>
            <a:ext cx="11689960" cy="1708949"/>
          </a:xfrm>
          <a:prstGeom prst="rect">
            <a:avLst/>
          </a:prstGeom>
          <a:noFill/>
          <a:ln>
            <a:solidFill>
              <a:schemeClr val="bg2">
                <a:lumMod val="60000"/>
                <a:lumOff val="40000"/>
              </a:schemeClr>
            </a:solidFill>
          </a:ln>
        </p:spPr>
        <p:txBody>
          <a:bodyPr wrap="square" rtlCol="0">
            <a:spAutoFit/>
          </a:bodyPr>
          <a:lstStyle/>
          <a:p>
            <a:pPr algn="l"/>
            <a:endParaRPr lang="en-US"/>
          </a:p>
        </p:txBody>
      </p:sp>
      <p:sp>
        <p:nvSpPr>
          <p:cNvPr id="8" name="TextBox 7">
            <a:extLst>
              <a:ext uri="{FF2B5EF4-FFF2-40B4-BE49-F238E27FC236}">
                <a16:creationId xmlns:a16="http://schemas.microsoft.com/office/drawing/2014/main" id="{49D47CEE-663A-45C6-A7C8-6BCB1BA13634}"/>
              </a:ext>
            </a:extLst>
          </p:cNvPr>
          <p:cNvSpPr txBox="1"/>
          <p:nvPr/>
        </p:nvSpPr>
        <p:spPr>
          <a:xfrm>
            <a:off x="2138068" y="5369837"/>
            <a:ext cx="8133907" cy="1405823"/>
          </a:xfrm>
          <a:prstGeom prst="rect">
            <a:avLst/>
          </a:prstGeom>
          <a:noFill/>
          <a:ln>
            <a:solidFill>
              <a:schemeClr val="bg2">
                <a:lumMod val="60000"/>
                <a:lumOff val="40000"/>
              </a:schemeClr>
            </a:solidFill>
          </a:ln>
        </p:spPr>
        <p:txBody>
          <a:bodyPr wrap="square" rtlCol="0">
            <a:spAutoFit/>
          </a:bodyPr>
          <a:lstStyle/>
          <a:p>
            <a:pPr algn="l"/>
            <a:endParaRPr lang="en-US"/>
          </a:p>
        </p:txBody>
      </p:sp>
    </p:spTree>
    <p:extLst>
      <p:ext uri="{BB962C8B-B14F-4D97-AF65-F5344CB8AC3E}">
        <p14:creationId xmlns:p14="http://schemas.microsoft.com/office/powerpoint/2010/main" val="195860589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90BB479-FB4D-4BB6-B2D8-1F811EEDD7D2}"/>
              </a:ext>
            </a:extLst>
          </p:cNvPr>
          <p:cNvSpPr txBox="1"/>
          <p:nvPr/>
        </p:nvSpPr>
        <p:spPr>
          <a:xfrm>
            <a:off x="591878" y="255181"/>
            <a:ext cx="11263423" cy="369332"/>
          </a:xfrm>
          <a:prstGeom prst="rect">
            <a:avLst/>
          </a:prstGeom>
          <a:noFill/>
        </p:spPr>
        <p:txBody>
          <a:bodyPr wrap="square">
            <a:spAutoFit/>
          </a:bodyPr>
          <a:lstStyle/>
          <a:p>
            <a:pPr algn="ctr"/>
            <a:r>
              <a:rPr lang="en-US" b="1">
                <a:solidFill>
                  <a:schemeClr val="bg1"/>
                </a:solidFill>
              </a:rPr>
              <a:t>Feature engineering</a:t>
            </a:r>
            <a:endParaRPr lang="en-US" b="1" i="0">
              <a:solidFill>
                <a:schemeClr val="bg1"/>
              </a:solidFill>
              <a:effectLst/>
              <a:cs typeface="Calibri" panose="020F0502020204030204" pitchFamily="34" charset="0"/>
            </a:endParaRPr>
          </a:p>
        </p:txBody>
      </p:sp>
      <p:sp>
        <p:nvSpPr>
          <p:cNvPr id="15" name="TextBox 14">
            <a:extLst>
              <a:ext uri="{FF2B5EF4-FFF2-40B4-BE49-F238E27FC236}">
                <a16:creationId xmlns:a16="http://schemas.microsoft.com/office/drawing/2014/main" id="{326773B8-B6A5-4C67-A3B0-6B3B03E9B482}"/>
              </a:ext>
            </a:extLst>
          </p:cNvPr>
          <p:cNvSpPr txBox="1"/>
          <p:nvPr/>
        </p:nvSpPr>
        <p:spPr>
          <a:xfrm>
            <a:off x="6342655" y="2413614"/>
            <a:ext cx="6108404" cy="369332"/>
          </a:xfrm>
          <a:prstGeom prst="rect">
            <a:avLst/>
          </a:prstGeom>
          <a:noFill/>
        </p:spPr>
        <p:txBody>
          <a:bodyPr wrap="square">
            <a:spAutoFit/>
          </a:bodyPr>
          <a:lstStyle/>
          <a:p>
            <a:pPr algn="l"/>
            <a:r>
              <a:rPr lang="en-US" b="1" i="0">
                <a:effectLst/>
                <a:latin typeface="-apple-system"/>
              </a:rPr>
              <a:t>each data point.</a:t>
            </a:r>
          </a:p>
        </p:txBody>
      </p:sp>
      <p:sp>
        <p:nvSpPr>
          <p:cNvPr id="9" name="TextBox 8">
            <a:extLst>
              <a:ext uri="{FF2B5EF4-FFF2-40B4-BE49-F238E27FC236}">
                <a16:creationId xmlns:a16="http://schemas.microsoft.com/office/drawing/2014/main" id="{177AD5B8-FC0D-4A6C-8E3A-3A06E17656F3}"/>
              </a:ext>
            </a:extLst>
          </p:cNvPr>
          <p:cNvSpPr txBox="1"/>
          <p:nvPr/>
        </p:nvSpPr>
        <p:spPr>
          <a:xfrm>
            <a:off x="6096000" y="925883"/>
            <a:ext cx="6225362" cy="369332"/>
          </a:xfrm>
          <a:prstGeom prst="rect">
            <a:avLst/>
          </a:prstGeom>
          <a:noFill/>
        </p:spPr>
        <p:txBody>
          <a:bodyPr wrap="square">
            <a:spAutoFit/>
          </a:bodyPr>
          <a:lstStyle/>
          <a:p>
            <a:r>
              <a:rPr lang="en-US" b="0" i="0">
                <a:effectLst/>
                <a:latin typeface="-apple-system"/>
              </a:rPr>
              <a:t>.</a:t>
            </a:r>
            <a:endParaRPr lang="en-US"/>
          </a:p>
        </p:txBody>
      </p:sp>
      <p:pic>
        <p:nvPicPr>
          <p:cNvPr id="7" name="Picture 6">
            <a:extLst>
              <a:ext uri="{FF2B5EF4-FFF2-40B4-BE49-F238E27FC236}">
                <a16:creationId xmlns:a16="http://schemas.microsoft.com/office/drawing/2014/main" id="{40A7AFBB-5F27-49BB-A83F-F6C346C750F7}"/>
              </a:ext>
            </a:extLst>
          </p:cNvPr>
          <p:cNvPicPr>
            <a:picLocks noChangeAspect="1"/>
          </p:cNvPicPr>
          <p:nvPr/>
        </p:nvPicPr>
        <p:blipFill>
          <a:blip r:embed="rId2"/>
          <a:stretch>
            <a:fillRect/>
          </a:stretch>
        </p:blipFill>
        <p:spPr>
          <a:xfrm>
            <a:off x="297563" y="1474316"/>
            <a:ext cx="4500468" cy="3508849"/>
          </a:xfrm>
          <a:prstGeom prst="rect">
            <a:avLst/>
          </a:prstGeom>
        </p:spPr>
      </p:pic>
      <p:sp>
        <p:nvSpPr>
          <p:cNvPr id="13" name="TextBox 12">
            <a:extLst>
              <a:ext uri="{FF2B5EF4-FFF2-40B4-BE49-F238E27FC236}">
                <a16:creationId xmlns:a16="http://schemas.microsoft.com/office/drawing/2014/main" id="{D026A11D-1CEE-4454-9F77-1525A0CF6591}"/>
              </a:ext>
            </a:extLst>
          </p:cNvPr>
          <p:cNvSpPr txBox="1"/>
          <p:nvPr/>
        </p:nvSpPr>
        <p:spPr>
          <a:xfrm>
            <a:off x="369482" y="703596"/>
            <a:ext cx="4819206" cy="646331"/>
          </a:xfrm>
          <a:prstGeom prst="rect">
            <a:avLst/>
          </a:prstGeom>
          <a:noFill/>
        </p:spPr>
        <p:txBody>
          <a:bodyPr wrap="square">
            <a:spAutoFit/>
          </a:bodyPr>
          <a:lstStyle/>
          <a:p>
            <a:pPr algn="just"/>
            <a:r>
              <a:rPr lang="en-US">
                <a:solidFill>
                  <a:schemeClr val="bg1"/>
                </a:solidFill>
                <a:latin typeface="Calibri" panose="020F0502020204030204" pitchFamily="34" charset="0"/>
                <a:cs typeface="Calibri" panose="020F0502020204030204" pitchFamily="34" charset="0"/>
              </a:rPr>
              <a:t>Heatmap Correlation between various features of the dataset.</a:t>
            </a:r>
            <a:endParaRPr lang="en-US" i="0">
              <a:solidFill>
                <a:schemeClr val="bg1"/>
              </a:solidFill>
              <a:effectLst/>
              <a:latin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0A533DFA-884D-4DD2-86D7-F9EE79F87247}"/>
              </a:ext>
            </a:extLst>
          </p:cNvPr>
          <p:cNvSpPr txBox="1"/>
          <p:nvPr/>
        </p:nvSpPr>
        <p:spPr>
          <a:xfrm>
            <a:off x="6163413" y="693303"/>
            <a:ext cx="5598929" cy="1477328"/>
          </a:xfrm>
          <a:prstGeom prst="rect">
            <a:avLst/>
          </a:prstGeom>
          <a:noFill/>
        </p:spPr>
        <p:txBody>
          <a:bodyPr wrap="square">
            <a:spAutoFit/>
          </a:bodyPr>
          <a:lstStyle/>
          <a:p>
            <a:pPr algn="just"/>
            <a:r>
              <a:rPr lang="en-US">
                <a:solidFill>
                  <a:schemeClr val="bg1"/>
                </a:solidFill>
              </a:rPr>
              <a:t>F</a:t>
            </a:r>
            <a:r>
              <a:rPr lang="en-US" i="0">
                <a:solidFill>
                  <a:schemeClr val="bg1"/>
                </a:solidFill>
                <a:effectLst/>
              </a:rPr>
              <a:t>eature engineering by conducting Principle Component Analysis and adding the PCs to the </a:t>
            </a:r>
            <a:r>
              <a:rPr lang="en-US" err="1">
                <a:solidFill>
                  <a:schemeClr val="bg1"/>
                </a:solidFill>
              </a:rPr>
              <a:t>d</a:t>
            </a:r>
            <a:r>
              <a:rPr lang="en-US" i="0" err="1">
                <a:solidFill>
                  <a:schemeClr val="bg1"/>
                </a:solidFill>
                <a:effectLst/>
              </a:rPr>
              <a:t>ataframe</a:t>
            </a:r>
            <a:r>
              <a:rPr lang="en-US" i="0">
                <a:solidFill>
                  <a:schemeClr val="bg1"/>
                </a:solidFill>
                <a:effectLst/>
              </a:rPr>
              <a:t>. Processed the </a:t>
            </a:r>
            <a:r>
              <a:rPr lang="en-US" i="0" err="1">
                <a:solidFill>
                  <a:schemeClr val="bg1"/>
                </a:solidFill>
                <a:effectLst/>
              </a:rPr>
              <a:t>Dataframe</a:t>
            </a:r>
            <a:r>
              <a:rPr lang="en-US" i="0">
                <a:solidFill>
                  <a:schemeClr val="bg1"/>
                </a:solidFill>
                <a:effectLst/>
              </a:rPr>
              <a:t> for duplicate features and the categorical features are replaced with numerical values to make them usable for predictions.</a:t>
            </a:r>
          </a:p>
        </p:txBody>
      </p:sp>
      <p:pic>
        <p:nvPicPr>
          <p:cNvPr id="17" name="Picture 16">
            <a:extLst>
              <a:ext uri="{FF2B5EF4-FFF2-40B4-BE49-F238E27FC236}">
                <a16:creationId xmlns:a16="http://schemas.microsoft.com/office/drawing/2014/main" id="{4A5EA41F-3B58-4CB2-AA5C-DAA3923E7011}"/>
              </a:ext>
            </a:extLst>
          </p:cNvPr>
          <p:cNvPicPr>
            <a:picLocks noChangeAspect="1"/>
          </p:cNvPicPr>
          <p:nvPr/>
        </p:nvPicPr>
        <p:blipFill>
          <a:blip r:embed="rId3"/>
          <a:stretch>
            <a:fillRect/>
          </a:stretch>
        </p:blipFill>
        <p:spPr>
          <a:xfrm>
            <a:off x="6531963" y="2189930"/>
            <a:ext cx="5230379" cy="2793235"/>
          </a:xfrm>
          <a:prstGeom prst="rect">
            <a:avLst/>
          </a:prstGeom>
        </p:spPr>
      </p:pic>
      <p:sp>
        <p:nvSpPr>
          <p:cNvPr id="19" name="TextBox 18">
            <a:extLst>
              <a:ext uri="{FF2B5EF4-FFF2-40B4-BE49-F238E27FC236}">
                <a16:creationId xmlns:a16="http://schemas.microsoft.com/office/drawing/2014/main" id="{9B29BB5E-68D3-44DE-BC3F-A206492AD680}"/>
              </a:ext>
            </a:extLst>
          </p:cNvPr>
          <p:cNvSpPr txBox="1"/>
          <p:nvPr/>
        </p:nvSpPr>
        <p:spPr>
          <a:xfrm>
            <a:off x="6096000" y="4947124"/>
            <a:ext cx="5992481" cy="646331"/>
          </a:xfrm>
          <a:prstGeom prst="rect">
            <a:avLst/>
          </a:prstGeom>
          <a:noFill/>
        </p:spPr>
        <p:txBody>
          <a:bodyPr wrap="square">
            <a:spAutoFit/>
          </a:bodyPr>
          <a:lstStyle/>
          <a:p>
            <a:pPr marL="285750" indent="-285750" algn="l">
              <a:buFont typeface="Wingdings" panose="05000000000000000000" pitchFamily="2" charset="2"/>
              <a:buChar char="Ø"/>
            </a:pPr>
            <a:r>
              <a:rPr lang="en-US" i="0">
                <a:solidFill>
                  <a:schemeClr val="bg1"/>
                </a:solidFill>
                <a:effectLst/>
              </a:rPr>
              <a:t>The engineered features show negligible correlation with the existing features.</a:t>
            </a:r>
          </a:p>
        </p:txBody>
      </p:sp>
      <p:sp>
        <p:nvSpPr>
          <p:cNvPr id="11" name="TextBox 10">
            <a:extLst>
              <a:ext uri="{FF2B5EF4-FFF2-40B4-BE49-F238E27FC236}">
                <a16:creationId xmlns:a16="http://schemas.microsoft.com/office/drawing/2014/main" id="{68F72EEE-2ACD-48FC-8A92-2C22DB3DAEB9}"/>
              </a:ext>
            </a:extLst>
          </p:cNvPr>
          <p:cNvSpPr txBox="1"/>
          <p:nvPr/>
        </p:nvSpPr>
        <p:spPr>
          <a:xfrm>
            <a:off x="232881" y="4993662"/>
            <a:ext cx="5259142" cy="646331"/>
          </a:xfrm>
          <a:prstGeom prst="rect">
            <a:avLst/>
          </a:prstGeom>
          <a:noFill/>
          <a:ln>
            <a:noFill/>
          </a:ln>
        </p:spPr>
        <p:txBody>
          <a:bodyPr wrap="square">
            <a:spAutoFit/>
          </a:bodyPr>
          <a:lstStyle/>
          <a:p>
            <a:pPr marL="285750" indent="-285750" algn="just">
              <a:buFont typeface="Wingdings" panose="05000000000000000000" pitchFamily="2" charset="2"/>
              <a:buChar char="Ø"/>
            </a:pPr>
            <a:r>
              <a:rPr lang="en-US" i="0">
                <a:solidFill>
                  <a:schemeClr val="bg1"/>
                </a:solidFill>
                <a:effectLst/>
              </a:rPr>
              <a:t>We chose to get rid of the flag features as they do not contribute much to the model learning.</a:t>
            </a:r>
            <a:r>
              <a:rPr lang="en-US" i="0">
                <a:effectLst/>
              </a:rPr>
              <a:t> </a:t>
            </a:r>
            <a:endParaRPr lang="en-US"/>
          </a:p>
        </p:txBody>
      </p:sp>
      <p:sp>
        <p:nvSpPr>
          <p:cNvPr id="4" name="TextBox 3">
            <a:extLst>
              <a:ext uri="{FF2B5EF4-FFF2-40B4-BE49-F238E27FC236}">
                <a16:creationId xmlns:a16="http://schemas.microsoft.com/office/drawing/2014/main" id="{8B083599-0F3F-48A3-A368-238DF89B2799}"/>
              </a:ext>
            </a:extLst>
          </p:cNvPr>
          <p:cNvSpPr txBox="1"/>
          <p:nvPr/>
        </p:nvSpPr>
        <p:spPr>
          <a:xfrm>
            <a:off x="254835" y="755395"/>
            <a:ext cx="5386735" cy="4818705"/>
          </a:xfrm>
          <a:prstGeom prst="rect">
            <a:avLst/>
          </a:prstGeom>
          <a:noFill/>
          <a:ln>
            <a:solidFill>
              <a:schemeClr val="bg2">
                <a:lumMod val="60000"/>
                <a:lumOff val="40000"/>
              </a:schemeClr>
            </a:solidFill>
          </a:ln>
        </p:spPr>
        <p:txBody>
          <a:bodyPr wrap="square" rtlCol="0">
            <a:spAutoFit/>
          </a:bodyPr>
          <a:lstStyle/>
          <a:p>
            <a:pPr algn="l"/>
            <a:endParaRPr lang="en-US"/>
          </a:p>
        </p:txBody>
      </p:sp>
      <p:sp>
        <p:nvSpPr>
          <p:cNvPr id="8" name="TextBox 7">
            <a:extLst>
              <a:ext uri="{FF2B5EF4-FFF2-40B4-BE49-F238E27FC236}">
                <a16:creationId xmlns:a16="http://schemas.microsoft.com/office/drawing/2014/main" id="{EFB1F99C-E929-4B6F-9EAB-FF60C655AD26}"/>
              </a:ext>
            </a:extLst>
          </p:cNvPr>
          <p:cNvSpPr txBox="1"/>
          <p:nvPr/>
        </p:nvSpPr>
        <p:spPr>
          <a:xfrm>
            <a:off x="5768939" y="2974368"/>
            <a:ext cx="256831" cy="699234"/>
          </a:xfrm>
          <a:prstGeom prst="rect">
            <a:avLst/>
          </a:prstGeom>
          <a:noFill/>
          <a:ln>
            <a:noFill/>
          </a:ln>
        </p:spPr>
        <p:txBody>
          <a:bodyPr wrap="square" rtlCol="0">
            <a:spAutoFit/>
          </a:bodyPr>
          <a:lstStyle/>
          <a:p>
            <a:pPr algn="l"/>
            <a:endParaRPr lang="en-US"/>
          </a:p>
        </p:txBody>
      </p:sp>
      <p:sp>
        <p:nvSpPr>
          <p:cNvPr id="18" name="TextBox 17">
            <a:extLst>
              <a:ext uri="{FF2B5EF4-FFF2-40B4-BE49-F238E27FC236}">
                <a16:creationId xmlns:a16="http://schemas.microsoft.com/office/drawing/2014/main" id="{6F29CEB3-B8CE-4B1D-B8DA-0794237BB2D9}"/>
              </a:ext>
            </a:extLst>
          </p:cNvPr>
          <p:cNvSpPr txBox="1"/>
          <p:nvPr/>
        </p:nvSpPr>
        <p:spPr>
          <a:xfrm>
            <a:off x="4895346" y="5955183"/>
            <a:ext cx="914400" cy="914400"/>
          </a:xfrm>
          <a:prstGeom prst="rect">
            <a:avLst/>
          </a:prstGeom>
          <a:noFill/>
          <a:ln>
            <a:noFill/>
          </a:ln>
        </p:spPr>
        <p:txBody>
          <a:bodyPr wrap="square" rtlCol="0">
            <a:spAutoFit/>
          </a:bodyPr>
          <a:lstStyle/>
          <a:p>
            <a:pPr algn="l"/>
            <a:endParaRPr lang="en-US"/>
          </a:p>
        </p:txBody>
      </p:sp>
      <p:sp>
        <p:nvSpPr>
          <p:cNvPr id="20" name="TextBox 19">
            <a:extLst>
              <a:ext uri="{FF2B5EF4-FFF2-40B4-BE49-F238E27FC236}">
                <a16:creationId xmlns:a16="http://schemas.microsoft.com/office/drawing/2014/main" id="{40CDA5FE-E316-41B6-8C0B-09A4173BC18C}"/>
              </a:ext>
            </a:extLst>
          </p:cNvPr>
          <p:cNvSpPr txBox="1"/>
          <p:nvPr/>
        </p:nvSpPr>
        <p:spPr>
          <a:xfrm>
            <a:off x="6025770" y="774750"/>
            <a:ext cx="5911393" cy="4818705"/>
          </a:xfrm>
          <a:prstGeom prst="rect">
            <a:avLst/>
          </a:prstGeom>
          <a:noFill/>
          <a:ln>
            <a:solidFill>
              <a:schemeClr val="bg2">
                <a:lumMod val="60000"/>
                <a:lumOff val="40000"/>
              </a:schemeClr>
            </a:solidFill>
          </a:ln>
        </p:spPr>
        <p:txBody>
          <a:bodyPr wrap="square" rtlCol="0">
            <a:spAutoFit/>
          </a:bodyPr>
          <a:lstStyle/>
          <a:p>
            <a:pPr algn="l"/>
            <a:endParaRPr lang="en-US"/>
          </a:p>
        </p:txBody>
      </p:sp>
      <p:sp>
        <p:nvSpPr>
          <p:cNvPr id="22" name="TextBox 21">
            <a:extLst>
              <a:ext uri="{FF2B5EF4-FFF2-40B4-BE49-F238E27FC236}">
                <a16:creationId xmlns:a16="http://schemas.microsoft.com/office/drawing/2014/main" id="{6AFAF3A7-4188-4569-A7C2-5157D4F33EF7}"/>
              </a:ext>
            </a:extLst>
          </p:cNvPr>
          <p:cNvSpPr txBox="1"/>
          <p:nvPr/>
        </p:nvSpPr>
        <p:spPr>
          <a:xfrm>
            <a:off x="232881" y="5770876"/>
            <a:ext cx="11704281" cy="923330"/>
          </a:xfrm>
          <a:prstGeom prst="rect">
            <a:avLst/>
          </a:prstGeom>
          <a:noFill/>
          <a:ln>
            <a:solidFill>
              <a:schemeClr val="bg2">
                <a:lumMod val="60000"/>
                <a:lumOff val="40000"/>
              </a:schemeClr>
            </a:solidFill>
          </a:ln>
        </p:spPr>
        <p:txBody>
          <a:bodyPr wrap="square">
            <a:spAutoFit/>
          </a:bodyPr>
          <a:lstStyle/>
          <a:p>
            <a:pPr marL="285750" indent="-285750" algn="just">
              <a:buFont typeface="Wingdings" panose="05000000000000000000" pitchFamily="2" charset="2"/>
              <a:buChar char="Ø"/>
            </a:pPr>
            <a:r>
              <a:rPr lang="en-US" b="1" i="0">
                <a:solidFill>
                  <a:schemeClr val="bg1"/>
                </a:solidFill>
                <a:effectLst/>
                <a:cs typeface="Calibri" panose="020F0502020204030204" pitchFamily="34" charset="0"/>
              </a:rPr>
              <a:t>From the analysis, it is </a:t>
            </a:r>
            <a:r>
              <a:rPr lang="en-US" b="1" i="0">
                <a:solidFill>
                  <a:schemeClr val="bg1"/>
                </a:solidFill>
                <a:effectLst/>
              </a:rPr>
              <a:t>established that since the data is heavily imbalanced with only 22% of the data representing the default trigger, therefore, to tackle the same, a new dataset is constructed with majority under sampling and minority over sampling to create a balanced dataset.</a:t>
            </a:r>
          </a:p>
        </p:txBody>
      </p:sp>
    </p:spTree>
    <p:extLst>
      <p:ext uri="{BB962C8B-B14F-4D97-AF65-F5344CB8AC3E}">
        <p14:creationId xmlns:p14="http://schemas.microsoft.com/office/powerpoint/2010/main" val="1934113760"/>
      </p:ext>
    </p:extLst>
  </p:cSld>
  <p:clrMapOvr>
    <a:masterClrMapping/>
  </p:clrMapOvr>
  <p:transition>
    <p:fade/>
  </p:transition>
</p:sld>
</file>

<file path=ppt/theme/theme1.xml><?xml version="1.0" encoding="utf-8"?>
<a:theme xmlns:a="http://schemas.openxmlformats.org/drawingml/2006/main" name="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txDef>
      <a:spPr>
        <a:noFill/>
        <a:ln>
          <a:solidFill>
            <a:schemeClr val="bg2">
              <a:lumMod val="60000"/>
              <a:lumOff val="40000"/>
            </a:schemeClr>
          </a:solidFill>
        </a:ln>
      </a:spPr>
      <a:bodyPr wrap="square" rtlCol="0">
        <a:spAutoFit/>
      </a:bodyPr>
      <a:lstStyle>
        <a:defPPr algn="l">
          <a:defRPr dirty="0"/>
        </a:defPPr>
      </a:lstStyle>
    </a:txDef>
  </a:objectDefaults>
  <a:extraClrSchemeLst/>
  <a:extLst>
    <a:ext uri="{05A4C25C-085E-4340-85A3-A5531E510DB2}">
      <thm15:themeFamily xmlns:thm15="http://schemas.microsoft.com/office/thememl/2012/main" name="Slice" id="{0507925B-6AC9-4358-8E18-C330545D08F8}" vid="{19759155-7935-4C61-A06C-C04380D1B1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Deloitte US letter print</Template>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Patil, Narayani Arun</dc:creator>
  <cp:revision>1</cp:revision>
  <dcterms:created xsi:type="dcterms:W3CDTF">2021-10-20T06:38:52Z</dcterms:created>
  <dcterms:modified xsi:type="dcterms:W3CDTF">2021-11-16T12:42:26Z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2021-10-20T06:38:52Z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69797edd-b69b-4009-82c2-0756c4278c57</vt:lpwstr>
  </property>
  <property fmtid="{D5CDD505-2E9C-101B-9397-08002B2CF9AE}" pid="8" name="MSIP_Label_ea60d57e-af5b-4752-ac57-3e4f28ca11dc_ContentBits">
    <vt:lpwstr>0</vt:lpwstr>
  </property>
</Properties>
</file>