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9"/>
  </p:notesMasterIdLst>
  <p:sldIdLst>
    <p:sldId id="307" r:id="rId2"/>
    <p:sldId id="273" r:id="rId3"/>
    <p:sldId id="292" r:id="rId4"/>
    <p:sldId id="304" r:id="rId5"/>
    <p:sldId id="306" r:id="rId6"/>
    <p:sldId id="312" r:id="rId7"/>
    <p:sldId id="313" r:id="rId8"/>
    <p:sldId id="294" r:id="rId9"/>
    <p:sldId id="296" r:id="rId10"/>
    <p:sldId id="297" r:id="rId11"/>
    <p:sldId id="298" r:id="rId12"/>
    <p:sldId id="311" r:id="rId13"/>
    <p:sldId id="310" r:id="rId14"/>
    <p:sldId id="293" r:id="rId15"/>
    <p:sldId id="299" r:id="rId16"/>
    <p:sldId id="30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Rimjhim" initials="GR" lastIdx="1" clrIdx="0">
    <p:extLst>
      <p:ext uri="{19B8F6BF-5375-455C-9EA6-DF929625EA0E}">
        <p15:presenceInfo xmlns:p15="http://schemas.microsoft.com/office/powerpoint/2012/main" userId="S::rimgupta@deloitte.com::31582a57-7b5d-4088-beff-0e27e30564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2F54D-DBDA-6AE7-6651-C2EAA6CE260B}" v="797" dt="2021-12-02T07:07:24.331"/>
    <p1510:client id="{12364864-8FAB-9045-F69C-2886CE359048}" v="2332" dt="2021-12-02T04:21:36.022"/>
    <p1510:client id="{BA211BC2-D995-4563-9C5B-CA44D7902E58}" v="1945" dt="2021-12-02T07:21:33.989"/>
    <p1510:client id="{FDC50380-5CD1-4116-F390-12CDFF23B001}" v="134" dt="2021-12-01T12:12:3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Narayani Arun" userId="S::narapatil@deloitte.com::85882148-f408-43f2-b4aa-e89ae4b2aca8" providerId="AD" clId="Web-{09C2F54D-DBDA-6AE7-6651-C2EAA6CE260B}"/>
    <pc:docChg chg="addSld delSld modSld sldOrd">
      <pc:chgData name="Patil, Narayani Arun" userId="S::narapatil@deloitte.com::85882148-f408-43f2-b4aa-e89ae4b2aca8" providerId="AD" clId="Web-{09C2F54D-DBDA-6AE7-6651-C2EAA6CE260B}" dt="2021-12-02T07:07:24.331" v="671" actId="1076"/>
      <pc:docMkLst>
        <pc:docMk/>
      </pc:docMkLst>
      <pc:sldChg chg="addSp delSp modSp">
        <pc:chgData name="Patil, Narayani Arun" userId="S::narapatil@deloitte.com::85882148-f408-43f2-b4aa-e89ae4b2aca8" providerId="AD" clId="Web-{09C2F54D-DBDA-6AE7-6651-C2EAA6CE260B}" dt="2021-12-02T06:04:55.185" v="299" actId="20577"/>
        <pc:sldMkLst>
          <pc:docMk/>
          <pc:sldMk cId="2044018093" sldId="273"/>
        </pc:sldMkLst>
        <pc:spChg chg="add del mod">
          <ac:chgData name="Patil, Narayani Arun" userId="S::narapatil@deloitte.com::85882148-f408-43f2-b4aa-e89ae4b2aca8" providerId="AD" clId="Web-{09C2F54D-DBDA-6AE7-6651-C2EAA6CE260B}" dt="2021-12-02T05:27:54.239" v="38"/>
          <ac:spMkLst>
            <pc:docMk/>
            <pc:sldMk cId="2044018093" sldId="273"/>
            <ac:spMk id="2" creationId="{66520A98-7024-4126-B479-C931A52936C4}"/>
          </ac:spMkLst>
        </pc:spChg>
        <pc:spChg chg="mod">
          <ac:chgData name="Patil, Narayani Arun" userId="S::narapatil@deloitte.com::85882148-f408-43f2-b4aa-e89ae4b2aca8" providerId="AD" clId="Web-{09C2F54D-DBDA-6AE7-6651-C2EAA6CE260B}" dt="2021-12-02T06:04:55.185" v="299" actId="20577"/>
          <ac:spMkLst>
            <pc:docMk/>
            <pc:sldMk cId="2044018093" sldId="273"/>
            <ac:spMk id="6" creationId="{3C16AEA8-79B8-4762-9474-C3C59A85D40C}"/>
          </ac:spMkLst>
        </pc:spChg>
      </pc:sldChg>
      <pc:sldChg chg="addSp delSp modSp ord">
        <pc:chgData name="Patil, Narayani Arun" userId="S::narapatil@deloitte.com::85882148-f408-43f2-b4aa-e89ae4b2aca8" providerId="AD" clId="Web-{09C2F54D-DBDA-6AE7-6651-C2EAA6CE260B}" dt="2021-12-02T06:11:51.399" v="358" actId="1076"/>
        <pc:sldMkLst>
          <pc:docMk/>
          <pc:sldMk cId="103704340" sldId="292"/>
        </pc:sldMkLst>
        <pc:spChg chg="add mod">
          <ac:chgData name="Patil, Narayani Arun" userId="S::narapatil@deloitte.com::85882148-f408-43f2-b4aa-e89ae4b2aca8" providerId="AD" clId="Web-{09C2F54D-DBDA-6AE7-6651-C2EAA6CE260B}" dt="2021-12-02T05:58:55.819" v="116" actId="14100"/>
          <ac:spMkLst>
            <pc:docMk/>
            <pc:sldMk cId="103704340" sldId="292"/>
            <ac:spMk id="2" creationId="{93F483C2-7814-4E3A-968B-00011C1CAAD4}"/>
          </ac:spMkLst>
        </pc:spChg>
        <pc:spChg chg="del">
          <ac:chgData name="Patil, Narayani Arun" userId="S::narapatil@deloitte.com::85882148-f408-43f2-b4aa-e89ae4b2aca8" providerId="AD" clId="Web-{09C2F54D-DBDA-6AE7-6651-C2EAA6CE260B}" dt="2021-12-02T05:43:31.896" v="56"/>
          <ac:spMkLst>
            <pc:docMk/>
            <pc:sldMk cId="103704340" sldId="292"/>
            <ac:spMk id="5" creationId="{B9B292DC-ACD0-4563-BC4D-E819295656C1}"/>
          </ac:spMkLst>
        </pc:spChg>
        <pc:spChg chg="add mod">
          <ac:chgData name="Patil, Narayani Arun" userId="S::narapatil@deloitte.com::85882148-f408-43f2-b4aa-e89ae4b2aca8" providerId="AD" clId="Web-{09C2F54D-DBDA-6AE7-6651-C2EAA6CE260B}" dt="2021-12-02T06:11:37.712" v="356" actId="20577"/>
          <ac:spMkLst>
            <pc:docMk/>
            <pc:sldMk cId="103704340" sldId="292"/>
            <ac:spMk id="12" creationId="{3F8BF3D8-55C2-4243-A47B-EC58DF467070}"/>
          </ac:spMkLst>
        </pc:spChg>
        <pc:spChg chg="add mod">
          <ac:chgData name="Patil, Narayani Arun" userId="S::narapatil@deloitte.com::85882148-f408-43f2-b4aa-e89ae4b2aca8" providerId="AD" clId="Web-{09C2F54D-DBDA-6AE7-6651-C2EAA6CE260B}" dt="2021-12-02T06:11:51.399" v="358" actId="1076"/>
          <ac:spMkLst>
            <pc:docMk/>
            <pc:sldMk cId="103704340" sldId="292"/>
            <ac:spMk id="20" creationId="{D642F15C-FB95-48B2-BB39-00A1695C3D95}"/>
          </ac:spMkLst>
        </pc:spChg>
        <pc:grpChg chg="del">
          <ac:chgData name="Patil, Narayani Arun" userId="S::narapatil@deloitte.com::85882148-f408-43f2-b4aa-e89ae4b2aca8" providerId="AD" clId="Web-{09C2F54D-DBDA-6AE7-6651-C2EAA6CE260B}" dt="2021-12-02T05:43:34.099" v="57"/>
          <ac:grpSpMkLst>
            <pc:docMk/>
            <pc:sldMk cId="103704340" sldId="292"/>
            <ac:grpSpMk id="6" creationId="{58A213C0-5463-4B0D-9956-02E1AA9F0C55}"/>
          </ac:grpSpMkLst>
        </pc:grpChg>
        <pc:grpChg chg="del">
          <ac:chgData name="Patil, Narayani Arun" userId="S::narapatil@deloitte.com::85882148-f408-43f2-b4aa-e89ae4b2aca8" providerId="AD" clId="Web-{09C2F54D-DBDA-6AE7-6651-C2EAA6CE260B}" dt="2021-12-02T05:43:39.006" v="59"/>
          <ac:grpSpMkLst>
            <pc:docMk/>
            <pc:sldMk cId="103704340" sldId="292"/>
            <ac:grpSpMk id="14" creationId="{245CFA84-773B-4D6E-89AB-6B051D52A8C1}"/>
          </ac:grpSpMkLst>
        </pc:grpChg>
        <pc:grpChg chg="del">
          <ac:chgData name="Patil, Narayani Arun" userId="S::narapatil@deloitte.com::85882148-f408-43f2-b4aa-e89ae4b2aca8" providerId="AD" clId="Web-{09C2F54D-DBDA-6AE7-6651-C2EAA6CE260B}" dt="2021-12-02T05:43:37.318" v="58"/>
          <ac:grpSpMkLst>
            <pc:docMk/>
            <pc:sldMk cId="103704340" sldId="292"/>
            <ac:grpSpMk id="17" creationId="{49FC62EB-F52C-4D41-B39D-CAD1F8E71F7D}"/>
          </ac:grpSpMkLst>
        </pc:grpChg>
        <pc:grpChg chg="del">
          <ac:chgData name="Patil, Narayani Arun" userId="S::narapatil@deloitte.com::85882148-f408-43f2-b4aa-e89ae4b2aca8" providerId="AD" clId="Web-{09C2F54D-DBDA-6AE7-6651-C2EAA6CE260B}" dt="2021-12-02T05:43:41.209" v="60"/>
          <ac:grpSpMkLst>
            <pc:docMk/>
            <pc:sldMk cId="103704340" sldId="292"/>
            <ac:grpSpMk id="23" creationId="{49448178-B84E-41CC-913E-1A6A7C65D96D}"/>
          </ac:grpSpMkLst>
        </pc:grpChg>
        <pc:grpChg chg="del">
          <ac:chgData name="Patil, Narayani Arun" userId="S::narapatil@deloitte.com::85882148-f408-43f2-b4aa-e89ae4b2aca8" providerId="AD" clId="Web-{09C2F54D-DBDA-6AE7-6651-C2EAA6CE260B}" dt="2021-12-02T05:43:42.990" v="61"/>
          <ac:grpSpMkLst>
            <pc:docMk/>
            <pc:sldMk cId="103704340" sldId="292"/>
            <ac:grpSpMk id="26" creationId="{CCADB5E5-3B9F-4194-A186-F5FCED7CEDA9}"/>
          </ac:grpSpMkLst>
        </pc:grpChg>
        <pc:grpChg chg="del">
          <ac:chgData name="Patil, Narayani Arun" userId="S::narapatil@deloitte.com::85882148-f408-43f2-b4aa-e89ae4b2aca8" providerId="AD" clId="Web-{09C2F54D-DBDA-6AE7-6651-C2EAA6CE260B}" dt="2021-12-02T05:43:44.928" v="62"/>
          <ac:grpSpMkLst>
            <pc:docMk/>
            <pc:sldMk cId="103704340" sldId="292"/>
            <ac:grpSpMk id="29" creationId="{B21D864A-2590-4FFB-8945-9EE83E377A1B}"/>
          </ac:grpSpMkLst>
        </pc:grpChg>
        <pc:picChg chg="add mod">
          <ac:chgData name="Patil, Narayani Arun" userId="S::narapatil@deloitte.com::85882148-f408-43f2-b4aa-e89ae4b2aca8" providerId="AD" clId="Web-{09C2F54D-DBDA-6AE7-6651-C2EAA6CE260B}" dt="2021-12-02T05:59:11.054" v="120" actId="1076"/>
          <ac:picMkLst>
            <pc:docMk/>
            <pc:sldMk cId="103704340" sldId="292"/>
            <ac:picMk id="3" creationId="{4FE5C1B9-394A-4394-91CC-9CC0AEB6F20D}"/>
          </ac:picMkLst>
        </pc:picChg>
        <pc:picChg chg="add del mod">
          <ac:chgData name="Patil, Narayani Arun" userId="S::narapatil@deloitte.com::85882148-f408-43f2-b4aa-e89ae4b2aca8" providerId="AD" clId="Web-{09C2F54D-DBDA-6AE7-6651-C2EAA6CE260B}" dt="2021-12-02T06:08:01.532" v="318"/>
          <ac:picMkLst>
            <pc:docMk/>
            <pc:sldMk cId="103704340" sldId="292"/>
            <ac:picMk id="4" creationId="{01850720-E1B0-42B4-87DA-3082B6A9A804}"/>
          </ac:picMkLst>
        </pc:picChg>
        <pc:picChg chg="add mod">
          <ac:chgData name="Patil, Narayani Arun" userId="S::narapatil@deloitte.com::85882148-f408-43f2-b4aa-e89ae4b2aca8" providerId="AD" clId="Web-{09C2F54D-DBDA-6AE7-6651-C2EAA6CE260B}" dt="2021-12-02T06:08:22.876" v="323" actId="14100"/>
          <ac:picMkLst>
            <pc:docMk/>
            <pc:sldMk cId="103704340" sldId="292"/>
            <ac:picMk id="10" creationId="{11378FD3-BA9B-472C-BB55-9C483B96F561}"/>
          </ac:picMkLst>
        </pc:picChg>
        <pc:picChg chg="add mod">
          <ac:chgData name="Patil, Narayani Arun" userId="S::narapatil@deloitte.com::85882148-f408-43f2-b4aa-e89ae4b2aca8" providerId="AD" clId="Web-{09C2F54D-DBDA-6AE7-6651-C2EAA6CE260B}" dt="2021-12-02T06:08:26.751" v="324" actId="14100"/>
          <ac:picMkLst>
            <pc:docMk/>
            <pc:sldMk cId="103704340" sldId="292"/>
            <ac:picMk id="11" creationId="{3CE96DD8-D03F-4EED-BEFE-EBD88BE03CA8}"/>
          </ac:picMkLst>
        </pc:picChg>
        <pc:picChg chg="add mod">
          <ac:chgData name="Patil, Narayani Arun" userId="S::narapatil@deloitte.com::85882148-f408-43f2-b4aa-e89ae4b2aca8" providerId="AD" clId="Web-{09C2F54D-DBDA-6AE7-6651-C2EAA6CE260B}" dt="2021-12-02T06:11:44.602" v="357" actId="1076"/>
          <ac:picMkLst>
            <pc:docMk/>
            <pc:sldMk cId="103704340" sldId="292"/>
            <ac:picMk id="13" creationId="{2254A2F8-898D-4537-AA1F-89CD4DA69745}"/>
          </ac:picMkLst>
        </pc:picChg>
      </pc:sldChg>
      <pc:sldChg chg="del">
        <pc:chgData name="Patil, Narayani Arun" userId="S::narapatil@deloitte.com::85882148-f408-43f2-b4aa-e89ae4b2aca8" providerId="AD" clId="Web-{09C2F54D-DBDA-6AE7-6651-C2EAA6CE260B}" dt="2021-12-02T06:06:34.093" v="306"/>
        <pc:sldMkLst>
          <pc:docMk/>
          <pc:sldMk cId="2864238560" sldId="301"/>
        </pc:sldMkLst>
      </pc:sldChg>
      <pc:sldChg chg="addSp modSp">
        <pc:chgData name="Patil, Narayani Arun" userId="S::narapatil@deloitte.com::85882148-f408-43f2-b4aa-e89ae4b2aca8" providerId="AD" clId="Web-{09C2F54D-DBDA-6AE7-6651-C2EAA6CE260B}" dt="2021-12-02T05:44:07.990" v="65" actId="1076"/>
        <pc:sldMkLst>
          <pc:docMk/>
          <pc:sldMk cId="1908384867" sldId="303"/>
        </pc:sldMkLst>
        <pc:spChg chg="add mod">
          <ac:chgData name="Patil, Narayani Arun" userId="S::narapatil@deloitte.com::85882148-f408-43f2-b4aa-e89ae4b2aca8" providerId="AD" clId="Web-{09C2F54D-DBDA-6AE7-6651-C2EAA6CE260B}" dt="2021-12-02T05:44:07.990" v="65" actId="1076"/>
          <ac:spMkLst>
            <pc:docMk/>
            <pc:sldMk cId="1908384867" sldId="303"/>
            <ac:spMk id="3" creationId="{457C3F6F-37B6-4080-92CD-5D8BDF04C9A6}"/>
          </ac:spMkLst>
        </pc:spChg>
      </pc:sldChg>
      <pc:sldChg chg="addSp delSp modSp add replId">
        <pc:chgData name="Patil, Narayani Arun" userId="S::narapatil@deloitte.com::85882148-f408-43f2-b4aa-e89ae4b2aca8" providerId="AD" clId="Web-{09C2F54D-DBDA-6AE7-6651-C2EAA6CE260B}" dt="2021-12-02T06:33:02.126" v="410" actId="14100"/>
        <pc:sldMkLst>
          <pc:docMk/>
          <pc:sldMk cId="731069059" sldId="304"/>
        </pc:sldMkLst>
        <pc:spChg chg="add mod">
          <ac:chgData name="Patil, Narayani Arun" userId="S::narapatil@deloitte.com::85882148-f408-43f2-b4aa-e89ae4b2aca8" providerId="AD" clId="Web-{09C2F54D-DBDA-6AE7-6651-C2EAA6CE260B}" dt="2021-12-02T06:15:46.419" v="369" actId="14100"/>
          <ac:spMkLst>
            <pc:docMk/>
            <pc:sldMk cId="731069059" sldId="304"/>
            <ac:spMk id="3" creationId="{7BF2F55C-352B-4223-8894-173D9F69BD19}"/>
          </ac:spMkLst>
        </pc:spChg>
        <pc:spChg chg="del">
          <ac:chgData name="Patil, Narayani Arun" userId="S::narapatil@deloitte.com::85882148-f408-43f2-b4aa-e89ae4b2aca8" providerId="AD" clId="Web-{09C2F54D-DBDA-6AE7-6651-C2EAA6CE260B}" dt="2021-12-02T05:33:49.870" v="40"/>
          <ac:spMkLst>
            <pc:docMk/>
            <pc:sldMk cId="731069059" sldId="304"/>
            <ac:spMk id="4" creationId="{B79AA231-AAE1-4DBE-8FCC-C8E02D0F0C57}"/>
          </ac:spMkLst>
        </pc:spChg>
        <pc:picChg chg="add mod">
          <ac:chgData name="Patil, Narayani Arun" userId="S::narapatil@deloitte.com::85882148-f408-43f2-b4aa-e89ae4b2aca8" providerId="AD" clId="Web-{09C2F54D-DBDA-6AE7-6651-C2EAA6CE260B}" dt="2021-12-02T06:19:37.814" v="374" actId="1076"/>
          <ac:picMkLst>
            <pc:docMk/>
            <pc:sldMk cId="731069059" sldId="304"/>
            <ac:picMk id="5" creationId="{E4C604A8-9110-4483-9BE9-0CCD77DAF175}"/>
          </ac:picMkLst>
        </pc:picChg>
        <pc:picChg chg="add del mod">
          <ac:chgData name="Patil, Narayani Arun" userId="S::narapatil@deloitte.com::85882148-f408-43f2-b4aa-e89ae4b2aca8" providerId="AD" clId="Web-{09C2F54D-DBDA-6AE7-6651-C2EAA6CE260B}" dt="2021-12-02T06:30:28.373" v="393"/>
          <ac:picMkLst>
            <pc:docMk/>
            <pc:sldMk cId="731069059" sldId="304"/>
            <ac:picMk id="6" creationId="{9831CA7E-41CD-406A-82A5-5B9FAE46D8D1}"/>
          </ac:picMkLst>
        </pc:picChg>
        <pc:picChg chg="add mod">
          <ac:chgData name="Patil, Narayani Arun" userId="S::narapatil@deloitte.com::85882148-f408-43f2-b4aa-e89ae4b2aca8" providerId="AD" clId="Web-{09C2F54D-DBDA-6AE7-6651-C2EAA6CE260B}" dt="2021-12-02T06:32:09.453" v="399" actId="14100"/>
          <ac:picMkLst>
            <pc:docMk/>
            <pc:sldMk cId="731069059" sldId="304"/>
            <ac:picMk id="7" creationId="{06E8B5F6-31F4-4630-88E0-7223C888A258}"/>
          </ac:picMkLst>
        </pc:picChg>
        <pc:picChg chg="add mod">
          <ac:chgData name="Patil, Narayani Arun" userId="S::narapatil@deloitte.com::85882148-f408-43f2-b4aa-e89ae4b2aca8" providerId="AD" clId="Web-{09C2F54D-DBDA-6AE7-6651-C2EAA6CE260B}" dt="2021-12-02T06:33:02.126" v="410" actId="14100"/>
          <ac:picMkLst>
            <pc:docMk/>
            <pc:sldMk cId="731069059" sldId="304"/>
            <ac:picMk id="8" creationId="{79DB37C2-7499-4AB1-8643-815FFF06DC60}"/>
          </ac:picMkLst>
        </pc:picChg>
        <pc:picChg chg="add mod">
          <ac:chgData name="Patil, Narayani Arun" userId="S::narapatil@deloitte.com::85882148-f408-43f2-b4aa-e89ae4b2aca8" providerId="AD" clId="Web-{09C2F54D-DBDA-6AE7-6651-C2EAA6CE260B}" dt="2021-12-02T06:32:40.234" v="406" actId="1076"/>
          <ac:picMkLst>
            <pc:docMk/>
            <pc:sldMk cId="731069059" sldId="304"/>
            <ac:picMk id="9" creationId="{3E86BD53-5E07-4AFD-85C2-7F256BDA0867}"/>
          </ac:picMkLst>
        </pc:picChg>
        <pc:cxnChg chg="del">
          <ac:chgData name="Patil, Narayani Arun" userId="S::narapatil@deloitte.com::85882148-f408-43f2-b4aa-e89ae4b2aca8" providerId="AD" clId="Web-{09C2F54D-DBDA-6AE7-6651-C2EAA6CE260B}" dt="2021-12-02T05:33:52.104" v="41"/>
          <ac:cxnSpMkLst>
            <pc:docMk/>
            <pc:sldMk cId="731069059" sldId="304"/>
            <ac:cxnSpMk id="2" creationId="{907C814D-FB15-418A-9DF5-ABD2BDD3F967}"/>
          </ac:cxnSpMkLst>
        </pc:cxnChg>
      </pc:sldChg>
      <pc:sldChg chg="addSp delSp modSp add replId">
        <pc:chgData name="Patil, Narayani Arun" userId="S::narapatil@deloitte.com::85882148-f408-43f2-b4aa-e89ae4b2aca8" providerId="AD" clId="Web-{09C2F54D-DBDA-6AE7-6651-C2EAA6CE260B}" dt="2021-12-02T06:39:23.336" v="452"/>
        <pc:sldMkLst>
          <pc:docMk/>
          <pc:sldMk cId="2891642960" sldId="305"/>
        </pc:sldMkLst>
        <pc:spChg chg="add mod">
          <ac:chgData name="Patil, Narayani Arun" userId="S::narapatil@deloitte.com::85882148-f408-43f2-b4aa-e89ae4b2aca8" providerId="AD" clId="Web-{09C2F54D-DBDA-6AE7-6651-C2EAA6CE260B}" dt="2021-12-02T06:37:09.771" v="437" actId="14100"/>
          <ac:spMkLst>
            <pc:docMk/>
            <pc:sldMk cId="2891642960" sldId="305"/>
            <ac:spMk id="4" creationId="{903CB7E3-2C02-4012-8B45-71F27D863F8C}"/>
          </ac:spMkLst>
        </pc:spChg>
        <pc:picChg chg="add mod">
          <ac:chgData name="Patil, Narayani Arun" userId="S::narapatil@deloitte.com::85882148-f408-43f2-b4aa-e89ae4b2aca8" providerId="AD" clId="Web-{09C2F54D-DBDA-6AE7-6651-C2EAA6CE260B}" dt="2021-12-02T06:35:30.081" v="415" actId="14100"/>
          <ac:picMkLst>
            <pc:docMk/>
            <pc:sldMk cId="2891642960" sldId="305"/>
            <ac:picMk id="2" creationId="{421D21AC-B9C7-4AA4-8B61-60886D8EBD0F}"/>
          </ac:picMkLst>
        </pc:picChg>
        <pc:picChg chg="add mod">
          <ac:chgData name="Patil, Narayani Arun" userId="S::narapatil@deloitte.com::85882148-f408-43f2-b4aa-e89ae4b2aca8" providerId="AD" clId="Web-{09C2F54D-DBDA-6AE7-6651-C2EAA6CE260B}" dt="2021-12-02T06:36:03.488" v="423" actId="14100"/>
          <ac:picMkLst>
            <pc:docMk/>
            <pc:sldMk cId="2891642960" sldId="305"/>
            <ac:picMk id="3" creationId="{53177D6A-F222-43EB-A127-8BC0251B1329}"/>
          </ac:picMkLst>
        </pc:picChg>
        <pc:picChg chg="add mod">
          <ac:chgData name="Patil, Narayani Arun" userId="S::narapatil@deloitte.com::85882148-f408-43f2-b4aa-e89ae4b2aca8" providerId="AD" clId="Web-{09C2F54D-DBDA-6AE7-6651-C2EAA6CE260B}" dt="2021-12-02T06:38:02.178" v="442"/>
          <ac:picMkLst>
            <pc:docMk/>
            <pc:sldMk cId="2891642960" sldId="305"/>
            <ac:picMk id="5" creationId="{26987D7C-F1FC-47A3-9916-9713E563D933}"/>
          </ac:picMkLst>
        </pc:picChg>
        <pc:picChg chg="add del mod">
          <ac:chgData name="Patil, Narayani Arun" userId="S::narapatil@deloitte.com::85882148-f408-43f2-b4aa-e89ae4b2aca8" providerId="AD" clId="Web-{09C2F54D-DBDA-6AE7-6651-C2EAA6CE260B}" dt="2021-12-02T06:38:41.975" v="446"/>
          <ac:picMkLst>
            <pc:docMk/>
            <pc:sldMk cId="2891642960" sldId="305"/>
            <ac:picMk id="6" creationId="{A240FAE9-B11D-4801-8E90-3D1E9300F758}"/>
          </ac:picMkLst>
        </pc:picChg>
        <pc:picChg chg="add mod">
          <ac:chgData name="Patil, Narayani Arun" userId="S::narapatil@deloitte.com::85882148-f408-43f2-b4aa-e89ae4b2aca8" providerId="AD" clId="Web-{09C2F54D-DBDA-6AE7-6651-C2EAA6CE260B}" dt="2021-12-02T06:39:23.336" v="452"/>
          <ac:picMkLst>
            <pc:docMk/>
            <pc:sldMk cId="2891642960" sldId="305"/>
            <ac:picMk id="7" creationId="{2CBD96EE-F5AC-43D4-B2C8-D17689CEEBDC}"/>
          </ac:picMkLst>
        </pc:picChg>
      </pc:sldChg>
      <pc:sldChg chg="addSp delSp modSp add replId">
        <pc:chgData name="Patil, Narayani Arun" userId="S::narapatil@deloitte.com::85882148-f408-43f2-b4aa-e89ae4b2aca8" providerId="AD" clId="Web-{09C2F54D-DBDA-6AE7-6651-C2EAA6CE260B}" dt="2021-12-02T06:48:36.630" v="519"/>
        <pc:sldMkLst>
          <pc:docMk/>
          <pc:sldMk cId="3938590916" sldId="306"/>
        </pc:sldMkLst>
        <pc:spChg chg="add mod">
          <ac:chgData name="Patil, Narayani Arun" userId="S::narapatil@deloitte.com::85882148-f408-43f2-b4aa-e89ae4b2aca8" providerId="AD" clId="Web-{09C2F54D-DBDA-6AE7-6651-C2EAA6CE260B}" dt="2021-12-02T06:46:30.862" v="502" actId="14100"/>
          <ac:spMkLst>
            <pc:docMk/>
            <pc:sldMk cId="3938590916" sldId="306"/>
            <ac:spMk id="2" creationId="{F6DCA32A-4F6B-4963-8655-3C20866C5098}"/>
          </ac:spMkLst>
        </pc:spChg>
        <pc:picChg chg="add del mod">
          <ac:chgData name="Patil, Narayani Arun" userId="S::narapatil@deloitte.com::85882148-f408-43f2-b4aa-e89ae4b2aca8" providerId="AD" clId="Web-{09C2F54D-DBDA-6AE7-6651-C2EAA6CE260B}" dt="2021-12-02T06:43:39.871" v="475"/>
          <ac:picMkLst>
            <pc:docMk/>
            <pc:sldMk cId="3938590916" sldId="306"/>
            <ac:picMk id="3" creationId="{2BC54982-479B-460B-8E9F-478B978283C7}"/>
          </ac:picMkLst>
        </pc:picChg>
        <pc:picChg chg="add mod">
          <ac:chgData name="Patil, Narayani Arun" userId="S::narapatil@deloitte.com::85882148-f408-43f2-b4aa-e89ae4b2aca8" providerId="AD" clId="Web-{09C2F54D-DBDA-6AE7-6651-C2EAA6CE260B}" dt="2021-12-02T06:46:07.641" v="497" actId="1076"/>
          <ac:picMkLst>
            <pc:docMk/>
            <pc:sldMk cId="3938590916" sldId="306"/>
            <ac:picMk id="4" creationId="{A7F87EFA-7B46-40A7-ABEB-6B05496A29BF}"/>
          </ac:picMkLst>
        </pc:picChg>
        <pc:picChg chg="add mod">
          <ac:chgData name="Patil, Narayani Arun" userId="S::narapatil@deloitte.com::85882148-f408-43f2-b4aa-e89ae4b2aca8" providerId="AD" clId="Web-{09C2F54D-DBDA-6AE7-6651-C2EAA6CE260B}" dt="2021-12-02T06:46:10.063" v="498" actId="1076"/>
          <ac:picMkLst>
            <pc:docMk/>
            <pc:sldMk cId="3938590916" sldId="306"/>
            <ac:picMk id="5" creationId="{CE5B2FA4-4DBF-433F-9700-869FF5BDE027}"/>
          </ac:picMkLst>
        </pc:picChg>
        <pc:picChg chg="add mod">
          <ac:chgData name="Patil, Narayani Arun" userId="S::narapatil@deloitte.com::85882148-f408-43f2-b4aa-e89ae4b2aca8" providerId="AD" clId="Web-{09C2F54D-DBDA-6AE7-6651-C2EAA6CE260B}" dt="2021-12-02T06:46:22.800" v="501" actId="14100"/>
          <ac:picMkLst>
            <pc:docMk/>
            <pc:sldMk cId="3938590916" sldId="306"/>
            <ac:picMk id="6" creationId="{9B52CD78-59C9-43A6-BF82-808EFDFE4D52}"/>
          </ac:picMkLst>
        </pc:picChg>
        <pc:picChg chg="add del mod">
          <ac:chgData name="Patil, Narayani Arun" userId="S::narapatil@deloitte.com::85882148-f408-43f2-b4aa-e89ae4b2aca8" providerId="AD" clId="Web-{09C2F54D-DBDA-6AE7-6651-C2EAA6CE260B}" dt="2021-12-02T06:47:22.394" v="507"/>
          <ac:picMkLst>
            <pc:docMk/>
            <pc:sldMk cId="3938590916" sldId="306"/>
            <ac:picMk id="7" creationId="{9219C9AF-2148-4C9B-B9EE-AA1A94E9F042}"/>
          </ac:picMkLst>
        </pc:picChg>
        <pc:picChg chg="add mod">
          <ac:chgData name="Patil, Narayani Arun" userId="S::narapatil@deloitte.com::85882148-f408-43f2-b4aa-e89ae4b2aca8" providerId="AD" clId="Web-{09C2F54D-DBDA-6AE7-6651-C2EAA6CE260B}" dt="2021-12-02T06:48:15.458" v="515"/>
          <ac:picMkLst>
            <pc:docMk/>
            <pc:sldMk cId="3938590916" sldId="306"/>
            <ac:picMk id="8" creationId="{40030CBE-0AF3-4B3E-A39E-3651272B4710}"/>
          </ac:picMkLst>
        </pc:picChg>
        <pc:picChg chg="add mod">
          <ac:chgData name="Patil, Narayani Arun" userId="S::narapatil@deloitte.com::85882148-f408-43f2-b4aa-e89ae4b2aca8" providerId="AD" clId="Web-{09C2F54D-DBDA-6AE7-6651-C2EAA6CE260B}" dt="2021-12-02T06:48:36.630" v="519"/>
          <ac:picMkLst>
            <pc:docMk/>
            <pc:sldMk cId="3938590916" sldId="306"/>
            <ac:picMk id="9" creationId="{198C65F6-7E83-4ABE-A8E4-62E209BEEB83}"/>
          </ac:picMkLst>
        </pc:picChg>
      </pc:sldChg>
      <pc:sldChg chg="modSp add">
        <pc:chgData name="Patil, Narayani Arun" userId="S::narapatil@deloitte.com::85882148-f408-43f2-b4aa-e89ae4b2aca8" providerId="AD" clId="Web-{09C2F54D-DBDA-6AE7-6651-C2EAA6CE260B}" dt="2021-12-02T06:06:45.562" v="309" actId="20577"/>
        <pc:sldMkLst>
          <pc:docMk/>
          <pc:sldMk cId="1585024480" sldId="307"/>
        </pc:sldMkLst>
        <pc:graphicFrameChg chg="modGraphic">
          <ac:chgData name="Patil, Narayani Arun" userId="S::narapatil@deloitte.com::85882148-f408-43f2-b4aa-e89ae4b2aca8" providerId="AD" clId="Web-{09C2F54D-DBDA-6AE7-6651-C2EAA6CE260B}" dt="2021-12-02T06:06:45.562" v="309" actId="20577"/>
          <ac:graphicFrameMkLst>
            <pc:docMk/>
            <pc:sldMk cId="1585024480" sldId="307"/>
            <ac:graphicFrameMk id="59" creationId="{BFA5A55E-5DC9-4C81-B7A8-2C9920AB06AF}"/>
          </ac:graphicFrameMkLst>
        </pc:graphicFrameChg>
      </pc:sldChg>
      <pc:sldChg chg="addSp delSp modSp add replId">
        <pc:chgData name="Patil, Narayani Arun" userId="S::narapatil@deloitte.com::85882148-f408-43f2-b4aa-e89ae4b2aca8" providerId="AD" clId="Web-{09C2F54D-DBDA-6AE7-6651-C2EAA6CE260B}" dt="2021-12-02T06:59:42.319" v="587"/>
        <pc:sldMkLst>
          <pc:docMk/>
          <pc:sldMk cId="569795562" sldId="312"/>
        </pc:sldMkLst>
        <pc:spChg chg="add mod">
          <ac:chgData name="Patil, Narayani Arun" userId="S::narapatil@deloitte.com::85882148-f408-43f2-b4aa-e89ae4b2aca8" providerId="AD" clId="Web-{09C2F54D-DBDA-6AE7-6651-C2EAA6CE260B}" dt="2021-12-02T06:57:45.800" v="567" actId="1076"/>
          <ac:spMkLst>
            <pc:docMk/>
            <pc:sldMk cId="569795562" sldId="312"/>
            <ac:spMk id="4" creationId="{DFCABFBA-A22B-45A0-8D48-893B224C6A32}"/>
          </ac:spMkLst>
        </pc:spChg>
        <pc:picChg chg="add mod">
          <ac:chgData name="Patil, Narayani Arun" userId="S::narapatil@deloitte.com::85882148-f408-43f2-b4aa-e89ae4b2aca8" providerId="AD" clId="Web-{09C2F54D-DBDA-6AE7-6651-C2EAA6CE260B}" dt="2021-12-02T06:57:37.831" v="564" actId="14100"/>
          <ac:picMkLst>
            <pc:docMk/>
            <pc:sldMk cId="569795562" sldId="312"/>
            <ac:picMk id="2" creationId="{82F090B5-0508-4AE2-8527-684CB01099F7}"/>
          </ac:picMkLst>
        </pc:picChg>
        <pc:picChg chg="add mod">
          <ac:chgData name="Patil, Narayani Arun" userId="S::narapatil@deloitte.com::85882148-f408-43f2-b4aa-e89ae4b2aca8" providerId="AD" clId="Web-{09C2F54D-DBDA-6AE7-6651-C2EAA6CE260B}" dt="2021-12-02T06:57:42.847" v="566" actId="14100"/>
          <ac:picMkLst>
            <pc:docMk/>
            <pc:sldMk cId="569795562" sldId="312"/>
            <ac:picMk id="3" creationId="{8DCABD18-6503-416C-B897-9D7D9F8A12A8}"/>
          </ac:picMkLst>
        </pc:picChg>
        <pc:picChg chg="add mod">
          <ac:chgData name="Patil, Narayani Arun" userId="S::narapatil@deloitte.com::85882148-f408-43f2-b4aa-e89ae4b2aca8" providerId="AD" clId="Web-{09C2F54D-DBDA-6AE7-6651-C2EAA6CE260B}" dt="2021-12-02T06:58:36.879" v="577" actId="14100"/>
          <ac:picMkLst>
            <pc:docMk/>
            <pc:sldMk cId="569795562" sldId="312"/>
            <ac:picMk id="5" creationId="{DD27EECE-5509-4A66-88C0-0E8A6A420A06}"/>
          </ac:picMkLst>
        </pc:picChg>
        <pc:picChg chg="add mod">
          <ac:chgData name="Patil, Narayani Arun" userId="S::narapatil@deloitte.com::85882148-f408-43f2-b4aa-e89ae4b2aca8" providerId="AD" clId="Web-{09C2F54D-DBDA-6AE7-6651-C2EAA6CE260B}" dt="2021-12-02T06:59:42.319" v="587"/>
          <ac:picMkLst>
            <pc:docMk/>
            <pc:sldMk cId="569795562" sldId="312"/>
            <ac:picMk id="6" creationId="{437AF7EE-4210-411A-9F65-2C08526495CB}"/>
          </ac:picMkLst>
        </pc:picChg>
        <pc:picChg chg="add del mod">
          <ac:chgData name="Patil, Narayani Arun" userId="S::narapatil@deloitte.com::85882148-f408-43f2-b4aa-e89ae4b2aca8" providerId="AD" clId="Web-{09C2F54D-DBDA-6AE7-6651-C2EAA6CE260B}" dt="2021-12-02T06:59:08.364" v="581"/>
          <ac:picMkLst>
            <pc:docMk/>
            <pc:sldMk cId="569795562" sldId="312"/>
            <ac:picMk id="7" creationId="{15BDCD32-0C61-47C7-BEAB-8AF0A2F36657}"/>
          </ac:picMkLst>
        </pc:picChg>
        <pc:picChg chg="add mod">
          <ac:chgData name="Patil, Narayani Arun" userId="S::narapatil@deloitte.com::85882148-f408-43f2-b4aa-e89ae4b2aca8" providerId="AD" clId="Web-{09C2F54D-DBDA-6AE7-6651-C2EAA6CE260B}" dt="2021-12-02T06:59:40.069" v="586"/>
          <ac:picMkLst>
            <pc:docMk/>
            <pc:sldMk cId="569795562" sldId="312"/>
            <ac:picMk id="8" creationId="{D09A00B3-467A-478C-98E7-0DB1DE77B819}"/>
          </ac:picMkLst>
        </pc:picChg>
      </pc:sldChg>
      <pc:sldChg chg="addSp delSp modSp add replId">
        <pc:chgData name="Patil, Narayani Arun" userId="S::narapatil@deloitte.com::85882148-f408-43f2-b4aa-e89ae4b2aca8" providerId="AD" clId="Web-{09C2F54D-DBDA-6AE7-6651-C2EAA6CE260B}" dt="2021-12-02T07:07:24.331" v="671" actId="1076"/>
        <pc:sldMkLst>
          <pc:docMk/>
          <pc:sldMk cId="2067608091" sldId="313"/>
        </pc:sldMkLst>
        <pc:spChg chg="del">
          <ac:chgData name="Patil, Narayani Arun" userId="S::narapatil@deloitte.com::85882148-f408-43f2-b4aa-e89ae4b2aca8" providerId="AD" clId="Web-{09C2F54D-DBDA-6AE7-6651-C2EAA6CE260B}" dt="2021-12-02T06:58:28.176" v="574"/>
          <ac:spMkLst>
            <pc:docMk/>
            <pc:sldMk cId="2067608091" sldId="313"/>
            <ac:spMk id="4" creationId="{DFCABFBA-A22B-45A0-8D48-893B224C6A32}"/>
          </ac:spMkLst>
        </pc:spChg>
        <pc:spChg chg="add mod">
          <ac:chgData name="Patil, Narayani Arun" userId="S::narapatil@deloitte.com::85882148-f408-43f2-b4aa-e89ae4b2aca8" providerId="AD" clId="Web-{09C2F54D-DBDA-6AE7-6651-C2EAA6CE260B}" dt="2021-12-02T07:07:24.331" v="671" actId="1076"/>
          <ac:spMkLst>
            <pc:docMk/>
            <pc:sldMk cId="2067608091" sldId="313"/>
            <ac:spMk id="15" creationId="{E51EB5A1-D13F-4D83-9759-143227A4298E}"/>
          </ac:spMkLst>
        </pc:spChg>
        <pc:picChg chg="del">
          <ac:chgData name="Patil, Narayani Arun" userId="S::narapatil@deloitte.com::85882148-f408-43f2-b4aa-e89ae4b2aca8" providerId="AD" clId="Web-{09C2F54D-DBDA-6AE7-6651-C2EAA6CE260B}" dt="2021-12-02T06:58:28.176" v="576"/>
          <ac:picMkLst>
            <pc:docMk/>
            <pc:sldMk cId="2067608091" sldId="313"/>
            <ac:picMk id="2" creationId="{82F090B5-0508-4AE2-8527-684CB01099F7}"/>
          </ac:picMkLst>
        </pc:picChg>
        <pc:picChg chg="del">
          <ac:chgData name="Patil, Narayani Arun" userId="S::narapatil@deloitte.com::85882148-f408-43f2-b4aa-e89ae4b2aca8" providerId="AD" clId="Web-{09C2F54D-DBDA-6AE7-6651-C2EAA6CE260B}" dt="2021-12-02T06:58:28.176" v="575"/>
          <ac:picMkLst>
            <pc:docMk/>
            <pc:sldMk cId="2067608091" sldId="313"/>
            <ac:picMk id="3" creationId="{8DCABD18-6503-416C-B897-9D7D9F8A12A8}"/>
          </ac:picMkLst>
        </pc:picChg>
        <pc:picChg chg="del">
          <ac:chgData name="Patil, Narayani Arun" userId="S::narapatil@deloitte.com::85882148-f408-43f2-b4aa-e89ae4b2aca8" providerId="AD" clId="Web-{09C2F54D-DBDA-6AE7-6651-C2EAA6CE260B}" dt="2021-12-02T06:58:28.176" v="573"/>
          <ac:picMkLst>
            <pc:docMk/>
            <pc:sldMk cId="2067608091" sldId="313"/>
            <ac:picMk id="5" creationId="{DD27EECE-5509-4A66-88C0-0E8A6A420A06}"/>
          </ac:picMkLst>
        </pc:picChg>
        <pc:picChg chg="del">
          <ac:chgData name="Patil, Narayani Arun" userId="S::narapatil@deloitte.com::85882148-f408-43f2-b4aa-e89ae4b2aca8" providerId="AD" clId="Web-{09C2F54D-DBDA-6AE7-6651-C2EAA6CE260B}" dt="2021-12-02T06:58:28.176" v="572"/>
          <ac:picMkLst>
            <pc:docMk/>
            <pc:sldMk cId="2067608091" sldId="313"/>
            <ac:picMk id="6" creationId="{437AF7EE-4210-411A-9F65-2C08526495CB}"/>
          </ac:picMkLst>
        </pc:picChg>
        <pc:picChg chg="add mod">
          <ac:chgData name="Patil, Narayani Arun" userId="S::narapatil@deloitte.com::85882148-f408-43f2-b4aa-e89ae4b2aca8" providerId="AD" clId="Web-{09C2F54D-DBDA-6AE7-6651-C2EAA6CE260B}" dt="2021-12-02T07:06:14.185" v="655"/>
          <ac:picMkLst>
            <pc:docMk/>
            <pc:sldMk cId="2067608091" sldId="313"/>
            <ac:picMk id="7" creationId="{8C6D4361-AD4A-40EC-80B5-A6637533AC84}"/>
          </ac:picMkLst>
        </pc:picChg>
        <pc:picChg chg="add del mod">
          <ac:chgData name="Patil, Narayani Arun" userId="S::narapatil@deloitte.com::85882148-f408-43f2-b4aa-e89ae4b2aca8" providerId="AD" clId="Web-{09C2F54D-DBDA-6AE7-6651-C2EAA6CE260B}" dt="2021-12-02T07:01:12.508" v="594"/>
          <ac:picMkLst>
            <pc:docMk/>
            <pc:sldMk cId="2067608091" sldId="313"/>
            <ac:picMk id="8" creationId="{90F0D213-A7A0-4C84-8D9A-7E8AB099257E}"/>
          </ac:picMkLst>
        </pc:picChg>
        <pc:picChg chg="add mod">
          <ac:chgData name="Patil, Narayani Arun" userId="S::narapatil@deloitte.com::85882148-f408-43f2-b4aa-e89ae4b2aca8" providerId="AD" clId="Web-{09C2F54D-DBDA-6AE7-6651-C2EAA6CE260B}" dt="2021-12-02T07:06:16.045" v="656"/>
          <ac:picMkLst>
            <pc:docMk/>
            <pc:sldMk cId="2067608091" sldId="313"/>
            <ac:picMk id="9" creationId="{0014EFB6-F910-4DEB-9C37-EC114D79C650}"/>
          </ac:picMkLst>
        </pc:picChg>
        <pc:picChg chg="add mod">
          <ac:chgData name="Patil, Narayani Arun" userId="S::narapatil@deloitte.com::85882148-f408-43f2-b4aa-e89ae4b2aca8" providerId="AD" clId="Web-{09C2F54D-DBDA-6AE7-6651-C2EAA6CE260B}" dt="2021-12-02T07:06:12.576" v="654"/>
          <ac:picMkLst>
            <pc:docMk/>
            <pc:sldMk cId="2067608091" sldId="313"/>
            <ac:picMk id="10" creationId="{AD3BD0D4-AD29-43D8-ABA7-1822AAE507D7}"/>
          </ac:picMkLst>
        </pc:picChg>
        <pc:picChg chg="add mod">
          <ac:chgData name="Patil, Narayani Arun" userId="S::narapatil@deloitte.com::85882148-f408-43f2-b4aa-e89ae4b2aca8" providerId="AD" clId="Web-{09C2F54D-DBDA-6AE7-6651-C2EAA6CE260B}" dt="2021-12-02T07:06:18.060" v="657"/>
          <ac:picMkLst>
            <pc:docMk/>
            <pc:sldMk cId="2067608091" sldId="313"/>
            <ac:picMk id="11" creationId="{159362F7-5F65-4890-A690-785FCD01F9E9}"/>
          </ac:picMkLst>
        </pc:picChg>
        <pc:picChg chg="add del mod">
          <ac:chgData name="Patil, Narayani Arun" userId="S::narapatil@deloitte.com::85882148-f408-43f2-b4aa-e89ae4b2aca8" providerId="AD" clId="Web-{09C2F54D-DBDA-6AE7-6651-C2EAA6CE260B}" dt="2021-12-02T07:04:45.887" v="628"/>
          <ac:picMkLst>
            <pc:docMk/>
            <pc:sldMk cId="2067608091" sldId="313"/>
            <ac:picMk id="12" creationId="{22FB9AD5-A9D4-4502-9EF9-B647437E87BC}"/>
          </ac:picMkLst>
        </pc:picChg>
        <pc:picChg chg="add del mod">
          <ac:chgData name="Patil, Narayani Arun" userId="S::narapatil@deloitte.com::85882148-f408-43f2-b4aa-e89ae4b2aca8" providerId="AD" clId="Web-{09C2F54D-DBDA-6AE7-6651-C2EAA6CE260B}" dt="2021-12-02T07:04:32.714" v="625"/>
          <ac:picMkLst>
            <pc:docMk/>
            <pc:sldMk cId="2067608091" sldId="313"/>
            <ac:picMk id="13" creationId="{E85B9FEC-F884-4037-BA29-3DC28E178C74}"/>
          </ac:picMkLst>
        </pc:picChg>
        <pc:picChg chg="add mod">
          <ac:chgData name="Patil, Narayani Arun" userId="S::narapatil@deloitte.com::85882148-f408-43f2-b4aa-e89ae4b2aca8" providerId="AD" clId="Web-{09C2F54D-DBDA-6AE7-6651-C2EAA6CE260B}" dt="2021-12-02T07:06:09.888" v="653"/>
          <ac:picMkLst>
            <pc:docMk/>
            <pc:sldMk cId="2067608091" sldId="313"/>
            <ac:picMk id="14" creationId="{91F609C6-745B-4974-AD18-E47693FE43BA}"/>
          </ac:picMkLst>
        </pc:picChg>
      </pc:sldChg>
    </pc:docChg>
  </pc:docChgLst>
  <pc:docChgLst>
    <pc:chgData name="Gupta, Rimjhim" userId="31582a57-7b5d-4088-beff-0e27e3056456" providerId="ADAL" clId="{CA457B77-BEA7-4D30-91DD-1EBD4328ED08}"/>
    <pc:docChg chg="undo custSel addSld delSld modSld sldOrd">
      <pc:chgData name="Gupta, Rimjhim" userId="31582a57-7b5d-4088-beff-0e27e3056456" providerId="ADAL" clId="{CA457B77-BEA7-4D30-91DD-1EBD4328ED08}" dt="2021-11-16T12:42:17.288" v="2326" actId="767"/>
      <pc:docMkLst>
        <pc:docMk/>
      </pc:docMkLst>
      <pc:sldChg chg="addSp delSp modSp mod">
        <pc:chgData name="Gupta, Rimjhim" userId="31582a57-7b5d-4088-beff-0e27e3056456" providerId="ADAL" clId="{CA457B77-BEA7-4D30-91DD-1EBD4328ED08}" dt="2021-11-16T08:20:34.023" v="924" actId="1076"/>
        <pc:sldMkLst>
          <pc:docMk/>
          <pc:sldMk cId="3300872547" sldId="263"/>
        </pc:sldMkLst>
        <pc:spChg chg="add del mod ord">
          <ac:chgData name="Gupta, Rimjhim" userId="31582a57-7b5d-4088-beff-0e27e3056456" providerId="ADAL" clId="{CA457B77-BEA7-4D30-91DD-1EBD4328ED08}" dt="2021-11-16T04:23:16.306" v="129" actId="21"/>
          <ac:spMkLst>
            <pc:docMk/>
            <pc:sldMk cId="3300872547" sldId="263"/>
            <ac:spMk id="2" creationId="{0CF1BE26-CA7D-427C-834F-594D68E7A3CE}"/>
          </ac:spMkLst>
        </pc:spChg>
        <pc:spChg chg="add del mod">
          <ac:chgData name="Gupta, Rimjhim" userId="31582a57-7b5d-4088-beff-0e27e3056456" providerId="ADAL" clId="{CA457B77-BEA7-4D30-91DD-1EBD4328ED08}" dt="2021-11-16T04:23:19.822" v="130" actId="21"/>
          <ac:spMkLst>
            <pc:docMk/>
            <pc:sldMk cId="3300872547" sldId="263"/>
            <ac:spMk id="3" creationId="{9CD02B54-B5D6-49DB-9F51-31E02F166118}"/>
          </ac:spMkLst>
        </pc:spChg>
        <pc:spChg chg="mod">
          <ac:chgData name="Gupta, Rimjhim" userId="31582a57-7b5d-4088-beff-0e27e3056456" providerId="ADAL" clId="{CA457B77-BEA7-4D30-91DD-1EBD4328ED08}" dt="2021-11-16T05:41:04.004" v="243" actId="122"/>
          <ac:spMkLst>
            <pc:docMk/>
            <pc:sldMk cId="3300872547" sldId="263"/>
            <ac:spMk id="4" creationId="{C85592A1-9194-45A9-AA9E-80E117BEF9A1}"/>
          </ac:spMkLst>
        </pc:spChg>
        <pc:spChg chg="add del mod">
          <ac:chgData name="Gupta, Rimjhim" userId="31582a57-7b5d-4088-beff-0e27e3056456" providerId="ADAL" clId="{CA457B77-BEA7-4D30-91DD-1EBD4328ED08}" dt="2021-11-16T04:23:22.019" v="131" actId="21"/>
          <ac:spMkLst>
            <pc:docMk/>
            <pc:sldMk cId="3300872547" sldId="263"/>
            <ac:spMk id="6" creationId="{99744188-4F9E-4B7A-BC51-94E211B848FA}"/>
          </ac:spMkLst>
        </pc:spChg>
        <pc:spChg chg="add del mod">
          <ac:chgData name="Gupta, Rimjhim" userId="31582a57-7b5d-4088-beff-0e27e3056456" providerId="ADAL" clId="{CA457B77-BEA7-4D30-91DD-1EBD4328ED08}" dt="2021-11-16T04:18:53.150" v="120" actId="767"/>
          <ac:spMkLst>
            <pc:docMk/>
            <pc:sldMk cId="3300872547" sldId="263"/>
            <ac:spMk id="7" creationId="{10A2870A-A7DE-49D0-B42B-1192BE87F3D2}"/>
          </ac:spMkLst>
        </pc:spChg>
        <pc:spChg chg="add mod">
          <ac:chgData name="Gupta, Rimjhim" userId="31582a57-7b5d-4088-beff-0e27e3056456" providerId="ADAL" clId="{CA457B77-BEA7-4D30-91DD-1EBD4328ED08}" dt="2021-11-16T05:48:47.664" v="289" actId="14100"/>
          <ac:spMkLst>
            <pc:docMk/>
            <pc:sldMk cId="3300872547" sldId="263"/>
            <ac:spMk id="12" creationId="{6DBA5344-EF41-44CE-8658-70701C36B61F}"/>
          </ac:spMkLst>
        </pc:spChg>
        <pc:spChg chg="add del mod">
          <ac:chgData name="Gupta, Rimjhim" userId="31582a57-7b5d-4088-beff-0e27e3056456" providerId="ADAL" clId="{CA457B77-BEA7-4D30-91DD-1EBD4328ED08}" dt="2021-11-16T05:46:59.780" v="275" actId="478"/>
          <ac:spMkLst>
            <pc:docMk/>
            <pc:sldMk cId="3300872547" sldId="263"/>
            <ac:spMk id="13" creationId="{A2919CF8-559E-4FB2-A4BF-0217C6C6684E}"/>
          </ac:spMkLst>
        </pc:spChg>
        <pc:spChg chg="add mod">
          <ac:chgData name="Gupta, Rimjhim" userId="31582a57-7b5d-4088-beff-0e27e3056456" providerId="ADAL" clId="{CA457B77-BEA7-4D30-91DD-1EBD4328ED08}" dt="2021-11-16T08:20:34.023" v="924" actId="1076"/>
          <ac:spMkLst>
            <pc:docMk/>
            <pc:sldMk cId="3300872547" sldId="263"/>
            <ac:spMk id="14" creationId="{8511DE2E-940F-4D23-93B0-12A53ED21931}"/>
          </ac:spMkLst>
        </pc:spChg>
        <pc:spChg chg="add mod">
          <ac:chgData name="Gupta, Rimjhim" userId="31582a57-7b5d-4088-beff-0e27e3056456" providerId="ADAL" clId="{CA457B77-BEA7-4D30-91DD-1EBD4328ED08}" dt="2021-11-16T05:51:19.540" v="295" actId="14100"/>
          <ac:spMkLst>
            <pc:docMk/>
            <pc:sldMk cId="3300872547" sldId="263"/>
            <ac:spMk id="15" creationId="{7D694ABF-79F0-4FCE-8414-686CA7519EA9}"/>
          </ac:spMkLst>
        </pc:spChg>
        <pc:spChg chg="add mod">
          <ac:chgData name="Gupta, Rimjhim" userId="31582a57-7b5d-4088-beff-0e27e3056456" providerId="ADAL" clId="{CA457B77-BEA7-4D30-91DD-1EBD4328ED08}" dt="2021-11-16T05:51:22.787" v="296" actId="14100"/>
          <ac:spMkLst>
            <pc:docMk/>
            <pc:sldMk cId="3300872547" sldId="263"/>
            <ac:spMk id="16" creationId="{A0B793E5-D77C-4217-A8BC-130E8663488E}"/>
          </ac:spMkLst>
        </pc:spChg>
        <pc:spChg chg="mod">
          <ac:chgData name="Gupta, Rimjhim" userId="31582a57-7b5d-4088-beff-0e27e3056456" providerId="ADAL" clId="{CA457B77-BEA7-4D30-91DD-1EBD4328ED08}" dt="2021-11-16T08:20:24.892" v="923" actId="20577"/>
          <ac:spMkLst>
            <pc:docMk/>
            <pc:sldMk cId="3300872547" sldId="263"/>
            <ac:spMk id="30" creationId="{7494FA57-46B6-4DB6-9E25-F4D0309BAFCD}"/>
          </ac:spMkLst>
        </pc:spChg>
        <pc:spChg chg="mod">
          <ac:chgData name="Gupta, Rimjhim" userId="31582a57-7b5d-4088-beff-0e27e3056456" providerId="ADAL" clId="{CA457B77-BEA7-4D30-91DD-1EBD4328ED08}" dt="2021-11-16T05:49:02.392" v="291" actId="403"/>
          <ac:spMkLst>
            <pc:docMk/>
            <pc:sldMk cId="3300872547" sldId="263"/>
            <ac:spMk id="38" creationId="{6A2E86C9-B3B9-41C7-97CD-BC2BFC5B201F}"/>
          </ac:spMkLst>
        </pc:spChg>
        <pc:spChg chg="mod">
          <ac:chgData name="Gupta, Rimjhim" userId="31582a57-7b5d-4088-beff-0e27e3056456" providerId="ADAL" clId="{CA457B77-BEA7-4D30-91DD-1EBD4328ED08}" dt="2021-11-16T05:41:19.185" v="246" actId="1076"/>
          <ac:spMkLst>
            <pc:docMk/>
            <pc:sldMk cId="3300872547" sldId="263"/>
            <ac:spMk id="40" creationId="{675526D0-99EE-4138-8C21-6D3391D70306}"/>
          </ac:spMkLst>
        </pc:spChg>
        <pc:spChg chg="mod">
          <ac:chgData name="Gupta, Rimjhim" userId="31582a57-7b5d-4088-beff-0e27e3056456" providerId="ADAL" clId="{CA457B77-BEA7-4D30-91DD-1EBD4328ED08}" dt="2021-11-16T05:40:54.062" v="241" actId="122"/>
          <ac:spMkLst>
            <pc:docMk/>
            <pc:sldMk cId="3300872547" sldId="263"/>
            <ac:spMk id="42" creationId="{423D81B0-CDA1-44B3-8858-4E4D165FD614}"/>
          </ac:spMkLst>
        </pc:spChg>
        <pc:picChg chg="mod">
          <ac:chgData name="Gupta, Rimjhim" userId="31582a57-7b5d-4088-beff-0e27e3056456" providerId="ADAL" clId="{CA457B77-BEA7-4D30-91DD-1EBD4328ED08}" dt="2021-11-16T05:41:39.923" v="249" actId="1076"/>
          <ac:picMkLst>
            <pc:docMk/>
            <pc:sldMk cId="3300872547" sldId="263"/>
            <ac:picMk id="5" creationId="{FCCF08E5-97F9-4483-A844-3EE48AA4AA70}"/>
          </ac:picMkLst>
        </pc:picChg>
        <pc:picChg chg="mod">
          <ac:chgData name="Gupta, Rimjhim" userId="31582a57-7b5d-4088-beff-0e27e3056456" providerId="ADAL" clId="{CA457B77-BEA7-4D30-91DD-1EBD4328ED08}" dt="2021-11-16T05:47:07.394" v="278" actId="1076"/>
          <ac:picMkLst>
            <pc:docMk/>
            <pc:sldMk cId="3300872547" sldId="263"/>
            <ac:picMk id="8" creationId="{539994ED-F4E2-44FC-A683-512638798287}"/>
          </ac:picMkLst>
        </pc:picChg>
        <pc:picChg chg="mod">
          <ac:chgData name="Gupta, Rimjhim" userId="31582a57-7b5d-4088-beff-0e27e3056456" providerId="ADAL" clId="{CA457B77-BEA7-4D30-91DD-1EBD4328ED08}" dt="2021-11-16T05:41:30.715" v="248" actId="1076"/>
          <ac:picMkLst>
            <pc:docMk/>
            <pc:sldMk cId="3300872547" sldId="263"/>
            <ac:picMk id="39" creationId="{CA95C774-72AF-4251-8B06-55E09F7A2018}"/>
          </ac:picMkLst>
        </pc:picChg>
        <pc:picChg chg="mod">
          <ac:chgData name="Gupta, Rimjhim" userId="31582a57-7b5d-4088-beff-0e27e3056456" providerId="ADAL" clId="{CA457B77-BEA7-4D30-91DD-1EBD4328ED08}" dt="2021-11-16T05:41:58.745" v="252" actId="1076"/>
          <ac:picMkLst>
            <pc:docMk/>
            <pc:sldMk cId="3300872547" sldId="263"/>
            <ac:picMk id="41" creationId="{EF1EFAD6-89C9-4A23-B959-36107A445D6B}"/>
          </ac:picMkLst>
        </pc:picChg>
        <pc:cxnChg chg="add mod">
          <ac:chgData name="Gupta, Rimjhim" userId="31582a57-7b5d-4088-beff-0e27e3056456" providerId="ADAL" clId="{CA457B77-BEA7-4D30-91DD-1EBD4328ED08}" dt="2021-11-16T05:45:40.467" v="267" actId="692"/>
          <ac:cxnSpMkLst>
            <pc:docMk/>
            <pc:sldMk cId="3300872547" sldId="263"/>
            <ac:cxnSpMk id="10" creationId="{6626969A-A03B-4748-BAE2-1DE1EF8AE281}"/>
          </ac:cxnSpMkLst>
        </pc:cxnChg>
      </pc:sldChg>
      <pc:sldChg chg="addSp modSp mod">
        <pc:chgData name="Gupta, Rimjhim" userId="31582a57-7b5d-4088-beff-0e27e3056456" providerId="ADAL" clId="{CA457B77-BEA7-4D30-91DD-1EBD4328ED08}" dt="2021-11-16T12:33:44.496" v="2205" actId="2085"/>
        <pc:sldMkLst>
          <pc:docMk/>
          <pc:sldMk cId="3677515424" sldId="265"/>
        </pc:sldMkLst>
        <pc:spChg chg="add mod">
          <ac:chgData name="Gupta, Rimjhim" userId="31582a57-7b5d-4088-beff-0e27e3056456" providerId="ADAL" clId="{CA457B77-BEA7-4D30-91DD-1EBD4328ED08}" dt="2021-11-16T12:32:36.260" v="2175" actId="1076"/>
          <ac:spMkLst>
            <pc:docMk/>
            <pc:sldMk cId="3677515424" sldId="265"/>
            <ac:spMk id="3" creationId="{CA9DFF47-1F59-4366-83CE-C2582ACE6F03}"/>
          </ac:spMkLst>
        </pc:spChg>
        <pc:spChg chg="mod">
          <ac:chgData name="Gupta, Rimjhim" userId="31582a57-7b5d-4088-beff-0e27e3056456" providerId="ADAL" clId="{CA457B77-BEA7-4D30-91DD-1EBD4328ED08}" dt="2021-11-16T12:33:44.496" v="2205" actId="2085"/>
          <ac:spMkLst>
            <pc:docMk/>
            <pc:sldMk cId="3677515424" sldId="265"/>
            <ac:spMk id="4" creationId="{E6580249-1843-42AE-8AD5-77A33DFF968C}"/>
          </ac:spMkLst>
        </pc:spChg>
        <pc:spChg chg="mod">
          <ac:chgData name="Gupta, Rimjhim" userId="31582a57-7b5d-4088-beff-0e27e3056456" providerId="ADAL" clId="{CA457B77-BEA7-4D30-91DD-1EBD4328ED08}" dt="2021-11-16T12:32:04.747" v="2171" actId="20577"/>
          <ac:spMkLst>
            <pc:docMk/>
            <pc:sldMk cId="3677515424" sldId="265"/>
            <ac:spMk id="5" creationId="{25B01B1D-E31D-49E0-B1DA-D15F8CA76834}"/>
          </ac:spMkLst>
        </pc:spChg>
        <pc:spChg chg="mod">
          <ac:chgData name="Gupta, Rimjhim" userId="31582a57-7b5d-4088-beff-0e27e3056456" providerId="ADAL" clId="{CA457B77-BEA7-4D30-91DD-1EBD4328ED08}" dt="2021-11-16T12:33:37.517" v="2203" actId="692"/>
          <ac:spMkLst>
            <pc:docMk/>
            <pc:sldMk cId="3677515424" sldId="265"/>
            <ac:spMk id="8" creationId="{882C7F84-F4F6-449A-A24E-A58B64FBFD45}"/>
          </ac:spMkLst>
        </pc:spChg>
        <pc:picChg chg="mod">
          <ac:chgData name="Gupta, Rimjhim" userId="31582a57-7b5d-4088-beff-0e27e3056456" providerId="ADAL" clId="{CA457B77-BEA7-4D30-91DD-1EBD4328ED08}" dt="2021-11-16T12:32:14.169" v="2173" actId="1076"/>
          <ac:picMkLst>
            <pc:docMk/>
            <pc:sldMk cId="3677515424" sldId="265"/>
            <ac:picMk id="6" creationId="{33A8131B-A889-498A-84F2-3FE032E44001}"/>
          </ac:picMkLst>
        </pc:picChg>
      </pc:sldChg>
      <pc:sldChg chg="addSp delSp modSp mod">
        <pc:chgData name="Gupta, Rimjhim" userId="31582a57-7b5d-4088-beff-0e27e3056456" providerId="ADAL" clId="{CA457B77-BEA7-4D30-91DD-1EBD4328ED08}" dt="2021-11-16T12:42:17.288" v="2326" actId="767"/>
        <pc:sldMkLst>
          <pc:docMk/>
          <pc:sldMk cId="2041994630" sldId="266"/>
        </pc:sldMkLst>
        <pc:spChg chg="mod">
          <ac:chgData name="Gupta, Rimjhim" userId="31582a57-7b5d-4088-beff-0e27e3056456" providerId="ADAL" clId="{CA457B77-BEA7-4D30-91DD-1EBD4328ED08}" dt="2021-11-16T12:41:11.731" v="2318" actId="1076"/>
          <ac:spMkLst>
            <pc:docMk/>
            <pc:sldMk cId="2041994630" sldId="266"/>
            <ac:spMk id="4" creationId="{A58BFD96-88D3-40B4-90E7-B57EFBBA2F13}"/>
          </ac:spMkLst>
        </pc:spChg>
        <pc:spChg chg="add mod">
          <ac:chgData name="Gupta, Rimjhim" userId="31582a57-7b5d-4088-beff-0e27e3056456" providerId="ADAL" clId="{CA457B77-BEA7-4D30-91DD-1EBD4328ED08}" dt="2021-11-16T12:41:20.030" v="2319" actId="767"/>
          <ac:spMkLst>
            <pc:docMk/>
            <pc:sldMk cId="2041994630" sldId="266"/>
            <ac:spMk id="5" creationId="{2CCBD960-6FF5-4BCF-83E4-EF4CBA59E0ED}"/>
          </ac:spMkLst>
        </pc:spChg>
        <pc:spChg chg="del mod">
          <ac:chgData name="Gupta, Rimjhim" userId="31582a57-7b5d-4088-beff-0e27e3056456" providerId="ADAL" clId="{CA457B77-BEA7-4D30-91DD-1EBD4328ED08}" dt="2021-11-16T12:41:31.300" v="2320" actId="478"/>
          <ac:spMkLst>
            <pc:docMk/>
            <pc:sldMk cId="2041994630" sldId="266"/>
            <ac:spMk id="7" creationId="{7E69CF87-B2CC-4018-89BF-9511729FD0AA}"/>
          </ac:spMkLst>
        </pc:spChg>
        <pc:spChg chg="add mod">
          <ac:chgData name="Gupta, Rimjhim" userId="31582a57-7b5d-4088-beff-0e27e3056456" providerId="ADAL" clId="{CA457B77-BEA7-4D30-91DD-1EBD4328ED08}" dt="2021-11-16T12:42:17.288" v="2326" actId="767"/>
          <ac:spMkLst>
            <pc:docMk/>
            <pc:sldMk cId="2041994630" sldId="266"/>
            <ac:spMk id="9" creationId="{E9B3CAD7-66CE-42EA-BED8-3A0536700504}"/>
          </ac:spMkLst>
        </pc:spChg>
        <pc:spChg chg="mod">
          <ac:chgData name="Gupta, Rimjhim" userId="31582a57-7b5d-4088-beff-0e27e3056456" providerId="ADAL" clId="{CA457B77-BEA7-4D30-91DD-1EBD4328ED08}" dt="2021-11-16T12:42:06.362" v="2325" actId="1076"/>
          <ac:spMkLst>
            <pc:docMk/>
            <pc:sldMk cId="2041994630" sldId="266"/>
            <ac:spMk id="11" creationId="{2120F636-7FED-4D7F-9DAA-E11B26B0E651}"/>
          </ac:spMkLst>
        </pc:spChg>
        <pc:picChg chg="add mod">
          <ac:chgData name="Gupta, Rimjhim" userId="31582a57-7b5d-4088-beff-0e27e3056456" providerId="ADAL" clId="{CA457B77-BEA7-4D30-91DD-1EBD4328ED08}" dt="2021-11-16T12:41:05.117" v="2317" actId="1076"/>
          <ac:picMkLst>
            <pc:docMk/>
            <pc:sldMk cId="2041994630" sldId="266"/>
            <ac:picMk id="3" creationId="{892F7A77-69C3-4DEC-B81D-C7B81D1E4E2C}"/>
          </ac:picMkLst>
        </pc:picChg>
        <pc:picChg chg="del">
          <ac:chgData name="Gupta, Rimjhim" userId="31582a57-7b5d-4088-beff-0e27e3056456" providerId="ADAL" clId="{CA457B77-BEA7-4D30-91DD-1EBD4328ED08}" dt="2021-11-16T12:40:15.722" v="2299" actId="478"/>
          <ac:picMkLst>
            <pc:docMk/>
            <pc:sldMk cId="2041994630" sldId="266"/>
            <ac:picMk id="6" creationId="{77AF06E1-E510-4538-9DAD-D508D0A259A4}"/>
          </ac:picMkLst>
        </pc:picChg>
      </pc:sldChg>
      <pc:sldChg chg="addSp delSp modSp mod">
        <pc:chgData name="Gupta, Rimjhim" userId="31582a57-7b5d-4088-beff-0e27e3056456" providerId="ADAL" clId="{CA457B77-BEA7-4D30-91DD-1EBD4328ED08}" dt="2021-11-16T11:32:55.529" v="1963" actId="14100"/>
        <pc:sldMkLst>
          <pc:docMk/>
          <pc:sldMk cId="2035174167" sldId="270"/>
        </pc:sldMkLst>
        <pc:spChg chg="mod">
          <ac:chgData name="Gupta, Rimjhim" userId="31582a57-7b5d-4088-beff-0e27e3056456" providerId="ADAL" clId="{CA457B77-BEA7-4D30-91DD-1EBD4328ED08}" dt="2021-11-16T10:53:13.627" v="1733" actId="1076"/>
          <ac:spMkLst>
            <pc:docMk/>
            <pc:sldMk cId="2035174167" sldId="270"/>
            <ac:spMk id="3" creationId="{159F1F4E-E50C-4247-957D-F887D6F33641}"/>
          </ac:spMkLst>
        </pc:spChg>
        <pc:spChg chg="mod">
          <ac:chgData name="Gupta, Rimjhim" userId="31582a57-7b5d-4088-beff-0e27e3056456" providerId="ADAL" clId="{CA457B77-BEA7-4D30-91DD-1EBD4328ED08}" dt="2021-11-16T10:58:03.360" v="1772" actId="2711"/>
          <ac:spMkLst>
            <pc:docMk/>
            <pc:sldMk cId="2035174167" sldId="270"/>
            <ac:spMk id="4" creationId="{83494344-BE2F-4414-94ED-310347EA0DFA}"/>
          </ac:spMkLst>
        </pc:spChg>
        <pc:spChg chg="mod">
          <ac:chgData name="Gupta, Rimjhim" userId="31582a57-7b5d-4088-beff-0e27e3056456" providerId="ADAL" clId="{CA457B77-BEA7-4D30-91DD-1EBD4328ED08}" dt="2021-11-16T10:51:45.502" v="1720" actId="14100"/>
          <ac:spMkLst>
            <pc:docMk/>
            <pc:sldMk cId="2035174167" sldId="270"/>
            <ac:spMk id="6" creationId="{5404760A-CDA8-422F-B63B-249B45923188}"/>
          </ac:spMkLst>
        </pc:spChg>
        <pc:spChg chg="mod">
          <ac:chgData name="Gupta, Rimjhim" userId="31582a57-7b5d-4088-beff-0e27e3056456" providerId="ADAL" clId="{CA457B77-BEA7-4D30-91DD-1EBD4328ED08}" dt="2021-11-16T10:52:36.631" v="1727" actId="2711"/>
          <ac:spMkLst>
            <pc:docMk/>
            <pc:sldMk cId="2035174167" sldId="270"/>
            <ac:spMk id="11" creationId="{9726C82B-B8BA-4EDE-BA48-68591C6DFA1F}"/>
          </ac:spMkLst>
        </pc:spChg>
        <pc:spChg chg="mod">
          <ac:chgData name="Gupta, Rimjhim" userId="31582a57-7b5d-4088-beff-0e27e3056456" providerId="ADAL" clId="{CA457B77-BEA7-4D30-91DD-1EBD4328ED08}" dt="2021-11-16T11:29:31.008" v="1947" actId="113"/>
          <ac:spMkLst>
            <pc:docMk/>
            <pc:sldMk cId="2035174167" sldId="270"/>
            <ac:spMk id="13" creationId="{9C5D5590-FB6E-4C30-8671-76860A48908B}"/>
          </ac:spMkLst>
        </pc:spChg>
        <pc:spChg chg="mod">
          <ac:chgData name="Gupta, Rimjhim" userId="31582a57-7b5d-4088-beff-0e27e3056456" providerId="ADAL" clId="{CA457B77-BEA7-4D30-91DD-1EBD4328ED08}" dt="2021-11-16T10:53:17.796" v="1734" actId="1076"/>
          <ac:spMkLst>
            <pc:docMk/>
            <pc:sldMk cId="2035174167" sldId="270"/>
            <ac:spMk id="15" creationId="{90F27EE2-A08E-4B9A-B4FC-3C3E284B1289}"/>
          </ac:spMkLst>
        </pc:spChg>
        <pc:spChg chg="mod">
          <ac:chgData name="Gupta, Rimjhim" userId="31582a57-7b5d-4088-beff-0e27e3056456" providerId="ADAL" clId="{CA457B77-BEA7-4D30-91DD-1EBD4328ED08}" dt="2021-11-16T10:52:00.759" v="1723" actId="1076"/>
          <ac:spMkLst>
            <pc:docMk/>
            <pc:sldMk cId="2035174167" sldId="270"/>
            <ac:spMk id="16" creationId="{22DE15C8-B736-47FB-B62E-D0E0CBACBA91}"/>
          </ac:spMkLst>
        </pc:spChg>
        <pc:spChg chg="mod">
          <ac:chgData name="Gupta, Rimjhim" userId="31582a57-7b5d-4088-beff-0e27e3056456" providerId="ADAL" clId="{CA457B77-BEA7-4D30-91DD-1EBD4328ED08}" dt="2021-11-16T11:32:55.529" v="1963" actId="14100"/>
          <ac:spMkLst>
            <pc:docMk/>
            <pc:sldMk cId="2035174167" sldId="270"/>
            <ac:spMk id="19" creationId="{393FD78F-673B-42B7-A652-0617E70001BD}"/>
          </ac:spMkLst>
        </pc:spChg>
        <pc:picChg chg="mod">
          <ac:chgData name="Gupta, Rimjhim" userId="31582a57-7b5d-4088-beff-0e27e3056456" providerId="ADAL" clId="{CA457B77-BEA7-4D30-91DD-1EBD4328ED08}" dt="2021-11-16T10:51:48.731" v="1721" actId="1076"/>
          <ac:picMkLst>
            <pc:docMk/>
            <pc:sldMk cId="2035174167" sldId="270"/>
            <ac:picMk id="8" creationId="{0D84E3FA-50E5-4F27-839D-17793295AB35}"/>
          </ac:picMkLst>
        </pc:picChg>
        <pc:picChg chg="mod">
          <ac:chgData name="Gupta, Rimjhim" userId="31582a57-7b5d-4088-beff-0e27e3056456" providerId="ADAL" clId="{CA457B77-BEA7-4D30-91DD-1EBD4328ED08}" dt="2021-11-16T10:52:15.899" v="1724" actId="1076"/>
          <ac:picMkLst>
            <pc:docMk/>
            <pc:sldMk cId="2035174167" sldId="270"/>
            <ac:picMk id="10" creationId="{96D4C9AC-45B5-4759-911D-761AABD0CF0A}"/>
          </ac:picMkLst>
        </pc:picChg>
        <pc:picChg chg="mod">
          <ac:chgData name="Gupta, Rimjhim" userId="31582a57-7b5d-4088-beff-0e27e3056456" providerId="ADAL" clId="{CA457B77-BEA7-4D30-91DD-1EBD4328ED08}" dt="2021-11-16T10:53:09.396" v="1732" actId="1076"/>
          <ac:picMkLst>
            <pc:docMk/>
            <pc:sldMk cId="2035174167" sldId="270"/>
            <ac:picMk id="12" creationId="{3A36E3B5-BE8F-4E3A-A1C3-350783903DD5}"/>
          </ac:picMkLst>
        </pc:picChg>
        <pc:picChg chg="mod">
          <ac:chgData name="Gupta, Rimjhim" userId="31582a57-7b5d-4088-beff-0e27e3056456" providerId="ADAL" clId="{CA457B77-BEA7-4D30-91DD-1EBD4328ED08}" dt="2021-11-16T10:53:21.423" v="1735" actId="1076"/>
          <ac:picMkLst>
            <pc:docMk/>
            <pc:sldMk cId="2035174167" sldId="270"/>
            <ac:picMk id="17" creationId="{43CC85C3-1166-4225-B79F-68BDBE774B50}"/>
          </ac:picMkLst>
        </pc:picChg>
        <pc:cxnChg chg="add mod">
          <ac:chgData name="Gupta, Rimjhim" userId="31582a57-7b5d-4088-beff-0e27e3056456" providerId="ADAL" clId="{CA457B77-BEA7-4D30-91DD-1EBD4328ED08}" dt="2021-11-16T10:09:04.636" v="1590" actId="692"/>
          <ac:cxnSpMkLst>
            <pc:docMk/>
            <pc:sldMk cId="2035174167" sldId="270"/>
            <ac:cxnSpMk id="5" creationId="{1862AA8F-1D37-4DEF-9B8D-D49DD854DB27}"/>
          </ac:cxnSpMkLst>
        </pc:cxnChg>
        <pc:cxnChg chg="add del">
          <ac:chgData name="Gupta, Rimjhim" userId="31582a57-7b5d-4088-beff-0e27e3056456" providerId="ADAL" clId="{CA457B77-BEA7-4D30-91DD-1EBD4328ED08}" dt="2021-11-16T10:55:40.526" v="1751" actId="478"/>
          <ac:cxnSpMkLst>
            <pc:docMk/>
            <pc:sldMk cId="2035174167" sldId="270"/>
            <ac:cxnSpMk id="9" creationId="{81794B6D-F414-4B91-8F30-E46FE022FE25}"/>
          </ac:cxnSpMkLst>
        </pc:cxnChg>
        <pc:cxnChg chg="add mod">
          <ac:chgData name="Gupta, Rimjhim" userId="31582a57-7b5d-4088-beff-0e27e3056456" providerId="ADAL" clId="{CA457B77-BEA7-4D30-91DD-1EBD4328ED08}" dt="2021-11-16T10:56:52.829" v="1761" actId="14100"/>
          <ac:cxnSpMkLst>
            <pc:docMk/>
            <pc:sldMk cId="2035174167" sldId="270"/>
            <ac:cxnSpMk id="18" creationId="{E807BCC7-9F89-47BF-AF9F-56C053C0E880}"/>
          </ac:cxnSpMkLst>
        </pc:cxnChg>
      </pc:sldChg>
      <pc:sldChg chg="addSp delSp modSp mod">
        <pc:chgData name="Gupta, Rimjhim" userId="31582a57-7b5d-4088-beff-0e27e3056456" providerId="ADAL" clId="{CA457B77-BEA7-4D30-91DD-1EBD4328ED08}" dt="2021-11-16T11:05:35.577" v="1867" actId="20577"/>
        <pc:sldMkLst>
          <pc:docMk/>
          <pc:sldMk cId="3139428839" sldId="271"/>
        </pc:sldMkLst>
        <pc:spChg chg="mod">
          <ac:chgData name="Gupta, Rimjhim" userId="31582a57-7b5d-4088-beff-0e27e3056456" providerId="ADAL" clId="{CA457B77-BEA7-4D30-91DD-1EBD4328ED08}" dt="2021-11-16T10:57:22.866" v="1765" actId="403"/>
          <ac:spMkLst>
            <pc:docMk/>
            <pc:sldMk cId="3139428839" sldId="271"/>
            <ac:spMk id="4" creationId="{E1C75ADE-7C1C-4B19-9D87-EFAE8DA2C007}"/>
          </ac:spMkLst>
        </pc:spChg>
        <pc:spChg chg="mod">
          <ac:chgData name="Gupta, Rimjhim" userId="31582a57-7b5d-4088-beff-0e27e3056456" providerId="ADAL" clId="{CA457B77-BEA7-4D30-91DD-1EBD4328ED08}" dt="2021-11-16T10:55:08.776" v="1747" actId="14100"/>
          <ac:spMkLst>
            <pc:docMk/>
            <pc:sldMk cId="3139428839" sldId="271"/>
            <ac:spMk id="6" creationId="{972B53FE-0926-4AB3-902B-D2230AF80601}"/>
          </ac:spMkLst>
        </pc:spChg>
        <pc:spChg chg="mod">
          <ac:chgData name="Gupta, Rimjhim" userId="31582a57-7b5d-4088-beff-0e27e3056456" providerId="ADAL" clId="{CA457B77-BEA7-4D30-91DD-1EBD4328ED08}" dt="2021-11-16T11:05:35.577" v="1867" actId="20577"/>
          <ac:spMkLst>
            <pc:docMk/>
            <pc:sldMk cId="3139428839" sldId="271"/>
            <ac:spMk id="7" creationId="{181676E7-4502-4C8D-AC50-04E977F34567}"/>
          </ac:spMkLst>
        </pc:spChg>
        <pc:spChg chg="mod">
          <ac:chgData name="Gupta, Rimjhim" userId="31582a57-7b5d-4088-beff-0e27e3056456" providerId="ADAL" clId="{CA457B77-BEA7-4D30-91DD-1EBD4328ED08}" dt="2021-11-16T10:58:23.739" v="1784" actId="1076"/>
          <ac:spMkLst>
            <pc:docMk/>
            <pc:sldMk cId="3139428839" sldId="271"/>
            <ac:spMk id="10" creationId="{CE33BED0-BFEE-4E39-AB75-4E1C3A9354A2}"/>
          </ac:spMkLst>
        </pc:spChg>
        <pc:picChg chg="mod">
          <ac:chgData name="Gupta, Rimjhim" userId="31582a57-7b5d-4088-beff-0e27e3056456" providerId="ADAL" clId="{CA457B77-BEA7-4D30-91DD-1EBD4328ED08}" dt="2021-11-16T10:55:23.861" v="1749" actId="1076"/>
          <ac:picMkLst>
            <pc:docMk/>
            <pc:sldMk cId="3139428839" sldId="271"/>
            <ac:picMk id="8" creationId="{968FDF22-091D-4D47-AD2D-A6A6904F04A3}"/>
          </ac:picMkLst>
        </pc:picChg>
        <pc:picChg chg="add mod">
          <ac:chgData name="Gupta, Rimjhim" userId="31582a57-7b5d-4088-beff-0e27e3056456" providerId="ADAL" clId="{CA457B77-BEA7-4D30-91DD-1EBD4328ED08}" dt="2021-11-16T11:05:26.357" v="1860" actId="1076"/>
          <ac:picMkLst>
            <pc:docMk/>
            <pc:sldMk cId="3139428839" sldId="271"/>
            <ac:picMk id="11" creationId="{84789FFE-8C33-4F29-8222-7893B1712415}"/>
          </ac:picMkLst>
        </pc:picChg>
        <pc:picChg chg="mod">
          <ac:chgData name="Gupta, Rimjhim" userId="31582a57-7b5d-4088-beff-0e27e3056456" providerId="ADAL" clId="{CA457B77-BEA7-4D30-91DD-1EBD4328ED08}" dt="2021-11-16T11:02:18.232" v="1785" actId="1076"/>
          <ac:picMkLst>
            <pc:docMk/>
            <pc:sldMk cId="3139428839" sldId="271"/>
            <ac:picMk id="12" creationId="{5AE959CE-39C7-4909-8713-242B94A35A8C}"/>
          </ac:picMkLst>
        </pc:picChg>
        <pc:picChg chg="del mod">
          <ac:chgData name="Gupta, Rimjhim" userId="31582a57-7b5d-4088-beff-0e27e3056456" providerId="ADAL" clId="{CA457B77-BEA7-4D30-91DD-1EBD4328ED08}" dt="2021-11-16T11:05:18.137" v="1856" actId="478"/>
          <ac:picMkLst>
            <pc:docMk/>
            <pc:sldMk cId="3139428839" sldId="271"/>
            <ac:picMk id="14" creationId="{85955932-1173-4F88-82A9-2CE4A617DE17}"/>
          </ac:picMkLst>
        </pc:picChg>
        <pc:cxnChg chg="add mod">
          <ac:chgData name="Gupta, Rimjhim" userId="31582a57-7b5d-4088-beff-0e27e3056456" providerId="ADAL" clId="{CA457B77-BEA7-4D30-91DD-1EBD4328ED08}" dt="2021-11-16T10:57:51.537" v="1771" actId="14100"/>
          <ac:cxnSpMkLst>
            <pc:docMk/>
            <pc:sldMk cId="3139428839" sldId="271"/>
            <ac:cxnSpMk id="3" creationId="{2354885C-8E2B-46CB-9F2F-E8F7AE04E419}"/>
          </ac:cxnSpMkLst>
        </pc:cxnChg>
      </pc:sldChg>
      <pc:sldChg chg="addSp modSp del mod">
        <pc:chgData name="Gupta, Rimjhim" userId="31582a57-7b5d-4088-beff-0e27e3056456" providerId="ADAL" clId="{CA457B77-BEA7-4D30-91DD-1EBD4328ED08}" dt="2021-11-16T11:25:52.361" v="1938" actId="2696"/>
        <pc:sldMkLst>
          <pc:docMk/>
          <pc:sldMk cId="1904398471" sldId="272"/>
        </pc:sldMkLst>
        <pc:spChg chg="mod">
          <ac:chgData name="Gupta, Rimjhim" userId="31582a57-7b5d-4088-beff-0e27e3056456" providerId="ADAL" clId="{CA457B77-BEA7-4D30-91DD-1EBD4328ED08}" dt="2021-11-16T11:25:30.245" v="1935" actId="1076"/>
          <ac:spMkLst>
            <pc:docMk/>
            <pc:sldMk cId="1904398471" sldId="272"/>
            <ac:spMk id="2" creationId="{0A258456-B5CD-4DD1-BD35-6C7027AEDF96}"/>
          </ac:spMkLst>
        </pc:spChg>
        <pc:spChg chg="add mod">
          <ac:chgData name="Gupta, Rimjhim" userId="31582a57-7b5d-4088-beff-0e27e3056456" providerId="ADAL" clId="{CA457B77-BEA7-4D30-91DD-1EBD4328ED08}" dt="2021-11-16T11:25:43.646" v="1937" actId="1076"/>
          <ac:spMkLst>
            <pc:docMk/>
            <pc:sldMk cId="1904398471" sldId="272"/>
            <ac:spMk id="4" creationId="{B42E98BD-C7CB-4957-8E4C-E76FD7FA6215}"/>
          </ac:spMkLst>
        </pc:spChg>
      </pc:sldChg>
      <pc:sldChg chg="addSp modSp mod">
        <pc:chgData name="Gupta, Rimjhim" userId="31582a57-7b5d-4088-beff-0e27e3056456" providerId="ADAL" clId="{CA457B77-BEA7-4D30-91DD-1EBD4328ED08}" dt="2021-11-16T11:09:47.308" v="1908" actId="14100"/>
        <pc:sldMkLst>
          <pc:docMk/>
          <pc:sldMk cId="725309363" sldId="275"/>
        </pc:sldMkLst>
        <pc:spChg chg="mod">
          <ac:chgData name="Gupta, Rimjhim" userId="31582a57-7b5d-4088-beff-0e27e3056456" providerId="ADAL" clId="{CA457B77-BEA7-4D30-91DD-1EBD4328ED08}" dt="2021-11-16T11:06:07.914" v="1881" actId="2711"/>
          <ac:spMkLst>
            <pc:docMk/>
            <pc:sldMk cId="725309363" sldId="275"/>
            <ac:spMk id="4" creationId="{29FB6545-7146-493F-AF55-34A800AE7E06}"/>
          </ac:spMkLst>
        </pc:spChg>
        <pc:spChg chg="mod">
          <ac:chgData name="Gupta, Rimjhim" userId="31582a57-7b5d-4088-beff-0e27e3056456" providerId="ADAL" clId="{CA457B77-BEA7-4D30-91DD-1EBD4328ED08}" dt="2021-11-16T11:08:14.543" v="1898" actId="1076"/>
          <ac:spMkLst>
            <pc:docMk/>
            <pc:sldMk cId="725309363" sldId="275"/>
            <ac:spMk id="6" creationId="{D91DE6B7-821D-401E-BC69-3DB18FA32D35}"/>
          </ac:spMkLst>
        </pc:spChg>
        <pc:spChg chg="mod">
          <ac:chgData name="Gupta, Rimjhim" userId="31582a57-7b5d-4088-beff-0e27e3056456" providerId="ADAL" clId="{CA457B77-BEA7-4D30-91DD-1EBD4328ED08}" dt="2021-11-16T11:09:43.680" v="1907" actId="1076"/>
          <ac:spMkLst>
            <pc:docMk/>
            <pc:sldMk cId="725309363" sldId="275"/>
            <ac:spMk id="7" creationId="{181676E7-4502-4C8D-AC50-04E977F34567}"/>
          </ac:spMkLst>
        </pc:spChg>
        <pc:spChg chg="mod">
          <ac:chgData name="Gupta, Rimjhim" userId="31582a57-7b5d-4088-beff-0e27e3056456" providerId="ADAL" clId="{CA457B77-BEA7-4D30-91DD-1EBD4328ED08}" dt="2021-11-16T11:09:12.866" v="1901" actId="14100"/>
          <ac:spMkLst>
            <pc:docMk/>
            <pc:sldMk cId="725309363" sldId="275"/>
            <ac:spMk id="10" creationId="{F96EB108-DE16-49C4-9C27-23B64DB00724}"/>
          </ac:spMkLst>
        </pc:spChg>
        <pc:picChg chg="mod">
          <ac:chgData name="Gupta, Rimjhim" userId="31582a57-7b5d-4088-beff-0e27e3056456" providerId="ADAL" clId="{CA457B77-BEA7-4D30-91DD-1EBD4328ED08}" dt="2021-11-16T11:09:40.064" v="1906" actId="1076"/>
          <ac:picMkLst>
            <pc:docMk/>
            <pc:sldMk cId="725309363" sldId="275"/>
            <ac:picMk id="8" creationId="{8E617E1A-C35C-43EE-A7F3-1C3BB3D0E4C0}"/>
          </ac:picMkLst>
        </pc:picChg>
        <pc:cxnChg chg="add mod">
          <ac:chgData name="Gupta, Rimjhim" userId="31582a57-7b5d-4088-beff-0e27e3056456" providerId="ADAL" clId="{CA457B77-BEA7-4D30-91DD-1EBD4328ED08}" dt="2021-11-16T11:09:47.308" v="1908" actId="14100"/>
          <ac:cxnSpMkLst>
            <pc:docMk/>
            <pc:sldMk cId="725309363" sldId="275"/>
            <ac:cxnSpMk id="3" creationId="{69EFBE1C-2CDB-4800-9B8D-A76A1E209FA0}"/>
          </ac:cxnSpMkLst>
        </pc:cxnChg>
      </pc:sldChg>
      <pc:sldChg chg="addSp delSp modSp mod">
        <pc:chgData name="Gupta, Rimjhim" userId="31582a57-7b5d-4088-beff-0e27e3056456" providerId="ADAL" clId="{CA457B77-BEA7-4D30-91DD-1EBD4328ED08}" dt="2021-11-16T11:33:15.994" v="1964" actId="113"/>
        <pc:sldMkLst>
          <pc:docMk/>
          <pc:sldMk cId="2206948100" sldId="278"/>
        </pc:sldMkLst>
        <pc:spChg chg="mod">
          <ac:chgData name="Gupta, Rimjhim" userId="31582a57-7b5d-4088-beff-0e27e3056456" providerId="ADAL" clId="{CA457B77-BEA7-4D30-91DD-1EBD4328ED08}" dt="2021-11-16T11:26:28.809" v="1940" actId="5793"/>
          <ac:spMkLst>
            <pc:docMk/>
            <pc:sldMk cId="2206948100" sldId="278"/>
            <ac:spMk id="2" creationId="{8D31CC8D-CB2C-41AE-BBBE-0B4BE3DB4A08}"/>
          </ac:spMkLst>
        </pc:spChg>
        <pc:spChg chg="add del mod">
          <ac:chgData name="Gupta, Rimjhim" userId="31582a57-7b5d-4088-beff-0e27e3056456" providerId="ADAL" clId="{CA457B77-BEA7-4D30-91DD-1EBD4328ED08}" dt="2021-11-16T11:33:15.994" v="1964" actId="113"/>
          <ac:spMkLst>
            <pc:docMk/>
            <pc:sldMk cId="2206948100" sldId="278"/>
            <ac:spMk id="3" creationId="{53ECF595-2F93-4A0F-BF99-C53BC2952F69}"/>
          </ac:spMkLst>
        </pc:spChg>
        <pc:spChg chg="del">
          <ac:chgData name="Gupta, Rimjhim" userId="31582a57-7b5d-4088-beff-0e27e3056456" providerId="ADAL" clId="{CA457B77-BEA7-4D30-91DD-1EBD4328ED08}" dt="2021-11-16T11:24:45.302" v="1923" actId="478"/>
          <ac:spMkLst>
            <pc:docMk/>
            <pc:sldMk cId="2206948100" sldId="278"/>
            <ac:spMk id="4" creationId="{DF730318-18A8-4D2F-8742-37ABB3A21621}"/>
          </ac:spMkLst>
        </pc:spChg>
        <pc:spChg chg="add del mod">
          <ac:chgData name="Gupta, Rimjhim" userId="31582a57-7b5d-4088-beff-0e27e3056456" providerId="ADAL" clId="{CA457B77-BEA7-4D30-91DD-1EBD4328ED08}" dt="2021-11-16T11:24:52.243" v="1925" actId="478"/>
          <ac:spMkLst>
            <pc:docMk/>
            <pc:sldMk cId="2206948100" sldId="278"/>
            <ac:spMk id="6" creationId="{F00F2126-0586-40CA-BEB4-2AAD3C54219F}"/>
          </ac:spMkLst>
        </pc:spChg>
        <pc:spChg chg="add del mod">
          <ac:chgData name="Gupta, Rimjhim" userId="31582a57-7b5d-4088-beff-0e27e3056456" providerId="ADAL" clId="{CA457B77-BEA7-4D30-91DD-1EBD4328ED08}" dt="2021-11-16T11:28:13.793" v="1942" actId="478"/>
          <ac:spMkLst>
            <pc:docMk/>
            <pc:sldMk cId="2206948100" sldId="278"/>
            <ac:spMk id="8" creationId="{15290C16-1A10-4361-A8CB-F8C9FCA886A7}"/>
          </ac:spMkLst>
        </pc:spChg>
      </pc:sldChg>
      <pc:sldChg chg="del">
        <pc:chgData name="Gupta, Rimjhim" userId="31582a57-7b5d-4088-beff-0e27e3056456" providerId="ADAL" clId="{CA457B77-BEA7-4D30-91DD-1EBD4328ED08}" dt="2021-11-16T10:01:21.106" v="1578" actId="2696"/>
        <pc:sldMkLst>
          <pc:docMk/>
          <pc:sldMk cId="2738708149" sldId="279"/>
        </pc:sldMkLst>
      </pc:sldChg>
      <pc:sldChg chg="addSp delSp modSp mod">
        <pc:chgData name="Gupta, Rimjhim" userId="31582a57-7b5d-4088-beff-0e27e3056456" providerId="ADAL" clId="{CA457B77-BEA7-4D30-91DD-1EBD4328ED08}" dt="2021-11-16T12:38:49.198" v="2287" actId="14100"/>
        <pc:sldMkLst>
          <pc:docMk/>
          <pc:sldMk cId="581607160" sldId="283"/>
        </pc:sldMkLst>
        <pc:spChg chg="add mod">
          <ac:chgData name="Gupta, Rimjhim" userId="31582a57-7b5d-4088-beff-0e27e3056456" providerId="ADAL" clId="{CA457B77-BEA7-4D30-91DD-1EBD4328ED08}" dt="2021-11-16T12:38:49.198" v="2287" actId="14100"/>
          <ac:spMkLst>
            <pc:docMk/>
            <pc:sldMk cId="581607160" sldId="283"/>
            <ac:spMk id="6" creationId="{9FD1DC61-9737-4A1A-9FE2-749E0AFEB073}"/>
          </ac:spMkLst>
        </pc:spChg>
        <pc:spChg chg="add mod">
          <ac:chgData name="Gupta, Rimjhim" userId="31582a57-7b5d-4088-beff-0e27e3056456" providerId="ADAL" clId="{CA457B77-BEA7-4D30-91DD-1EBD4328ED08}" dt="2021-11-16T12:38:18.475" v="2279" actId="1076"/>
          <ac:spMkLst>
            <pc:docMk/>
            <pc:sldMk cId="581607160" sldId="283"/>
            <ac:spMk id="7" creationId="{7DC54233-007C-4C9E-AEC8-30C0182FA3AD}"/>
          </ac:spMkLst>
        </pc:spChg>
        <pc:spChg chg="mod">
          <ac:chgData name="Gupta, Rimjhim" userId="31582a57-7b5d-4088-beff-0e27e3056456" providerId="ADAL" clId="{CA457B77-BEA7-4D30-91DD-1EBD4328ED08}" dt="2021-11-16T12:38:09.727" v="2276" actId="20577"/>
          <ac:spMkLst>
            <pc:docMk/>
            <pc:sldMk cId="581607160" sldId="283"/>
            <ac:spMk id="9" creationId="{B7562F85-B3CF-42A6-B94D-1774C252499B}"/>
          </ac:spMkLst>
        </pc:spChg>
        <pc:spChg chg="add mod">
          <ac:chgData name="Gupta, Rimjhim" userId="31582a57-7b5d-4088-beff-0e27e3056456" providerId="ADAL" clId="{CA457B77-BEA7-4D30-91DD-1EBD4328ED08}" dt="2021-11-16T12:38:36.394" v="2283" actId="1076"/>
          <ac:spMkLst>
            <pc:docMk/>
            <pc:sldMk cId="581607160" sldId="283"/>
            <ac:spMk id="10" creationId="{29CFC3FB-3D5E-4619-8A55-02D110B4A5DE}"/>
          </ac:spMkLst>
        </pc:spChg>
        <pc:picChg chg="add mod">
          <ac:chgData name="Gupta, Rimjhim" userId="31582a57-7b5d-4088-beff-0e27e3056456" providerId="ADAL" clId="{CA457B77-BEA7-4D30-91DD-1EBD4328ED08}" dt="2021-11-16T12:38:30.327" v="2282" actId="1076"/>
          <ac:picMkLst>
            <pc:docMk/>
            <pc:sldMk cId="581607160" sldId="283"/>
            <ac:picMk id="3" creationId="{58D12A01-908F-43B2-8BBB-B91ADA210065}"/>
          </ac:picMkLst>
        </pc:picChg>
        <pc:picChg chg="add del mod">
          <ac:chgData name="Gupta, Rimjhim" userId="31582a57-7b5d-4088-beff-0e27e3056456" providerId="ADAL" clId="{CA457B77-BEA7-4D30-91DD-1EBD4328ED08}" dt="2021-11-16T12:38:16.238" v="2278" actId="1076"/>
          <ac:picMkLst>
            <pc:docMk/>
            <pc:sldMk cId="581607160" sldId="283"/>
            <ac:picMk id="15" creationId="{D8C87175-718C-4714-921E-86D051ACD832}"/>
          </ac:picMkLst>
        </pc:picChg>
      </pc:sldChg>
      <pc:sldChg chg="addSp delSp modSp mod modTransition">
        <pc:chgData name="Gupta, Rimjhim" userId="31582a57-7b5d-4088-beff-0e27e3056456" providerId="ADAL" clId="{CA457B77-BEA7-4D30-91DD-1EBD4328ED08}" dt="2021-11-16T11:31:41.654" v="1954" actId="113"/>
        <pc:sldMkLst>
          <pc:docMk/>
          <pc:sldMk cId="3212447116" sldId="284"/>
        </pc:sldMkLst>
        <pc:spChg chg="add mod">
          <ac:chgData name="Gupta, Rimjhim" userId="31582a57-7b5d-4088-beff-0e27e3056456" providerId="ADAL" clId="{CA457B77-BEA7-4D30-91DD-1EBD4328ED08}" dt="2021-11-16T08:16:58.212" v="839" actId="14100"/>
          <ac:spMkLst>
            <pc:docMk/>
            <pc:sldMk cId="3212447116" sldId="284"/>
            <ac:spMk id="8" creationId="{BAC51B7C-0E12-42D6-933A-3D5E8C2A9454}"/>
          </ac:spMkLst>
        </pc:spChg>
        <pc:spChg chg="mod">
          <ac:chgData name="Gupta, Rimjhim" userId="31582a57-7b5d-4088-beff-0e27e3056456" providerId="ADAL" clId="{CA457B77-BEA7-4D30-91DD-1EBD4328ED08}" dt="2021-11-16T06:55:56.591" v="393" actId="1076"/>
          <ac:spMkLst>
            <pc:docMk/>
            <pc:sldMk cId="3212447116" sldId="284"/>
            <ac:spMk id="10" creationId="{10B7FF57-54CE-41A4-83CB-24717BB8B6E8}"/>
          </ac:spMkLst>
        </pc:spChg>
        <pc:spChg chg="add del">
          <ac:chgData name="Gupta, Rimjhim" userId="31582a57-7b5d-4088-beff-0e27e3056456" providerId="ADAL" clId="{CA457B77-BEA7-4D30-91DD-1EBD4328ED08}" dt="2021-11-16T06:54:20.597" v="374" actId="22"/>
          <ac:spMkLst>
            <pc:docMk/>
            <pc:sldMk cId="3212447116" sldId="284"/>
            <ac:spMk id="12" creationId="{CABDAD62-6993-4774-BD81-41D307A80595}"/>
          </ac:spMkLst>
        </pc:spChg>
        <pc:spChg chg="mod">
          <ac:chgData name="Gupta, Rimjhim" userId="31582a57-7b5d-4088-beff-0e27e3056456" providerId="ADAL" clId="{CA457B77-BEA7-4D30-91DD-1EBD4328ED08}" dt="2021-11-16T11:31:41.654" v="1954" actId="113"/>
          <ac:spMkLst>
            <pc:docMk/>
            <pc:sldMk cId="3212447116" sldId="284"/>
            <ac:spMk id="13" creationId="{D43E2DBC-B4A3-4962-BBB8-D0871EAEEAF1}"/>
          </ac:spMkLst>
        </pc:spChg>
        <pc:picChg chg="mod">
          <ac:chgData name="Gupta, Rimjhim" userId="31582a57-7b5d-4088-beff-0e27e3056456" providerId="ADAL" clId="{CA457B77-BEA7-4D30-91DD-1EBD4328ED08}" dt="2021-11-16T07:02:12.557" v="408" actId="14100"/>
          <ac:picMkLst>
            <pc:docMk/>
            <pc:sldMk cId="3212447116" sldId="284"/>
            <ac:picMk id="3" creationId="{06C782A0-775A-4D84-A5A1-909D6E5BAC9F}"/>
          </ac:picMkLst>
        </pc:picChg>
        <pc:picChg chg="mod">
          <ac:chgData name="Gupta, Rimjhim" userId="31582a57-7b5d-4088-beff-0e27e3056456" providerId="ADAL" clId="{CA457B77-BEA7-4D30-91DD-1EBD4328ED08}" dt="2021-11-16T07:02:14.613" v="409" actId="14100"/>
          <ac:picMkLst>
            <pc:docMk/>
            <pc:sldMk cId="3212447116" sldId="284"/>
            <ac:picMk id="5" creationId="{B333B571-73CF-4A5D-910C-9CD8B90A2DD4}"/>
          </ac:picMkLst>
        </pc:picChg>
        <pc:picChg chg="mod">
          <ac:chgData name="Gupta, Rimjhim" userId="31582a57-7b5d-4088-beff-0e27e3056456" providerId="ADAL" clId="{CA457B77-BEA7-4D30-91DD-1EBD4328ED08}" dt="2021-11-16T07:02:18.764" v="410" actId="14100"/>
          <ac:picMkLst>
            <pc:docMk/>
            <pc:sldMk cId="3212447116" sldId="284"/>
            <ac:picMk id="7" creationId="{FE062F78-3A0A-4568-85CB-321602A4DD41}"/>
          </ac:picMkLst>
        </pc:picChg>
        <pc:picChg chg="mod">
          <ac:chgData name="Gupta, Rimjhim" userId="31582a57-7b5d-4088-beff-0e27e3056456" providerId="ADAL" clId="{CA457B77-BEA7-4D30-91DD-1EBD4328ED08}" dt="2021-11-16T07:03:38.921" v="420" actId="1076"/>
          <ac:picMkLst>
            <pc:docMk/>
            <pc:sldMk cId="3212447116" sldId="284"/>
            <ac:picMk id="9" creationId="{F477FE0D-7D16-4457-B7B0-08BD6727D35D}"/>
          </ac:picMkLst>
        </pc:picChg>
        <pc:picChg chg="mod">
          <ac:chgData name="Gupta, Rimjhim" userId="31582a57-7b5d-4088-beff-0e27e3056456" providerId="ADAL" clId="{CA457B77-BEA7-4D30-91DD-1EBD4328ED08}" dt="2021-11-16T07:03:35.558" v="419" actId="14100"/>
          <ac:picMkLst>
            <pc:docMk/>
            <pc:sldMk cId="3212447116" sldId="284"/>
            <ac:picMk id="11" creationId="{A60139E3-8590-4894-9B7F-6FA8CC77BACA}"/>
          </ac:picMkLst>
        </pc:picChg>
        <pc:cxnChg chg="add mod">
          <ac:chgData name="Gupta, Rimjhim" userId="31582a57-7b5d-4088-beff-0e27e3056456" providerId="ADAL" clId="{CA457B77-BEA7-4D30-91DD-1EBD4328ED08}" dt="2021-11-16T06:56:06.815" v="394" actId="1076"/>
          <ac:cxnSpMkLst>
            <pc:docMk/>
            <pc:sldMk cId="3212447116" sldId="284"/>
            <ac:cxnSpMk id="6" creationId="{3485BBFA-9472-4188-9C7B-A7063937A3BD}"/>
          </ac:cxnSpMkLst>
        </pc:cxnChg>
      </pc:sldChg>
      <pc:sldChg chg="addSp modSp del mod setBg">
        <pc:chgData name="Gupta, Rimjhim" userId="31582a57-7b5d-4088-beff-0e27e3056456" providerId="ADAL" clId="{CA457B77-BEA7-4D30-91DD-1EBD4328ED08}" dt="2021-11-16T12:21:03.652" v="2069" actId="2696"/>
        <pc:sldMkLst>
          <pc:docMk/>
          <pc:sldMk cId="2013762829" sldId="285"/>
        </pc:sldMkLst>
        <pc:spChg chg="mod">
          <ac:chgData name="Gupta, Rimjhim" userId="31582a57-7b5d-4088-beff-0e27e3056456" providerId="ADAL" clId="{CA457B77-BEA7-4D30-91DD-1EBD4328ED08}" dt="2021-11-16T11:39:53.141" v="1973" actId="207"/>
          <ac:spMkLst>
            <pc:docMk/>
            <pc:sldMk cId="2013762829" sldId="285"/>
            <ac:spMk id="7" creationId="{47846AC6-1DF3-4597-BBB0-8674C4883977}"/>
          </ac:spMkLst>
        </pc:spChg>
        <pc:spChg chg="mod">
          <ac:chgData name="Gupta, Rimjhim" userId="31582a57-7b5d-4088-beff-0e27e3056456" providerId="ADAL" clId="{CA457B77-BEA7-4D30-91DD-1EBD4328ED08}" dt="2021-11-16T12:13:54.308" v="1981" actId="20577"/>
          <ac:spMkLst>
            <pc:docMk/>
            <pc:sldMk cId="2013762829" sldId="285"/>
            <ac:spMk id="9" creationId="{2E63DBB2-81E1-49D1-BD74-71BC4D0ACAEE}"/>
          </ac:spMkLst>
        </pc:spChg>
        <pc:spChg chg="mod">
          <ac:chgData name="Gupta, Rimjhim" userId="31582a57-7b5d-4088-beff-0e27e3056456" providerId="ADAL" clId="{CA457B77-BEA7-4D30-91DD-1EBD4328ED08}" dt="2021-11-16T11:29:56.520" v="1953" actId="1076"/>
          <ac:spMkLst>
            <pc:docMk/>
            <pc:sldMk cId="2013762829" sldId="285"/>
            <ac:spMk id="24" creationId="{501D098F-AF46-492A-B0A8-242F01B87641}"/>
          </ac:spMkLst>
        </pc:spChg>
        <pc:cxnChg chg="add mod">
          <ac:chgData name="Gupta, Rimjhim" userId="31582a57-7b5d-4088-beff-0e27e3056456" providerId="ADAL" clId="{CA457B77-BEA7-4D30-91DD-1EBD4328ED08}" dt="2021-11-16T11:40:16.890" v="1976" actId="1076"/>
          <ac:cxnSpMkLst>
            <pc:docMk/>
            <pc:sldMk cId="2013762829" sldId="285"/>
            <ac:cxnSpMk id="25" creationId="{1A3BE5BF-75C8-4F68-84EC-E55CA420DD90}"/>
          </ac:cxnSpMkLst>
        </pc:cxnChg>
      </pc:sldChg>
      <pc:sldChg chg="addSp modSp mod">
        <pc:chgData name="Gupta, Rimjhim" userId="31582a57-7b5d-4088-beff-0e27e3056456" providerId="ADAL" clId="{CA457B77-BEA7-4D30-91DD-1EBD4328ED08}" dt="2021-11-16T11:21:35.514" v="1921" actId="113"/>
        <pc:sldMkLst>
          <pc:docMk/>
          <pc:sldMk cId="3074685627" sldId="286"/>
        </pc:sldMkLst>
        <pc:spChg chg="add mod">
          <ac:chgData name="Gupta, Rimjhim" userId="31582a57-7b5d-4088-beff-0e27e3056456" providerId="ADAL" clId="{CA457B77-BEA7-4D30-91DD-1EBD4328ED08}" dt="2021-11-16T08:21:23.500" v="940" actId="1076"/>
          <ac:spMkLst>
            <pc:docMk/>
            <pc:sldMk cId="3074685627" sldId="286"/>
            <ac:spMk id="2" creationId="{ED7EF9D7-0357-4B57-9A77-30B6E2C263B4}"/>
          </ac:spMkLst>
        </pc:spChg>
        <pc:spChg chg="add mod">
          <ac:chgData name="Gupta, Rimjhim" userId="31582a57-7b5d-4088-beff-0e27e3056456" providerId="ADAL" clId="{CA457B77-BEA7-4D30-91DD-1EBD4328ED08}" dt="2021-11-16T07:35:53.738" v="470" actId="1076"/>
          <ac:spMkLst>
            <pc:docMk/>
            <pc:sldMk cId="3074685627" sldId="286"/>
            <ac:spMk id="3" creationId="{F559C118-6ADC-4F47-B993-63D79A105E88}"/>
          </ac:spMkLst>
        </pc:spChg>
        <pc:spChg chg="mod">
          <ac:chgData name="Gupta, Rimjhim" userId="31582a57-7b5d-4088-beff-0e27e3056456" providerId="ADAL" clId="{CA457B77-BEA7-4D30-91DD-1EBD4328ED08}" dt="2021-11-16T08:21:17.556" v="939" actId="6549"/>
          <ac:spMkLst>
            <pc:docMk/>
            <pc:sldMk cId="3074685627" sldId="286"/>
            <ac:spMk id="5" creationId="{219B971E-3011-49A9-98BD-6A2D0E5B01C6}"/>
          </ac:spMkLst>
        </pc:spChg>
        <pc:spChg chg="mod">
          <ac:chgData name="Gupta, Rimjhim" userId="31582a57-7b5d-4088-beff-0e27e3056456" providerId="ADAL" clId="{CA457B77-BEA7-4D30-91DD-1EBD4328ED08}" dt="2021-11-16T06:02:32.825" v="342" actId="20577"/>
          <ac:spMkLst>
            <pc:docMk/>
            <pc:sldMk cId="3074685627" sldId="286"/>
            <ac:spMk id="9" creationId="{11181C51-B830-43D2-A1AA-A1909DC2604F}"/>
          </ac:spMkLst>
        </pc:spChg>
        <pc:spChg chg="add mod">
          <ac:chgData name="Gupta, Rimjhim" userId="31582a57-7b5d-4088-beff-0e27e3056456" providerId="ADAL" clId="{CA457B77-BEA7-4D30-91DD-1EBD4328ED08}" dt="2021-11-16T11:21:35.514" v="1921" actId="113"/>
          <ac:spMkLst>
            <pc:docMk/>
            <pc:sldMk cId="3074685627" sldId="286"/>
            <ac:spMk id="11" creationId="{7230D2DB-9E0A-4A34-A487-6411B1EF9F0D}"/>
          </ac:spMkLst>
        </pc:spChg>
        <pc:spChg chg="mod">
          <ac:chgData name="Gupta, Rimjhim" userId="31582a57-7b5d-4088-beff-0e27e3056456" providerId="ADAL" clId="{CA457B77-BEA7-4D30-91DD-1EBD4328ED08}" dt="2021-11-16T07:34:46.218" v="459" actId="14100"/>
          <ac:spMkLst>
            <pc:docMk/>
            <pc:sldMk cId="3074685627" sldId="286"/>
            <ac:spMk id="14" creationId="{360C0611-6D7E-48C1-BD71-2EBC54046165}"/>
          </ac:spMkLst>
        </pc:spChg>
        <pc:picChg chg="mod">
          <ac:chgData name="Gupta, Rimjhim" userId="31582a57-7b5d-4088-beff-0e27e3056456" providerId="ADAL" clId="{CA457B77-BEA7-4D30-91DD-1EBD4328ED08}" dt="2021-11-16T06:52:27.793" v="366" actId="14100"/>
          <ac:picMkLst>
            <pc:docMk/>
            <pc:sldMk cId="3074685627" sldId="286"/>
            <ac:picMk id="7" creationId="{7523589B-F0FD-4788-97D5-97EA8BCDF2EB}"/>
          </ac:picMkLst>
        </pc:picChg>
        <pc:picChg chg="mod">
          <ac:chgData name="Gupta, Rimjhim" userId="31582a57-7b5d-4088-beff-0e27e3056456" providerId="ADAL" clId="{CA457B77-BEA7-4D30-91DD-1EBD4328ED08}" dt="2021-11-16T06:52:25.470" v="365" actId="14100"/>
          <ac:picMkLst>
            <pc:docMk/>
            <pc:sldMk cId="3074685627" sldId="286"/>
            <ac:picMk id="10" creationId="{2E0476FA-4904-4EE5-9569-645EBFC04DD7}"/>
          </ac:picMkLst>
        </pc:picChg>
        <pc:picChg chg="mod">
          <ac:chgData name="Gupta, Rimjhim" userId="31582a57-7b5d-4088-beff-0e27e3056456" providerId="ADAL" clId="{CA457B77-BEA7-4D30-91DD-1EBD4328ED08}" dt="2021-11-16T07:35:47.539" v="469" actId="14100"/>
          <ac:picMkLst>
            <pc:docMk/>
            <pc:sldMk cId="3074685627" sldId="286"/>
            <ac:picMk id="12" creationId="{C8C7398F-ECD5-4A03-80EE-41449E4CA6BA}"/>
          </ac:picMkLst>
        </pc:picChg>
      </pc:sldChg>
      <pc:sldChg chg="addSp delSp modSp mod">
        <pc:chgData name="Gupta, Rimjhim" userId="31582a57-7b5d-4088-beff-0e27e3056456" providerId="ADAL" clId="{CA457B77-BEA7-4D30-91DD-1EBD4328ED08}" dt="2021-11-16T11:31:51.350" v="1957" actId="113"/>
        <pc:sldMkLst>
          <pc:docMk/>
          <pc:sldMk cId="440294234" sldId="287"/>
        </pc:sldMkLst>
        <pc:spChg chg="mod">
          <ac:chgData name="Gupta, Rimjhim" userId="31582a57-7b5d-4088-beff-0e27e3056456" providerId="ADAL" clId="{CA457B77-BEA7-4D30-91DD-1EBD4328ED08}" dt="2021-11-16T11:31:51.350" v="1957" actId="113"/>
          <ac:spMkLst>
            <pc:docMk/>
            <pc:sldMk cId="440294234" sldId="287"/>
            <ac:spMk id="5" creationId="{790BB479-FB4D-4BB6-B2D8-1F811EEDD7D2}"/>
          </ac:spMkLst>
        </pc:spChg>
        <pc:spChg chg="add del mod">
          <ac:chgData name="Gupta, Rimjhim" userId="31582a57-7b5d-4088-beff-0e27e3056456" providerId="ADAL" clId="{CA457B77-BEA7-4D30-91DD-1EBD4328ED08}" dt="2021-11-16T08:15:28.752" v="816"/>
          <ac:spMkLst>
            <pc:docMk/>
            <pc:sldMk cId="440294234" sldId="287"/>
            <ac:spMk id="10" creationId="{E530E866-72FD-4D14-9992-BCE93A6114A1}"/>
          </ac:spMkLst>
        </pc:spChg>
        <pc:spChg chg="add del mod">
          <ac:chgData name="Gupta, Rimjhim" userId="31582a57-7b5d-4088-beff-0e27e3056456" providerId="ADAL" clId="{CA457B77-BEA7-4D30-91DD-1EBD4328ED08}" dt="2021-11-16T08:05:54.265" v="570"/>
          <ac:spMkLst>
            <pc:docMk/>
            <pc:sldMk cId="440294234" sldId="287"/>
            <ac:spMk id="12" creationId="{DB4F2AD3-B95F-475F-AF96-33CB8A5BF16F}"/>
          </ac:spMkLst>
        </pc:spChg>
        <pc:spChg chg="add mod">
          <ac:chgData name="Gupta, Rimjhim" userId="31582a57-7b5d-4088-beff-0e27e3056456" providerId="ADAL" clId="{CA457B77-BEA7-4D30-91DD-1EBD4328ED08}" dt="2021-11-16T08:15:13.317" v="810" actId="1076"/>
          <ac:spMkLst>
            <pc:docMk/>
            <pc:sldMk cId="440294234" sldId="287"/>
            <ac:spMk id="14" creationId="{5F8F611C-51DA-4FCE-8D70-296E92DDD194}"/>
          </ac:spMkLst>
        </pc:spChg>
        <pc:spChg chg="add mod">
          <ac:chgData name="Gupta, Rimjhim" userId="31582a57-7b5d-4088-beff-0e27e3056456" providerId="ADAL" clId="{CA457B77-BEA7-4D30-91DD-1EBD4328ED08}" dt="2021-11-16T08:18:21.590" v="856" actId="14100"/>
          <ac:spMkLst>
            <pc:docMk/>
            <pc:sldMk cId="440294234" sldId="287"/>
            <ac:spMk id="15" creationId="{4929A5C1-2C00-4486-BA22-7DBECA2F55CE}"/>
          </ac:spMkLst>
        </pc:spChg>
        <pc:spChg chg="add mod">
          <ac:chgData name="Gupta, Rimjhim" userId="31582a57-7b5d-4088-beff-0e27e3056456" providerId="ADAL" clId="{CA457B77-BEA7-4D30-91DD-1EBD4328ED08}" dt="2021-11-16T08:26:57.529" v="1006" actId="1076"/>
          <ac:spMkLst>
            <pc:docMk/>
            <pc:sldMk cId="440294234" sldId="287"/>
            <ac:spMk id="17" creationId="{A5C9BDA1-7FC3-44F3-BC11-924DB871F073}"/>
          </ac:spMkLst>
        </pc:spChg>
        <pc:spChg chg="add mod">
          <ac:chgData name="Gupta, Rimjhim" userId="31582a57-7b5d-4088-beff-0e27e3056456" providerId="ADAL" clId="{CA457B77-BEA7-4D30-91DD-1EBD4328ED08}" dt="2021-11-16T08:17:19.862" v="842" actId="2085"/>
          <ac:spMkLst>
            <pc:docMk/>
            <pc:sldMk cId="440294234" sldId="287"/>
            <ac:spMk id="18" creationId="{AC9C1870-0854-45F5-BE00-7869B5827995}"/>
          </ac:spMkLst>
        </pc:spChg>
        <pc:spChg chg="add mod">
          <ac:chgData name="Gupta, Rimjhim" userId="31582a57-7b5d-4088-beff-0e27e3056456" providerId="ADAL" clId="{CA457B77-BEA7-4D30-91DD-1EBD4328ED08}" dt="2021-11-16T08:28:08.364" v="1022" actId="1076"/>
          <ac:spMkLst>
            <pc:docMk/>
            <pc:sldMk cId="440294234" sldId="287"/>
            <ac:spMk id="20" creationId="{A6E10DC0-65D8-4E22-A4AC-990D69B2937E}"/>
          </ac:spMkLst>
        </pc:spChg>
        <pc:spChg chg="add mod">
          <ac:chgData name="Gupta, Rimjhim" userId="31582a57-7b5d-4088-beff-0e27e3056456" providerId="ADAL" clId="{CA457B77-BEA7-4D30-91DD-1EBD4328ED08}" dt="2021-11-16T08:23:07.489" v="968" actId="767"/>
          <ac:spMkLst>
            <pc:docMk/>
            <pc:sldMk cId="440294234" sldId="287"/>
            <ac:spMk id="21" creationId="{9212F361-3661-4459-A954-146924580C86}"/>
          </ac:spMkLst>
        </pc:spChg>
        <pc:spChg chg="add mod">
          <ac:chgData name="Gupta, Rimjhim" userId="31582a57-7b5d-4088-beff-0e27e3056456" providerId="ADAL" clId="{CA457B77-BEA7-4D30-91DD-1EBD4328ED08}" dt="2021-11-16T08:23:32.945" v="969" actId="767"/>
          <ac:spMkLst>
            <pc:docMk/>
            <pc:sldMk cId="440294234" sldId="287"/>
            <ac:spMk id="22" creationId="{4F15580C-5438-4B13-A6E7-3EA38D3AAB58}"/>
          </ac:spMkLst>
        </pc:spChg>
        <pc:spChg chg="add mod">
          <ac:chgData name="Gupta, Rimjhim" userId="31582a57-7b5d-4088-beff-0e27e3056456" providerId="ADAL" clId="{CA457B77-BEA7-4D30-91DD-1EBD4328ED08}" dt="2021-11-16T08:28:14.182" v="1023" actId="1076"/>
          <ac:spMkLst>
            <pc:docMk/>
            <pc:sldMk cId="440294234" sldId="287"/>
            <ac:spMk id="23" creationId="{0160C5B2-14CB-48C2-A348-320EA6EBE9CF}"/>
          </ac:spMkLst>
        </pc:spChg>
        <pc:spChg chg="add mod">
          <ac:chgData name="Gupta, Rimjhim" userId="31582a57-7b5d-4088-beff-0e27e3056456" providerId="ADAL" clId="{CA457B77-BEA7-4D30-91DD-1EBD4328ED08}" dt="2021-11-16T08:30:54.045" v="1024" actId="14100"/>
          <ac:spMkLst>
            <pc:docMk/>
            <pc:sldMk cId="440294234" sldId="287"/>
            <ac:spMk id="24" creationId="{852305E6-04E6-4ACD-9041-70BE544F88AB}"/>
          </ac:spMkLst>
        </pc:spChg>
        <pc:picChg chg="mod">
          <ac:chgData name="Gupta, Rimjhim" userId="31582a57-7b5d-4088-beff-0e27e3056456" providerId="ADAL" clId="{CA457B77-BEA7-4D30-91DD-1EBD4328ED08}" dt="2021-11-16T08:15:16.618" v="811" actId="14100"/>
          <ac:picMkLst>
            <pc:docMk/>
            <pc:sldMk cId="440294234" sldId="287"/>
            <ac:picMk id="3" creationId="{E4A02C2E-0B88-467F-B9FD-9402B347F190}"/>
          </ac:picMkLst>
        </pc:picChg>
        <pc:picChg chg="mod">
          <ac:chgData name="Gupta, Rimjhim" userId="31582a57-7b5d-4088-beff-0e27e3056456" providerId="ADAL" clId="{CA457B77-BEA7-4D30-91DD-1EBD4328ED08}" dt="2021-11-16T08:15:10.197" v="809" actId="1076"/>
          <ac:picMkLst>
            <pc:docMk/>
            <pc:sldMk cId="440294234" sldId="287"/>
            <ac:picMk id="7" creationId="{C409C8C9-C987-46AB-AB3C-723E9277EB18}"/>
          </ac:picMkLst>
        </pc:picChg>
        <pc:picChg chg="mod">
          <ac:chgData name="Gupta, Rimjhim" userId="31582a57-7b5d-4088-beff-0e27e3056456" providerId="ADAL" clId="{CA457B77-BEA7-4D30-91DD-1EBD4328ED08}" dt="2021-11-16T08:13:00.637" v="761" actId="1076"/>
          <ac:picMkLst>
            <pc:docMk/>
            <pc:sldMk cId="440294234" sldId="287"/>
            <ac:picMk id="9" creationId="{C87F5639-5155-4BFE-A833-4D419872AC76}"/>
          </ac:picMkLst>
        </pc:picChg>
        <pc:picChg chg="mod">
          <ac:chgData name="Gupta, Rimjhim" userId="31582a57-7b5d-4088-beff-0e27e3056456" providerId="ADAL" clId="{CA457B77-BEA7-4D30-91DD-1EBD4328ED08}" dt="2021-11-16T08:26:53.812" v="1005" actId="1076"/>
          <ac:picMkLst>
            <pc:docMk/>
            <pc:sldMk cId="440294234" sldId="287"/>
            <ac:picMk id="11" creationId="{156A08D3-DED9-4A0D-B277-F216DE35403D}"/>
          </ac:picMkLst>
        </pc:picChg>
        <pc:picChg chg="mod">
          <ac:chgData name="Gupta, Rimjhim" userId="31582a57-7b5d-4088-beff-0e27e3056456" providerId="ADAL" clId="{CA457B77-BEA7-4D30-91DD-1EBD4328ED08}" dt="2021-11-16T08:28:04.838" v="1021" actId="1076"/>
          <ac:picMkLst>
            <pc:docMk/>
            <pc:sldMk cId="440294234" sldId="287"/>
            <ac:picMk id="13" creationId="{E27B468C-B134-4381-A419-1B6B7AFDB93A}"/>
          </ac:picMkLst>
        </pc:picChg>
      </pc:sldChg>
      <pc:sldChg chg="addSp modSp mod">
        <pc:chgData name="Gupta, Rimjhim" userId="31582a57-7b5d-4088-beff-0e27e3056456" providerId="ADAL" clId="{CA457B77-BEA7-4D30-91DD-1EBD4328ED08}" dt="2021-11-16T11:32:00.660" v="1958" actId="113"/>
        <pc:sldMkLst>
          <pc:docMk/>
          <pc:sldMk cId="44840435" sldId="288"/>
        </pc:sldMkLst>
        <pc:spChg chg="add mod">
          <ac:chgData name="Gupta, Rimjhim" userId="31582a57-7b5d-4088-beff-0e27e3056456" providerId="ADAL" clId="{CA457B77-BEA7-4D30-91DD-1EBD4328ED08}" dt="2021-11-16T08:39:29.168" v="1105" actId="767"/>
          <ac:spMkLst>
            <pc:docMk/>
            <pc:sldMk cId="44840435" sldId="288"/>
            <ac:spMk id="2" creationId="{BD6CF0FC-416F-4BDC-ACFC-67A841EF9678}"/>
          </ac:spMkLst>
        </pc:spChg>
        <pc:spChg chg="add mod">
          <ac:chgData name="Gupta, Rimjhim" userId="31582a57-7b5d-4088-beff-0e27e3056456" providerId="ADAL" clId="{CA457B77-BEA7-4D30-91DD-1EBD4328ED08}" dt="2021-11-16T08:39:42.477" v="1106" actId="767"/>
          <ac:spMkLst>
            <pc:docMk/>
            <pc:sldMk cId="44840435" sldId="288"/>
            <ac:spMk id="3" creationId="{EF06D238-4BAC-4FAE-B812-545F53E9061C}"/>
          </ac:spMkLst>
        </pc:spChg>
        <pc:spChg chg="mod">
          <ac:chgData name="Gupta, Rimjhim" userId="31582a57-7b5d-4088-beff-0e27e3056456" providerId="ADAL" clId="{CA457B77-BEA7-4D30-91DD-1EBD4328ED08}" dt="2021-11-16T11:32:00.660" v="1958" actId="113"/>
          <ac:spMkLst>
            <pc:docMk/>
            <pc:sldMk cId="44840435" sldId="288"/>
            <ac:spMk id="5" creationId="{790BB479-FB4D-4BB6-B2D8-1F811EEDD7D2}"/>
          </ac:spMkLst>
        </pc:spChg>
        <pc:spChg chg="mod">
          <ac:chgData name="Gupta, Rimjhim" userId="31582a57-7b5d-4088-beff-0e27e3056456" providerId="ADAL" clId="{CA457B77-BEA7-4D30-91DD-1EBD4328ED08}" dt="2021-11-16T08:38:43.525" v="1094" actId="20577"/>
          <ac:spMkLst>
            <pc:docMk/>
            <pc:sldMk cId="44840435" sldId="288"/>
            <ac:spMk id="12" creationId="{C67FAB0C-302C-46EC-AA30-10A54C459EC0}"/>
          </ac:spMkLst>
        </pc:spChg>
        <pc:spChg chg="mod">
          <ac:chgData name="Gupta, Rimjhim" userId="31582a57-7b5d-4088-beff-0e27e3056456" providerId="ADAL" clId="{CA457B77-BEA7-4D30-91DD-1EBD4328ED08}" dt="2021-11-16T08:39:10.649" v="1104" actId="20577"/>
          <ac:spMkLst>
            <pc:docMk/>
            <pc:sldMk cId="44840435" sldId="288"/>
            <ac:spMk id="15" creationId="{326773B8-B6A5-4C67-A3B0-6B3B03E9B482}"/>
          </ac:spMkLst>
        </pc:spChg>
        <pc:picChg chg="mod">
          <ac:chgData name="Gupta, Rimjhim" userId="31582a57-7b5d-4088-beff-0e27e3056456" providerId="ADAL" clId="{CA457B77-BEA7-4D30-91DD-1EBD4328ED08}" dt="2021-11-16T08:38:53.779" v="1096" actId="14100"/>
          <ac:picMkLst>
            <pc:docMk/>
            <pc:sldMk cId="44840435" sldId="288"/>
            <ac:picMk id="4" creationId="{FF629445-0F2C-40E2-9694-F551FDAFC659}"/>
          </ac:picMkLst>
        </pc:picChg>
        <pc:picChg chg="mod">
          <ac:chgData name="Gupta, Rimjhim" userId="31582a57-7b5d-4088-beff-0e27e3056456" providerId="ADAL" clId="{CA457B77-BEA7-4D30-91DD-1EBD4328ED08}" dt="2021-11-16T08:39:03.494" v="1100" actId="14100"/>
          <ac:picMkLst>
            <pc:docMk/>
            <pc:sldMk cId="44840435" sldId="288"/>
            <ac:picMk id="10" creationId="{E9B17779-FD2C-440A-83D5-1188637519EE}"/>
          </ac:picMkLst>
        </pc:picChg>
      </pc:sldChg>
      <pc:sldChg chg="addSp delSp modSp mod">
        <pc:chgData name="Gupta, Rimjhim" userId="31582a57-7b5d-4088-beff-0e27e3056456" providerId="ADAL" clId="{CA457B77-BEA7-4D30-91DD-1EBD4328ED08}" dt="2021-11-16T11:32:14.790" v="1959" actId="113"/>
        <pc:sldMkLst>
          <pc:docMk/>
          <pc:sldMk cId="1958605898" sldId="289"/>
        </pc:sldMkLst>
        <pc:spChg chg="mod">
          <ac:chgData name="Gupta, Rimjhim" userId="31582a57-7b5d-4088-beff-0e27e3056456" providerId="ADAL" clId="{CA457B77-BEA7-4D30-91DD-1EBD4328ED08}" dt="2021-11-16T11:32:14.790" v="1959" actId="113"/>
          <ac:spMkLst>
            <pc:docMk/>
            <pc:sldMk cId="1958605898" sldId="289"/>
            <ac:spMk id="5" creationId="{790BB479-FB4D-4BB6-B2D8-1F811EEDD7D2}"/>
          </ac:spMkLst>
        </pc:spChg>
        <pc:spChg chg="add mod">
          <ac:chgData name="Gupta, Rimjhim" userId="31582a57-7b5d-4088-beff-0e27e3056456" providerId="ADAL" clId="{CA457B77-BEA7-4D30-91DD-1EBD4328ED08}" dt="2021-11-16T08:53:54.635" v="1300" actId="1076"/>
          <ac:spMkLst>
            <pc:docMk/>
            <pc:sldMk cId="1958605898" sldId="289"/>
            <ac:spMk id="6" creationId="{1844ECD7-BC68-478D-8403-0F0A600FAFD5}"/>
          </ac:spMkLst>
        </pc:spChg>
        <pc:spChg chg="add mod">
          <ac:chgData name="Gupta, Rimjhim" userId="31582a57-7b5d-4088-beff-0e27e3056456" providerId="ADAL" clId="{CA457B77-BEA7-4D30-91DD-1EBD4328ED08}" dt="2021-11-16T08:54:15.552" v="1306" actId="1076"/>
          <ac:spMkLst>
            <pc:docMk/>
            <pc:sldMk cId="1958605898" sldId="289"/>
            <ac:spMk id="7" creationId="{E9257AA0-602F-4A8F-990B-52248D7B3973}"/>
          </ac:spMkLst>
        </pc:spChg>
        <pc:spChg chg="add mod">
          <ac:chgData name="Gupta, Rimjhim" userId="31582a57-7b5d-4088-beff-0e27e3056456" providerId="ADAL" clId="{CA457B77-BEA7-4D30-91DD-1EBD4328ED08}" dt="2021-11-16T08:55:47.057" v="1311" actId="14100"/>
          <ac:spMkLst>
            <pc:docMk/>
            <pc:sldMk cId="1958605898" sldId="289"/>
            <ac:spMk id="8" creationId="{49D47CEE-663A-45C6-A7C8-6BCB1BA13634}"/>
          </ac:spMkLst>
        </pc:spChg>
        <pc:spChg chg="add mod">
          <ac:chgData name="Gupta, Rimjhim" userId="31582a57-7b5d-4088-beff-0e27e3056456" providerId="ADAL" clId="{CA457B77-BEA7-4D30-91DD-1EBD4328ED08}" dt="2021-11-16T08:54:04.056" v="1304" actId="1076"/>
          <ac:spMkLst>
            <pc:docMk/>
            <pc:sldMk cId="1958605898" sldId="289"/>
            <ac:spMk id="10" creationId="{B8FF971A-A9D0-4BAC-ACCD-624EABBDDB02}"/>
          </ac:spMkLst>
        </pc:spChg>
        <pc:spChg chg="add mod">
          <ac:chgData name="Gupta, Rimjhim" userId="31582a57-7b5d-4088-beff-0e27e3056456" providerId="ADAL" clId="{CA457B77-BEA7-4D30-91DD-1EBD4328ED08}" dt="2021-11-16T08:52:44.719" v="1286" actId="122"/>
          <ac:spMkLst>
            <pc:docMk/>
            <pc:sldMk cId="1958605898" sldId="289"/>
            <ac:spMk id="12" creationId="{0460EF68-05DA-4E59-8422-D0DB20B10A07}"/>
          </ac:spMkLst>
        </pc:spChg>
        <pc:spChg chg="add mod">
          <ac:chgData name="Gupta, Rimjhim" userId="31582a57-7b5d-4088-beff-0e27e3056456" providerId="ADAL" clId="{CA457B77-BEA7-4D30-91DD-1EBD4328ED08}" dt="2021-11-16T08:53:59.706" v="1302" actId="1076"/>
          <ac:spMkLst>
            <pc:docMk/>
            <pc:sldMk cId="1958605898" sldId="289"/>
            <ac:spMk id="14" creationId="{9781A1DA-F87E-4D21-B3C7-3FBBACF6B8C8}"/>
          </ac:spMkLst>
        </pc:spChg>
        <pc:picChg chg="mod">
          <ac:chgData name="Gupta, Rimjhim" userId="31582a57-7b5d-4088-beff-0e27e3056456" providerId="ADAL" clId="{CA457B77-BEA7-4D30-91DD-1EBD4328ED08}" dt="2021-11-16T08:54:00.810" v="1303" actId="1076"/>
          <ac:picMkLst>
            <pc:docMk/>
            <pc:sldMk cId="1958605898" sldId="289"/>
            <ac:picMk id="21" creationId="{120B4E0D-AD97-457F-BFCE-6651FE83D59A}"/>
          </ac:picMkLst>
        </pc:picChg>
        <pc:picChg chg="mod">
          <ac:chgData name="Gupta, Rimjhim" userId="31582a57-7b5d-4088-beff-0e27e3056456" providerId="ADAL" clId="{CA457B77-BEA7-4D30-91DD-1EBD4328ED08}" dt="2021-11-16T08:53:57.002" v="1301" actId="1076"/>
          <ac:picMkLst>
            <pc:docMk/>
            <pc:sldMk cId="1958605898" sldId="289"/>
            <ac:picMk id="23" creationId="{33B82A36-28F7-4934-A2F5-8D15F6FE4FCA}"/>
          </ac:picMkLst>
        </pc:picChg>
        <pc:picChg chg="del mod">
          <ac:chgData name="Gupta, Rimjhim" userId="31582a57-7b5d-4088-beff-0e27e3056456" providerId="ADAL" clId="{CA457B77-BEA7-4D30-91DD-1EBD4328ED08}" dt="2021-11-16T08:50:24.475" v="1254" actId="478"/>
          <ac:picMkLst>
            <pc:docMk/>
            <pc:sldMk cId="1958605898" sldId="289"/>
            <ac:picMk id="25" creationId="{E4E94983-73AE-489B-B1F9-52CB232C7FED}"/>
          </ac:picMkLst>
        </pc:picChg>
        <pc:picChg chg="mod">
          <ac:chgData name="Gupta, Rimjhim" userId="31582a57-7b5d-4088-beff-0e27e3056456" providerId="ADAL" clId="{CA457B77-BEA7-4D30-91DD-1EBD4328ED08}" dt="2021-11-16T08:52:15.032" v="1280" actId="1076"/>
          <ac:picMkLst>
            <pc:docMk/>
            <pc:sldMk cId="1958605898" sldId="289"/>
            <ac:picMk id="27" creationId="{4BBBDE0A-80FF-4816-AEC6-5FB0413D3B1C}"/>
          </ac:picMkLst>
        </pc:picChg>
      </pc:sldChg>
      <pc:sldChg chg="addSp delSp modSp mod">
        <pc:chgData name="Gupta, Rimjhim" userId="31582a57-7b5d-4088-beff-0e27e3056456" providerId="ADAL" clId="{CA457B77-BEA7-4D30-91DD-1EBD4328ED08}" dt="2021-11-16T11:32:25.273" v="1960" actId="113"/>
        <pc:sldMkLst>
          <pc:docMk/>
          <pc:sldMk cId="1934113760" sldId="290"/>
        </pc:sldMkLst>
        <pc:spChg chg="add del mod">
          <ac:chgData name="Gupta, Rimjhim" userId="31582a57-7b5d-4088-beff-0e27e3056456" providerId="ADAL" clId="{CA457B77-BEA7-4D30-91DD-1EBD4328ED08}" dt="2021-11-16T09:47:00.300" v="1465" actId="478"/>
          <ac:spMkLst>
            <pc:docMk/>
            <pc:sldMk cId="1934113760" sldId="290"/>
            <ac:spMk id="3" creationId="{D9D03EBF-C58C-45DB-A15B-EA9DFD5EB00C}"/>
          </ac:spMkLst>
        </pc:spChg>
        <pc:spChg chg="add mod">
          <ac:chgData name="Gupta, Rimjhim" userId="31582a57-7b5d-4088-beff-0e27e3056456" providerId="ADAL" clId="{CA457B77-BEA7-4D30-91DD-1EBD4328ED08}" dt="2021-11-16T10:01:04.019" v="1576" actId="14100"/>
          <ac:spMkLst>
            <pc:docMk/>
            <pc:sldMk cId="1934113760" sldId="290"/>
            <ac:spMk id="4" creationId="{8B083599-0F3F-48A3-A368-238DF89B2799}"/>
          </ac:spMkLst>
        </pc:spChg>
        <pc:spChg chg="mod">
          <ac:chgData name="Gupta, Rimjhim" userId="31582a57-7b5d-4088-beff-0e27e3056456" providerId="ADAL" clId="{CA457B77-BEA7-4D30-91DD-1EBD4328ED08}" dt="2021-11-16T11:32:25.273" v="1960" actId="113"/>
          <ac:spMkLst>
            <pc:docMk/>
            <pc:sldMk cId="1934113760" sldId="290"/>
            <ac:spMk id="5" creationId="{790BB479-FB4D-4BB6-B2D8-1F811EEDD7D2}"/>
          </ac:spMkLst>
        </pc:spChg>
        <pc:spChg chg="add del mod">
          <ac:chgData name="Gupta, Rimjhim" userId="31582a57-7b5d-4088-beff-0e27e3056456" providerId="ADAL" clId="{CA457B77-BEA7-4D30-91DD-1EBD4328ED08}" dt="2021-11-16T09:35:14.387" v="1462" actId="478"/>
          <ac:spMkLst>
            <pc:docMk/>
            <pc:sldMk cId="1934113760" sldId="290"/>
            <ac:spMk id="6" creationId="{0553535D-3E1B-4DE3-8523-8D48A5083395}"/>
          </ac:spMkLst>
        </pc:spChg>
        <pc:spChg chg="add mod">
          <ac:chgData name="Gupta, Rimjhim" userId="31582a57-7b5d-4088-beff-0e27e3056456" providerId="ADAL" clId="{CA457B77-BEA7-4D30-91DD-1EBD4328ED08}" dt="2021-11-16T09:34:41.097" v="1456" actId="2085"/>
          <ac:spMkLst>
            <pc:docMk/>
            <pc:sldMk cId="1934113760" sldId="290"/>
            <ac:spMk id="8" creationId="{EFB1F99C-E929-4B6F-9EAB-FF60C655AD26}"/>
          </ac:spMkLst>
        </pc:spChg>
        <pc:spChg chg="add del mod">
          <ac:chgData name="Gupta, Rimjhim" userId="31582a57-7b5d-4088-beff-0e27e3056456" providerId="ADAL" clId="{CA457B77-BEA7-4D30-91DD-1EBD4328ED08}" dt="2021-11-16T09:34:21.791" v="1452" actId="478"/>
          <ac:spMkLst>
            <pc:docMk/>
            <pc:sldMk cId="1934113760" sldId="290"/>
            <ac:spMk id="10" creationId="{06F89432-0145-46C0-A14B-936566AC643F}"/>
          </ac:spMkLst>
        </pc:spChg>
        <pc:spChg chg="add mod">
          <ac:chgData name="Gupta, Rimjhim" userId="31582a57-7b5d-4088-beff-0e27e3056456" providerId="ADAL" clId="{CA457B77-BEA7-4D30-91DD-1EBD4328ED08}" dt="2021-11-16T09:47:13.309" v="1468" actId="1076"/>
          <ac:spMkLst>
            <pc:docMk/>
            <pc:sldMk cId="1934113760" sldId="290"/>
            <ac:spMk id="11" creationId="{68F72EEE-2ACD-48FC-8A92-2C22DB3DAEB9}"/>
          </ac:spMkLst>
        </pc:spChg>
        <pc:spChg chg="add del mod">
          <ac:chgData name="Gupta, Rimjhim" userId="31582a57-7b5d-4088-beff-0e27e3056456" providerId="ADAL" clId="{CA457B77-BEA7-4D30-91DD-1EBD4328ED08}" dt="2021-11-16T09:34:19.893" v="1451" actId="478"/>
          <ac:spMkLst>
            <pc:docMk/>
            <pc:sldMk cId="1934113760" sldId="290"/>
            <ac:spMk id="12" creationId="{535BA800-40DE-4FBC-8687-CDD15412AB85}"/>
          </ac:spMkLst>
        </pc:spChg>
        <pc:spChg chg="mod">
          <ac:chgData name="Gupta, Rimjhim" userId="31582a57-7b5d-4088-beff-0e27e3056456" providerId="ADAL" clId="{CA457B77-BEA7-4D30-91DD-1EBD4328ED08}" dt="2021-11-16T09:15:33.544" v="1395" actId="14100"/>
          <ac:spMkLst>
            <pc:docMk/>
            <pc:sldMk cId="1934113760" sldId="290"/>
            <ac:spMk id="13" creationId="{D026A11D-1CEE-4454-9F77-1525A0CF6591}"/>
          </ac:spMkLst>
        </pc:spChg>
        <pc:spChg chg="add del mod">
          <ac:chgData name="Gupta, Rimjhim" userId="31582a57-7b5d-4088-beff-0e27e3056456" providerId="ADAL" clId="{CA457B77-BEA7-4D30-91DD-1EBD4328ED08}" dt="2021-11-16T09:24:49.768" v="1448" actId="478"/>
          <ac:spMkLst>
            <pc:docMk/>
            <pc:sldMk cId="1934113760" sldId="290"/>
            <ac:spMk id="14" creationId="{2473CF24-1D3C-4FB0-A431-AE6118C7F879}"/>
          </ac:spMkLst>
        </pc:spChg>
        <pc:spChg chg="mod">
          <ac:chgData name="Gupta, Rimjhim" userId="31582a57-7b5d-4088-beff-0e27e3056456" providerId="ADAL" clId="{CA457B77-BEA7-4D30-91DD-1EBD4328ED08}" dt="2021-11-16T09:24:54.354" v="1449" actId="1076"/>
          <ac:spMkLst>
            <pc:docMk/>
            <pc:sldMk cId="1934113760" sldId="290"/>
            <ac:spMk id="16" creationId="{0A533DFA-884D-4DD2-86D7-F9EE79F87247}"/>
          </ac:spMkLst>
        </pc:spChg>
        <pc:spChg chg="add mod">
          <ac:chgData name="Gupta, Rimjhim" userId="31582a57-7b5d-4088-beff-0e27e3056456" providerId="ADAL" clId="{CA457B77-BEA7-4D30-91DD-1EBD4328ED08}" dt="2021-11-16T09:34:57.177" v="1460" actId="2085"/>
          <ac:spMkLst>
            <pc:docMk/>
            <pc:sldMk cId="1934113760" sldId="290"/>
            <ac:spMk id="18" creationId="{6F29CEB3-B8CE-4B1D-B8DA-0794237BB2D9}"/>
          </ac:spMkLst>
        </pc:spChg>
        <pc:spChg chg="mod">
          <ac:chgData name="Gupta, Rimjhim" userId="31582a57-7b5d-4088-beff-0e27e3056456" providerId="ADAL" clId="{CA457B77-BEA7-4D30-91DD-1EBD4328ED08}" dt="2021-11-16T09:47:46.091" v="1477" actId="1076"/>
          <ac:spMkLst>
            <pc:docMk/>
            <pc:sldMk cId="1934113760" sldId="290"/>
            <ac:spMk id="19" creationId="{9B29BB5E-68D3-44DE-BC3F-A206492AD680}"/>
          </ac:spMkLst>
        </pc:spChg>
        <pc:spChg chg="add mod">
          <ac:chgData name="Gupta, Rimjhim" userId="31582a57-7b5d-4088-beff-0e27e3056456" providerId="ADAL" clId="{CA457B77-BEA7-4D30-91DD-1EBD4328ED08}" dt="2021-11-16T09:49:48.892" v="1490" actId="14100"/>
          <ac:spMkLst>
            <pc:docMk/>
            <pc:sldMk cId="1934113760" sldId="290"/>
            <ac:spMk id="20" creationId="{40CDA5FE-E316-41B6-8C0B-09A4173BC18C}"/>
          </ac:spMkLst>
        </pc:spChg>
        <pc:spChg chg="add mod">
          <ac:chgData name="Gupta, Rimjhim" userId="31582a57-7b5d-4088-beff-0e27e3056456" providerId="ADAL" clId="{CA457B77-BEA7-4D30-91DD-1EBD4328ED08}" dt="2021-11-16T11:21:52.766" v="1922" actId="113"/>
          <ac:spMkLst>
            <pc:docMk/>
            <pc:sldMk cId="1934113760" sldId="290"/>
            <ac:spMk id="22" creationId="{6AFAF3A7-4188-4569-A7C2-5157D4F33EF7}"/>
          </ac:spMkLst>
        </pc:spChg>
        <pc:picChg chg="mod">
          <ac:chgData name="Gupta, Rimjhim" userId="31582a57-7b5d-4088-beff-0e27e3056456" providerId="ADAL" clId="{CA457B77-BEA7-4D30-91DD-1EBD4328ED08}" dt="2021-11-16T09:47:03.355" v="1466" actId="14100"/>
          <ac:picMkLst>
            <pc:docMk/>
            <pc:sldMk cId="1934113760" sldId="290"/>
            <ac:picMk id="7" creationId="{40A7AFBB-5F27-49BB-A83F-F6C346C750F7}"/>
          </ac:picMkLst>
        </pc:picChg>
        <pc:picChg chg="mod">
          <ac:chgData name="Gupta, Rimjhim" userId="31582a57-7b5d-4088-beff-0e27e3056456" providerId="ADAL" clId="{CA457B77-BEA7-4D30-91DD-1EBD4328ED08}" dt="2021-11-16T09:47:42.326" v="1476" actId="14100"/>
          <ac:picMkLst>
            <pc:docMk/>
            <pc:sldMk cId="1934113760" sldId="290"/>
            <ac:picMk id="17" creationId="{4A5EA41F-3B58-4CB2-AA5C-DAA3923E7011}"/>
          </ac:picMkLst>
        </pc:picChg>
      </pc:sldChg>
      <pc:sldChg chg="add del ord">
        <pc:chgData name="Gupta, Rimjhim" userId="31582a57-7b5d-4088-beff-0e27e3056456" providerId="ADAL" clId="{CA457B77-BEA7-4D30-91DD-1EBD4328ED08}" dt="2021-11-16T04:51:31.089" v="144" actId="2696"/>
        <pc:sldMkLst>
          <pc:docMk/>
          <pc:sldMk cId="286085966" sldId="291"/>
        </pc:sldMkLst>
      </pc:sldChg>
      <pc:sldChg chg="add">
        <pc:chgData name="Gupta, Rimjhim" userId="31582a57-7b5d-4088-beff-0e27e3056456" providerId="ADAL" clId="{CA457B77-BEA7-4D30-91DD-1EBD4328ED08}" dt="2021-11-16T11:25:14.703" v="1926" actId="2890"/>
        <pc:sldMkLst>
          <pc:docMk/>
          <pc:sldMk cId="4018307403" sldId="291"/>
        </pc:sldMkLst>
      </pc:sldChg>
      <pc:sldChg chg="addSp delSp modSp add mod">
        <pc:chgData name="Gupta, Rimjhim" userId="31582a57-7b5d-4088-beff-0e27e3056456" providerId="ADAL" clId="{CA457B77-BEA7-4D30-91DD-1EBD4328ED08}" dt="2021-11-16T12:31:52.526" v="2163" actId="1076"/>
        <pc:sldMkLst>
          <pc:docMk/>
          <pc:sldMk cId="103704340" sldId="292"/>
        </pc:sldMkLst>
        <pc:spChg chg="del">
          <ac:chgData name="Gupta, Rimjhim" userId="31582a57-7b5d-4088-beff-0e27e3056456" providerId="ADAL" clId="{CA457B77-BEA7-4D30-91DD-1EBD4328ED08}" dt="2021-11-16T12:14:22.336" v="1983" actId="478"/>
          <ac:spMkLst>
            <pc:docMk/>
            <pc:sldMk cId="103704340" sldId="292"/>
            <ac:spMk id="4" creationId="{8B083599-0F3F-48A3-A368-238DF89B2799}"/>
          </ac:spMkLst>
        </pc:spChg>
        <pc:spChg chg="del mod">
          <ac:chgData name="Gupta, Rimjhim" userId="31582a57-7b5d-4088-beff-0e27e3056456" providerId="ADAL" clId="{CA457B77-BEA7-4D30-91DD-1EBD4328ED08}" dt="2021-11-16T12:15:09.849" v="2009"/>
          <ac:spMkLst>
            <pc:docMk/>
            <pc:sldMk cId="103704340" sldId="292"/>
            <ac:spMk id="5" creationId="{790BB479-FB4D-4BB6-B2D8-1F811EEDD7D2}"/>
          </ac:spMkLst>
        </pc:spChg>
        <pc:spChg chg="del mod">
          <ac:chgData name="Gupta, Rimjhim" userId="31582a57-7b5d-4088-beff-0e27e3056456" providerId="ADAL" clId="{CA457B77-BEA7-4D30-91DD-1EBD4328ED08}" dt="2021-11-16T12:14:50.008" v="1995" actId="478"/>
          <ac:spMkLst>
            <pc:docMk/>
            <pc:sldMk cId="103704340" sldId="292"/>
            <ac:spMk id="11" creationId="{68F72EEE-2ACD-48FC-8A92-2C22DB3DAEB9}"/>
          </ac:spMkLst>
        </pc:spChg>
        <pc:spChg chg="add mod">
          <ac:chgData name="Gupta, Rimjhim" userId="31582a57-7b5d-4088-beff-0e27e3056456" providerId="ADAL" clId="{CA457B77-BEA7-4D30-91DD-1EBD4328ED08}" dt="2021-11-16T12:29:30.464" v="2121" actId="14100"/>
          <ac:spMkLst>
            <pc:docMk/>
            <pc:sldMk cId="103704340" sldId="292"/>
            <ac:spMk id="12" creationId="{691341F0-9311-4E86-AC91-0EA37A3F5ED0}"/>
          </ac:spMkLst>
        </pc:spChg>
        <pc:spChg chg="del mod">
          <ac:chgData name="Gupta, Rimjhim" userId="31582a57-7b5d-4088-beff-0e27e3056456" providerId="ADAL" clId="{CA457B77-BEA7-4D30-91DD-1EBD4328ED08}" dt="2021-11-16T12:15:09.848" v="2007"/>
          <ac:spMkLst>
            <pc:docMk/>
            <pc:sldMk cId="103704340" sldId="292"/>
            <ac:spMk id="13" creationId="{D026A11D-1CEE-4454-9F77-1525A0CF6591}"/>
          </ac:spMkLst>
        </pc:spChg>
        <pc:spChg chg="del mod">
          <ac:chgData name="Gupta, Rimjhim" userId="31582a57-7b5d-4088-beff-0e27e3056456" providerId="ADAL" clId="{CA457B77-BEA7-4D30-91DD-1EBD4328ED08}" dt="2021-11-16T12:14:50.009" v="1997"/>
          <ac:spMkLst>
            <pc:docMk/>
            <pc:sldMk cId="103704340" sldId="292"/>
            <ac:spMk id="16" creationId="{0A533DFA-884D-4DD2-86D7-F9EE79F87247}"/>
          </ac:spMkLst>
        </pc:spChg>
        <pc:spChg chg="del mod">
          <ac:chgData name="Gupta, Rimjhim" userId="31582a57-7b5d-4088-beff-0e27e3056456" providerId="ADAL" clId="{CA457B77-BEA7-4D30-91DD-1EBD4328ED08}" dt="2021-11-16T12:14:50.010" v="1999"/>
          <ac:spMkLst>
            <pc:docMk/>
            <pc:sldMk cId="103704340" sldId="292"/>
            <ac:spMk id="19" creationId="{9B29BB5E-68D3-44DE-BC3F-A206492AD680}"/>
          </ac:spMkLst>
        </pc:spChg>
        <pc:spChg chg="del">
          <ac:chgData name="Gupta, Rimjhim" userId="31582a57-7b5d-4088-beff-0e27e3056456" providerId="ADAL" clId="{CA457B77-BEA7-4D30-91DD-1EBD4328ED08}" dt="2021-11-16T12:14:24.102" v="1984" actId="478"/>
          <ac:spMkLst>
            <pc:docMk/>
            <pc:sldMk cId="103704340" sldId="292"/>
            <ac:spMk id="20" creationId="{40CDA5FE-E316-41B6-8C0B-09A4173BC18C}"/>
          </ac:spMkLst>
        </pc:spChg>
        <pc:spChg chg="add mod">
          <ac:chgData name="Gupta, Rimjhim" userId="31582a57-7b5d-4088-beff-0e27e3056456" providerId="ADAL" clId="{CA457B77-BEA7-4D30-91DD-1EBD4328ED08}" dt="2021-11-16T12:15:48.151" v="2019" actId="2085"/>
          <ac:spMkLst>
            <pc:docMk/>
            <pc:sldMk cId="103704340" sldId="292"/>
            <ac:spMk id="21" creationId="{2EC1A3C4-DAD1-4941-B2C4-1EFCAEC5B779}"/>
          </ac:spMkLst>
        </pc:spChg>
        <pc:spChg chg="mod">
          <ac:chgData name="Gupta, Rimjhim" userId="31582a57-7b5d-4088-beff-0e27e3056456" providerId="ADAL" clId="{CA457B77-BEA7-4D30-91DD-1EBD4328ED08}" dt="2021-11-16T12:14:56.970" v="2002" actId="2085"/>
          <ac:spMkLst>
            <pc:docMk/>
            <pc:sldMk cId="103704340" sldId="292"/>
            <ac:spMk id="22" creationId="{6AFAF3A7-4188-4569-A7C2-5157D4F33EF7}"/>
          </ac:spMkLst>
        </pc:spChg>
        <pc:spChg chg="add mod">
          <ac:chgData name="Gupta, Rimjhim" userId="31582a57-7b5d-4088-beff-0e27e3056456" providerId="ADAL" clId="{CA457B77-BEA7-4D30-91DD-1EBD4328ED08}" dt="2021-11-16T12:29:05.377" v="2117" actId="20577"/>
          <ac:spMkLst>
            <pc:docMk/>
            <pc:sldMk cId="103704340" sldId="292"/>
            <ac:spMk id="24" creationId="{5B729AD7-C3C9-43B4-9846-6E8C9B7A908D}"/>
          </ac:spMkLst>
        </pc:spChg>
        <pc:spChg chg="add mod">
          <ac:chgData name="Gupta, Rimjhim" userId="31582a57-7b5d-4088-beff-0e27e3056456" providerId="ADAL" clId="{CA457B77-BEA7-4D30-91DD-1EBD4328ED08}" dt="2021-11-16T12:29:53.294" v="2126" actId="14100"/>
          <ac:spMkLst>
            <pc:docMk/>
            <pc:sldMk cId="103704340" sldId="292"/>
            <ac:spMk id="26" creationId="{EC24D6CC-8FCD-42F0-948D-B74E9F3D01A4}"/>
          </ac:spMkLst>
        </pc:spChg>
        <pc:spChg chg="add mod">
          <ac:chgData name="Gupta, Rimjhim" userId="31582a57-7b5d-4088-beff-0e27e3056456" providerId="ADAL" clId="{CA457B77-BEA7-4D30-91DD-1EBD4328ED08}" dt="2021-11-16T12:31:52.526" v="2163" actId="1076"/>
          <ac:spMkLst>
            <pc:docMk/>
            <pc:sldMk cId="103704340" sldId="292"/>
            <ac:spMk id="28" creationId="{DC70ECB8-41EA-4D21-8AAF-5F55A597F4CD}"/>
          </ac:spMkLst>
        </pc:spChg>
        <pc:picChg chg="add del">
          <ac:chgData name="Gupta, Rimjhim" userId="31582a57-7b5d-4088-beff-0e27e3056456" providerId="ADAL" clId="{CA457B77-BEA7-4D30-91DD-1EBD4328ED08}" dt="2021-11-16T12:15:17.516" v="2011" actId="22"/>
          <ac:picMkLst>
            <pc:docMk/>
            <pc:sldMk cId="103704340" sldId="292"/>
            <ac:picMk id="3" creationId="{CB8FAE5C-7DA9-42DB-A8FE-61034FA1990B}"/>
          </ac:picMkLst>
        </pc:picChg>
        <pc:picChg chg="del">
          <ac:chgData name="Gupta, Rimjhim" userId="31582a57-7b5d-4088-beff-0e27e3056456" providerId="ADAL" clId="{CA457B77-BEA7-4D30-91DD-1EBD4328ED08}" dt="2021-11-16T12:14:28.315" v="1986" actId="478"/>
          <ac:picMkLst>
            <pc:docMk/>
            <pc:sldMk cId="103704340" sldId="292"/>
            <ac:picMk id="7" creationId="{40A7AFBB-5F27-49BB-A83F-F6C346C750F7}"/>
          </ac:picMkLst>
        </pc:picChg>
        <pc:picChg chg="del">
          <ac:chgData name="Gupta, Rimjhim" userId="31582a57-7b5d-4088-beff-0e27e3056456" providerId="ADAL" clId="{CA457B77-BEA7-4D30-91DD-1EBD4328ED08}" dt="2021-11-16T12:14:29.954" v="1987" actId="478"/>
          <ac:picMkLst>
            <pc:docMk/>
            <pc:sldMk cId="103704340" sldId="292"/>
            <ac:picMk id="17" creationId="{4A5EA41F-3B58-4CB2-AA5C-DAA3923E7011}"/>
          </ac:picMkLst>
        </pc:picChg>
        <pc:picChg chg="add del mod">
          <ac:chgData name="Gupta, Rimjhim" userId="31582a57-7b5d-4088-beff-0e27e3056456" providerId="ADAL" clId="{CA457B77-BEA7-4D30-91DD-1EBD4328ED08}" dt="2021-11-16T12:27:21.913" v="2071" actId="478"/>
          <ac:picMkLst>
            <pc:docMk/>
            <pc:sldMk cId="103704340" sldId="292"/>
            <ac:picMk id="25" creationId="{2020E937-FEB2-4FE2-845A-E86DC04F54DE}"/>
          </ac:picMkLst>
        </pc:picChg>
        <pc:picChg chg="add mod">
          <ac:chgData name="Gupta, Rimjhim" userId="31582a57-7b5d-4088-beff-0e27e3056456" providerId="ADAL" clId="{CA457B77-BEA7-4D30-91DD-1EBD4328ED08}" dt="2021-11-16T12:30:01.517" v="2127" actId="1076"/>
          <ac:picMkLst>
            <pc:docMk/>
            <pc:sldMk cId="103704340" sldId="292"/>
            <ac:picMk id="27" creationId="{C7584872-B3B0-4D49-AF5F-14C4DEBCA3CA}"/>
          </ac:picMkLst>
        </pc:picChg>
        <pc:picChg chg="add mod">
          <ac:chgData name="Gupta, Rimjhim" userId="31582a57-7b5d-4088-beff-0e27e3056456" providerId="ADAL" clId="{CA457B77-BEA7-4D30-91DD-1EBD4328ED08}" dt="2021-11-16T12:29:09.932" v="2118" actId="1076"/>
          <ac:picMkLst>
            <pc:docMk/>
            <pc:sldMk cId="103704340" sldId="292"/>
            <ac:picMk id="30" creationId="{0E2A5527-07C2-4BBC-A54C-6E384E7A2A19}"/>
          </ac:picMkLst>
        </pc:picChg>
        <pc:picChg chg="add mod">
          <ac:chgData name="Gupta, Rimjhim" userId="31582a57-7b5d-4088-beff-0e27e3056456" providerId="ADAL" clId="{CA457B77-BEA7-4D30-91DD-1EBD4328ED08}" dt="2021-11-16T12:29:14.625" v="2119" actId="1076"/>
          <ac:picMkLst>
            <pc:docMk/>
            <pc:sldMk cId="103704340" sldId="292"/>
            <ac:picMk id="32" creationId="{B59C2B47-0A0C-466D-BACC-C41CB808F8F4}"/>
          </ac:picMkLst>
        </pc:picChg>
        <pc:cxnChg chg="add mod">
          <ac:chgData name="Gupta, Rimjhim" userId="31582a57-7b5d-4088-beff-0e27e3056456" providerId="ADAL" clId="{CA457B77-BEA7-4D30-91DD-1EBD4328ED08}" dt="2021-11-16T12:16:28.308" v="2020"/>
          <ac:cxnSpMkLst>
            <pc:docMk/>
            <pc:sldMk cId="103704340" sldId="292"/>
            <ac:cxnSpMk id="23" creationId="{5FC842CA-A1E5-48C8-9B36-FEF749E97B48}"/>
          </ac:cxnSpMkLst>
        </pc:cxnChg>
      </pc:sldChg>
      <pc:sldChg chg="add del">
        <pc:chgData name="Gupta, Rimjhim" userId="31582a57-7b5d-4088-beff-0e27e3056456" providerId="ADAL" clId="{CA457B77-BEA7-4D30-91DD-1EBD4328ED08}" dt="2021-11-16T04:51:28.891" v="143" actId="2696"/>
        <pc:sldMkLst>
          <pc:docMk/>
          <pc:sldMk cId="2544247533" sldId="450"/>
        </pc:sldMkLst>
      </pc:sldChg>
      <pc:sldChg chg="add del">
        <pc:chgData name="Gupta, Rimjhim" userId="31582a57-7b5d-4088-beff-0e27e3056456" providerId="ADAL" clId="{CA457B77-BEA7-4D30-91DD-1EBD4328ED08}" dt="2021-11-16T04:50:32.265" v="138" actId="2696"/>
        <pc:sldMkLst>
          <pc:docMk/>
          <pc:sldMk cId="547950747" sldId="617"/>
        </pc:sldMkLst>
      </pc:sldChg>
      <pc:sldChg chg="add del">
        <pc:chgData name="Gupta, Rimjhim" userId="31582a57-7b5d-4088-beff-0e27e3056456" providerId="ADAL" clId="{CA457B77-BEA7-4D30-91DD-1EBD4328ED08}" dt="2021-11-16T04:50:35.125" v="139" actId="2696"/>
        <pc:sldMkLst>
          <pc:docMk/>
          <pc:sldMk cId="3623249496" sldId="683"/>
        </pc:sldMkLst>
      </pc:sldChg>
      <pc:sldChg chg="add del modNotes">
        <pc:chgData name="Gupta, Rimjhim" userId="31582a57-7b5d-4088-beff-0e27e3056456" providerId="ADAL" clId="{CA457B77-BEA7-4D30-91DD-1EBD4328ED08}" dt="2021-11-16T04:51:26.656" v="142" actId="2696"/>
        <pc:sldMkLst>
          <pc:docMk/>
          <pc:sldMk cId="700317658" sldId="787"/>
        </pc:sldMkLst>
      </pc:sldChg>
      <pc:sldMasterChg chg="delSldLayout">
        <pc:chgData name="Gupta, Rimjhim" userId="31582a57-7b5d-4088-beff-0e27e3056456" providerId="ADAL" clId="{CA457B77-BEA7-4D30-91DD-1EBD4328ED08}" dt="2021-11-16T04:51:28.891" v="143" actId="2696"/>
        <pc:sldMasterMkLst>
          <pc:docMk/>
          <pc:sldMasterMk cId="452154798" sldId="2147483884"/>
        </pc:sldMasterMkLst>
        <pc:sldLayoutChg chg="del">
          <pc:chgData name="Gupta, Rimjhim" userId="31582a57-7b5d-4088-beff-0e27e3056456" providerId="ADAL" clId="{CA457B77-BEA7-4D30-91DD-1EBD4328ED08}" dt="2021-11-16T04:51:28.891" v="143" actId="2696"/>
          <pc:sldLayoutMkLst>
            <pc:docMk/>
            <pc:sldMasterMk cId="452154798" sldId="2147483884"/>
            <pc:sldLayoutMk cId="1527126065" sldId="2147483903"/>
          </pc:sldLayoutMkLst>
        </pc:sldLayoutChg>
        <pc:sldLayoutChg chg="del">
          <pc:chgData name="Gupta, Rimjhim" userId="31582a57-7b5d-4088-beff-0e27e3056456" providerId="ADAL" clId="{CA457B77-BEA7-4D30-91DD-1EBD4328ED08}" dt="2021-11-16T04:50:32.265" v="138" actId="2696"/>
          <pc:sldLayoutMkLst>
            <pc:docMk/>
            <pc:sldMasterMk cId="452154798" sldId="2147483884"/>
            <pc:sldLayoutMk cId="1496724763" sldId="2147483904"/>
          </pc:sldLayoutMkLst>
        </pc:sldLayoutChg>
        <pc:sldLayoutChg chg="del">
          <pc:chgData name="Gupta, Rimjhim" userId="31582a57-7b5d-4088-beff-0e27e3056456" providerId="ADAL" clId="{CA457B77-BEA7-4D30-91DD-1EBD4328ED08}" dt="2021-11-16T04:51:26.656" v="142" actId="2696"/>
          <pc:sldLayoutMkLst>
            <pc:docMk/>
            <pc:sldMasterMk cId="452154798" sldId="2147483884"/>
            <pc:sldLayoutMk cId="1637992388" sldId="2147483904"/>
          </pc:sldLayoutMkLst>
        </pc:sldLayoutChg>
      </pc:sldMasterChg>
    </pc:docChg>
  </pc:docChgLst>
  <pc:docChgLst>
    <pc:chgData name="Gupta, Rimjhim" userId="31582a57-7b5d-4088-beff-0e27e3056456" providerId="ADAL" clId="{BA211BC2-D995-4563-9C5B-CA44D7902E58}"/>
    <pc:docChg chg="undo custSel addSld delSld modSld sldOrd">
      <pc:chgData name="Gupta, Rimjhim" userId="31582a57-7b5d-4088-beff-0e27e3056456" providerId="ADAL" clId="{BA211BC2-D995-4563-9C5B-CA44D7902E58}" dt="2021-12-02T07:21:33.989" v="2064" actId="123"/>
      <pc:docMkLst>
        <pc:docMk/>
      </pc:docMkLst>
      <pc:sldChg chg="addSp delSp modSp del mod setBg setClrOvrMap">
        <pc:chgData name="Gupta, Rimjhim" userId="31582a57-7b5d-4088-beff-0e27e3056456" providerId="ADAL" clId="{BA211BC2-D995-4563-9C5B-CA44D7902E58}" dt="2021-12-02T05:17:10.214" v="250" actId="47"/>
        <pc:sldMkLst>
          <pc:docMk/>
          <pc:sldMk cId="2650029550" sldId="256"/>
        </pc:sldMkLst>
        <pc:spChg chg="mod">
          <ac:chgData name="Gupta, Rimjhim" userId="31582a57-7b5d-4088-beff-0e27e3056456" providerId="ADAL" clId="{BA211BC2-D995-4563-9C5B-CA44D7902E58}" dt="2021-12-01T05:48:21.082" v="112" actId="207"/>
          <ac:spMkLst>
            <pc:docMk/>
            <pc:sldMk cId="2650029550" sldId="256"/>
            <ac:spMk id="5" creationId="{BC3DC7C3-BFB7-473B-9043-E67F576C0590}"/>
          </ac:spMkLst>
        </pc:spChg>
        <pc:spChg chg="add">
          <ac:chgData name="Gupta, Rimjhim" userId="31582a57-7b5d-4088-beff-0e27e3056456" providerId="ADAL" clId="{BA211BC2-D995-4563-9C5B-CA44D7902E58}" dt="2021-12-01T05:19:20.429" v="111" actId="26606"/>
          <ac:spMkLst>
            <pc:docMk/>
            <pc:sldMk cId="2650029550" sldId="256"/>
            <ac:spMk id="91" creationId="{5BE6EAF4-FC85-4B1C-AE4F-A1288AEA61E9}"/>
          </ac:spMkLst>
        </pc:spChg>
        <pc:grpChg chg="del">
          <ac:chgData name="Gupta, Rimjhim" userId="31582a57-7b5d-4088-beff-0e27e3056456" providerId="ADAL" clId="{BA211BC2-D995-4563-9C5B-CA44D7902E58}" dt="2021-12-01T05:19:20.429" v="111" actId="26606"/>
          <ac:grpSpMkLst>
            <pc:docMk/>
            <pc:sldMk cId="2650029550" sldId="256"/>
            <ac:grpSpMk id="74" creationId="{AF304036-39E3-48EB-90A1-E9E4F96E04BC}"/>
          </ac:grpSpMkLst>
        </pc:grpChg>
        <pc:grpChg chg="add">
          <ac:chgData name="Gupta, Rimjhim" userId="31582a57-7b5d-4088-beff-0e27e3056456" providerId="ADAL" clId="{BA211BC2-D995-4563-9C5B-CA44D7902E58}" dt="2021-12-01T05:19:20.429" v="111" actId="26606"/>
          <ac:grpSpMkLst>
            <pc:docMk/>
            <pc:sldMk cId="2650029550" sldId="256"/>
            <ac:grpSpMk id="84" creationId="{AF304036-39E3-48EB-90A1-E9E4F96E04BC}"/>
          </ac:grpSpMkLst>
        </pc:grpChg>
        <pc:grpChg chg="add">
          <ac:chgData name="Gupta, Rimjhim" userId="31582a57-7b5d-4088-beff-0e27e3056456" providerId="ADAL" clId="{BA211BC2-D995-4563-9C5B-CA44D7902E58}" dt="2021-12-01T05:19:20.429" v="111" actId="26606"/>
          <ac:grpSpMkLst>
            <pc:docMk/>
            <pc:sldMk cId="2650029550" sldId="256"/>
            <ac:grpSpMk id="93" creationId="{4BDDA2C6-0A45-450E-9B01-0DF332457D07}"/>
          </ac:grpSpMkLst>
        </pc:grpChg>
        <pc:graphicFrameChg chg="mod modGraphic">
          <ac:chgData name="Gupta, Rimjhim" userId="31582a57-7b5d-4088-beff-0e27e3056456" providerId="ADAL" clId="{BA211BC2-D995-4563-9C5B-CA44D7902E58}" dt="2021-12-01T05:19:20.429" v="111" actId="26606"/>
          <ac:graphicFrameMkLst>
            <pc:docMk/>
            <pc:sldMk cId="2650029550" sldId="256"/>
            <ac:graphicFrameMk id="59" creationId="{BFA5A55E-5DC9-4C81-B7A8-2C9920AB06AF}"/>
          </ac:graphicFrameMkLst>
        </pc:graphicFrameChg>
      </pc:sldChg>
      <pc:sldChg chg="modSp mod">
        <pc:chgData name="Gupta, Rimjhim" userId="31582a57-7b5d-4088-beff-0e27e3056456" providerId="ADAL" clId="{BA211BC2-D995-4563-9C5B-CA44D7902E58}" dt="2021-12-02T07:06:04.669" v="1720" actId="20577"/>
        <pc:sldMkLst>
          <pc:docMk/>
          <pc:sldMk cId="2044018093" sldId="273"/>
        </pc:sldMkLst>
        <pc:spChg chg="mod">
          <ac:chgData name="Gupta, Rimjhim" userId="31582a57-7b5d-4088-beff-0e27e3056456" providerId="ADAL" clId="{BA211BC2-D995-4563-9C5B-CA44D7902E58}" dt="2021-12-02T07:06:04.669" v="1720" actId="20577"/>
          <ac:spMkLst>
            <pc:docMk/>
            <pc:sldMk cId="2044018093" sldId="273"/>
            <ac:spMk id="6" creationId="{3C16AEA8-79B8-4762-9474-C3C59A85D40C}"/>
          </ac:spMkLst>
        </pc:spChg>
      </pc:sldChg>
      <pc:sldChg chg="del">
        <pc:chgData name="Gupta, Rimjhim" userId="31582a57-7b5d-4088-beff-0e27e3056456" providerId="ADAL" clId="{BA211BC2-D995-4563-9C5B-CA44D7902E58}" dt="2021-12-02T05:51:40.118" v="760" actId="2696"/>
        <pc:sldMkLst>
          <pc:docMk/>
          <pc:sldMk cId="2206948100" sldId="278"/>
        </pc:sldMkLst>
      </pc:sldChg>
      <pc:sldChg chg="add del">
        <pc:chgData name="Gupta, Rimjhim" userId="31582a57-7b5d-4088-beff-0e27e3056456" providerId="ADAL" clId="{BA211BC2-D995-4563-9C5B-CA44D7902E58}" dt="2021-12-02T05:19:18.959" v="285" actId="2696"/>
        <pc:sldMkLst>
          <pc:docMk/>
          <pc:sldMk cId="3300226402" sldId="284"/>
        </pc:sldMkLst>
      </pc:sldChg>
      <pc:sldChg chg="addSp delSp modSp mod">
        <pc:chgData name="Gupta, Rimjhim" userId="31582a57-7b5d-4088-beff-0e27e3056456" providerId="ADAL" clId="{BA211BC2-D995-4563-9C5B-CA44D7902E58}" dt="2021-12-02T07:10:46.981" v="1798" actId="123"/>
        <pc:sldMkLst>
          <pc:docMk/>
          <pc:sldMk cId="103704340" sldId="292"/>
        </pc:sldMkLst>
        <pc:spChg chg="mod">
          <ac:chgData name="Gupta, Rimjhim" userId="31582a57-7b5d-4088-beff-0e27e3056456" providerId="ADAL" clId="{BA211BC2-D995-4563-9C5B-CA44D7902E58}" dt="2021-12-02T07:00:38.296" v="1684" actId="1076"/>
          <ac:spMkLst>
            <pc:docMk/>
            <pc:sldMk cId="103704340" sldId="292"/>
            <ac:spMk id="2" creationId="{93F483C2-7814-4E3A-968B-00011C1CAAD4}"/>
          </ac:spMkLst>
        </pc:spChg>
        <pc:spChg chg="del mod">
          <ac:chgData name="Gupta, Rimjhim" userId="31582a57-7b5d-4088-beff-0e27e3056456" providerId="ADAL" clId="{BA211BC2-D995-4563-9C5B-CA44D7902E58}" dt="2021-12-02T05:18:20.641" v="274" actId="478"/>
          <ac:spMkLst>
            <pc:docMk/>
            <pc:sldMk cId="103704340" sldId="292"/>
            <ac:spMk id="4" creationId="{B79AA231-AAE1-4DBE-8FCC-C8E02D0F0C57}"/>
          </ac:spMkLst>
        </pc:spChg>
        <pc:spChg chg="add mod">
          <ac:chgData name="Gupta, Rimjhim" userId="31582a57-7b5d-4088-beff-0e27e3056456" providerId="ADAL" clId="{BA211BC2-D995-4563-9C5B-CA44D7902E58}" dt="2021-12-02T05:18:41.571" v="280" actId="1076"/>
          <ac:spMkLst>
            <pc:docMk/>
            <pc:sldMk cId="103704340" sldId="292"/>
            <ac:spMk id="5" creationId="{B9B292DC-ACD0-4563-BC4D-E819295656C1}"/>
          </ac:spMkLst>
        </pc:spChg>
        <pc:spChg chg="mod">
          <ac:chgData name="Gupta, Rimjhim" userId="31582a57-7b5d-4088-beff-0e27e3056456" providerId="ADAL" clId="{BA211BC2-D995-4563-9C5B-CA44D7902E58}" dt="2021-12-02T06:52:55.359" v="1651" actId="403"/>
          <ac:spMkLst>
            <pc:docMk/>
            <pc:sldMk cId="103704340" sldId="292"/>
            <ac:spMk id="12" creationId="{3F8BF3D8-55C2-4243-A47B-EC58DF467070}"/>
          </ac:spMkLst>
        </pc:spChg>
        <pc:spChg chg="mod">
          <ac:chgData name="Gupta, Rimjhim" userId="31582a57-7b5d-4088-beff-0e27e3056456" providerId="ADAL" clId="{BA211BC2-D995-4563-9C5B-CA44D7902E58}" dt="2021-12-02T05:18:02.480" v="270"/>
          <ac:spMkLst>
            <pc:docMk/>
            <pc:sldMk cId="103704340" sldId="292"/>
            <ac:spMk id="15" creationId="{78B6088A-5DD1-410A-B5D6-BBDD32F2409B}"/>
          </ac:spMkLst>
        </pc:spChg>
        <pc:spChg chg="mod">
          <ac:chgData name="Gupta, Rimjhim" userId="31582a57-7b5d-4088-beff-0e27e3056456" providerId="ADAL" clId="{BA211BC2-D995-4563-9C5B-CA44D7902E58}" dt="2021-12-02T05:18:02.480" v="270"/>
          <ac:spMkLst>
            <pc:docMk/>
            <pc:sldMk cId="103704340" sldId="292"/>
            <ac:spMk id="16" creationId="{C85746A4-CE4D-49EE-86F1-B84F78CD570E}"/>
          </ac:spMkLst>
        </pc:spChg>
        <pc:spChg chg="mod">
          <ac:chgData name="Gupta, Rimjhim" userId="31582a57-7b5d-4088-beff-0e27e3056456" providerId="ADAL" clId="{BA211BC2-D995-4563-9C5B-CA44D7902E58}" dt="2021-12-02T05:18:27.127" v="276"/>
          <ac:spMkLst>
            <pc:docMk/>
            <pc:sldMk cId="103704340" sldId="292"/>
            <ac:spMk id="18" creationId="{A61D5125-5DFB-4024-9C5D-1E683133C33F}"/>
          </ac:spMkLst>
        </pc:spChg>
        <pc:spChg chg="mod">
          <ac:chgData name="Gupta, Rimjhim" userId="31582a57-7b5d-4088-beff-0e27e3056456" providerId="ADAL" clId="{BA211BC2-D995-4563-9C5B-CA44D7902E58}" dt="2021-12-02T05:18:27.127" v="276"/>
          <ac:spMkLst>
            <pc:docMk/>
            <pc:sldMk cId="103704340" sldId="292"/>
            <ac:spMk id="19" creationId="{EA474AB1-82C7-440B-8DE5-8A23EDAF93F4}"/>
          </ac:spMkLst>
        </pc:spChg>
        <pc:spChg chg="mod">
          <ac:chgData name="Gupta, Rimjhim" userId="31582a57-7b5d-4088-beff-0e27e3056456" providerId="ADAL" clId="{BA211BC2-D995-4563-9C5B-CA44D7902E58}" dt="2021-12-02T07:10:46.981" v="1798" actId="123"/>
          <ac:spMkLst>
            <pc:docMk/>
            <pc:sldMk cId="103704340" sldId="292"/>
            <ac:spMk id="20" creationId="{D642F15C-FB95-48B2-BB39-00A1695C3D95}"/>
          </ac:spMkLst>
        </pc:spChg>
        <pc:spChg chg="mod">
          <ac:chgData name="Gupta, Rimjhim" userId="31582a57-7b5d-4088-beff-0e27e3056456" providerId="ADAL" clId="{BA211BC2-D995-4563-9C5B-CA44D7902E58}" dt="2021-12-02T05:18:33.103" v="277"/>
          <ac:spMkLst>
            <pc:docMk/>
            <pc:sldMk cId="103704340" sldId="292"/>
            <ac:spMk id="21" creationId="{016A01EE-E299-46AC-987F-CCE77BCFB6C7}"/>
          </ac:spMkLst>
        </pc:spChg>
        <pc:spChg chg="mod">
          <ac:chgData name="Gupta, Rimjhim" userId="31582a57-7b5d-4088-beff-0e27e3056456" providerId="ADAL" clId="{BA211BC2-D995-4563-9C5B-CA44D7902E58}" dt="2021-12-02T05:18:33.103" v="277"/>
          <ac:spMkLst>
            <pc:docMk/>
            <pc:sldMk cId="103704340" sldId="292"/>
            <ac:spMk id="22" creationId="{98A9D3BD-88B3-462F-BE52-081D948F5C32}"/>
          </ac:spMkLst>
        </pc:spChg>
        <pc:spChg chg="mod">
          <ac:chgData name="Gupta, Rimjhim" userId="31582a57-7b5d-4088-beff-0e27e3056456" providerId="ADAL" clId="{BA211BC2-D995-4563-9C5B-CA44D7902E58}" dt="2021-12-02T05:18:55.354" v="282"/>
          <ac:spMkLst>
            <pc:docMk/>
            <pc:sldMk cId="103704340" sldId="292"/>
            <ac:spMk id="24" creationId="{191FB0DE-1A91-4479-BC78-B9E37B184D88}"/>
          </ac:spMkLst>
        </pc:spChg>
        <pc:spChg chg="mod">
          <ac:chgData name="Gupta, Rimjhim" userId="31582a57-7b5d-4088-beff-0e27e3056456" providerId="ADAL" clId="{BA211BC2-D995-4563-9C5B-CA44D7902E58}" dt="2021-12-02T05:18:55.354" v="282"/>
          <ac:spMkLst>
            <pc:docMk/>
            <pc:sldMk cId="103704340" sldId="292"/>
            <ac:spMk id="25" creationId="{58E39DBD-D34A-4936-8E3D-DFEFEAD8E403}"/>
          </ac:spMkLst>
        </pc:spChg>
        <pc:spChg chg="mod">
          <ac:chgData name="Gupta, Rimjhim" userId="31582a57-7b5d-4088-beff-0e27e3056456" providerId="ADAL" clId="{BA211BC2-D995-4563-9C5B-CA44D7902E58}" dt="2021-12-02T05:19:01.838" v="283"/>
          <ac:spMkLst>
            <pc:docMk/>
            <pc:sldMk cId="103704340" sldId="292"/>
            <ac:spMk id="27" creationId="{6D7AE4DF-A273-4A2E-9D2B-99F2468FBFDE}"/>
          </ac:spMkLst>
        </pc:spChg>
        <pc:spChg chg="mod">
          <ac:chgData name="Gupta, Rimjhim" userId="31582a57-7b5d-4088-beff-0e27e3056456" providerId="ADAL" clId="{BA211BC2-D995-4563-9C5B-CA44D7902E58}" dt="2021-12-02T05:19:01.838" v="283"/>
          <ac:spMkLst>
            <pc:docMk/>
            <pc:sldMk cId="103704340" sldId="292"/>
            <ac:spMk id="28" creationId="{33A5A684-66CE-4A3C-8764-E92687CE59DE}"/>
          </ac:spMkLst>
        </pc:spChg>
        <pc:spChg chg="mod">
          <ac:chgData name="Gupta, Rimjhim" userId="31582a57-7b5d-4088-beff-0e27e3056456" providerId="ADAL" clId="{BA211BC2-D995-4563-9C5B-CA44D7902E58}" dt="2021-12-02T05:19:08.344" v="284"/>
          <ac:spMkLst>
            <pc:docMk/>
            <pc:sldMk cId="103704340" sldId="292"/>
            <ac:spMk id="30" creationId="{F1B29D29-BA2F-44D3-80FC-002BBB6BF969}"/>
          </ac:spMkLst>
        </pc:spChg>
        <pc:spChg chg="mod">
          <ac:chgData name="Gupta, Rimjhim" userId="31582a57-7b5d-4088-beff-0e27e3056456" providerId="ADAL" clId="{BA211BC2-D995-4563-9C5B-CA44D7902E58}" dt="2021-12-02T05:19:08.344" v="284"/>
          <ac:spMkLst>
            <pc:docMk/>
            <pc:sldMk cId="103704340" sldId="292"/>
            <ac:spMk id="31" creationId="{8DEE8D8C-E737-465B-ADA9-3FCD515F579A}"/>
          </ac:spMkLst>
        </pc:spChg>
        <pc:spChg chg="add mod">
          <ac:chgData name="Gupta, Rimjhim" userId="31582a57-7b5d-4088-beff-0e27e3056456" providerId="ADAL" clId="{BA211BC2-D995-4563-9C5B-CA44D7902E58}" dt="2021-12-02T07:01:16.851" v="1691" actId="403"/>
          <ac:spMkLst>
            <pc:docMk/>
            <pc:sldMk cId="103704340" sldId="292"/>
            <ac:spMk id="34" creationId="{C63A1BC5-0A99-4E9C-B9F8-9746CD22BCA1}"/>
          </ac:spMkLst>
        </pc:spChg>
        <pc:grpChg chg="add mod">
          <ac:chgData name="Gupta, Rimjhim" userId="31582a57-7b5d-4088-beff-0e27e3056456" providerId="ADAL" clId="{BA211BC2-D995-4563-9C5B-CA44D7902E58}" dt="2021-12-02T05:17:40.517" v="255"/>
          <ac:grpSpMkLst>
            <pc:docMk/>
            <pc:sldMk cId="103704340" sldId="292"/>
            <ac:grpSpMk id="6" creationId="{58A213C0-5463-4B0D-9956-02E1AA9F0C55}"/>
          </ac:grpSpMkLst>
        </pc:grpChg>
        <pc:grpChg chg="add del mod">
          <ac:chgData name="Gupta, Rimjhim" userId="31582a57-7b5d-4088-beff-0e27e3056456" providerId="ADAL" clId="{BA211BC2-D995-4563-9C5B-CA44D7902E58}" dt="2021-12-02T05:17:58.383" v="269"/>
          <ac:grpSpMkLst>
            <pc:docMk/>
            <pc:sldMk cId="103704340" sldId="292"/>
            <ac:grpSpMk id="10" creationId="{F28107C3-7799-49C3-9AE2-E91CE7BA05D0}"/>
          </ac:grpSpMkLst>
        </pc:grpChg>
        <pc:grpChg chg="add mod">
          <ac:chgData name="Gupta, Rimjhim" userId="31582a57-7b5d-4088-beff-0e27e3056456" providerId="ADAL" clId="{BA211BC2-D995-4563-9C5B-CA44D7902E58}" dt="2021-12-02T05:18:06.998" v="271" actId="1076"/>
          <ac:grpSpMkLst>
            <pc:docMk/>
            <pc:sldMk cId="103704340" sldId="292"/>
            <ac:grpSpMk id="14" creationId="{245CFA84-773B-4D6E-89AB-6B051D52A8C1}"/>
          </ac:grpSpMkLst>
        </pc:grpChg>
        <pc:grpChg chg="add mod">
          <ac:chgData name="Gupta, Rimjhim" userId="31582a57-7b5d-4088-beff-0e27e3056456" providerId="ADAL" clId="{BA211BC2-D995-4563-9C5B-CA44D7902E58}" dt="2021-12-02T05:18:27.127" v="276"/>
          <ac:grpSpMkLst>
            <pc:docMk/>
            <pc:sldMk cId="103704340" sldId="292"/>
            <ac:grpSpMk id="17" creationId="{49FC62EB-F52C-4D41-B39D-CAD1F8E71F7D}"/>
          </ac:grpSpMkLst>
        </pc:grpChg>
        <pc:grpChg chg="add del mod">
          <ac:chgData name="Gupta, Rimjhim" userId="31582a57-7b5d-4088-beff-0e27e3056456" providerId="ADAL" clId="{BA211BC2-D995-4563-9C5B-CA44D7902E58}" dt="2021-12-02T05:18:45.568" v="281" actId="478"/>
          <ac:grpSpMkLst>
            <pc:docMk/>
            <pc:sldMk cId="103704340" sldId="292"/>
            <ac:grpSpMk id="20" creationId="{A8F978F9-1B74-46F6-A08A-1C6666F4C214}"/>
          </ac:grpSpMkLst>
        </pc:grpChg>
        <pc:grpChg chg="add mod">
          <ac:chgData name="Gupta, Rimjhim" userId="31582a57-7b5d-4088-beff-0e27e3056456" providerId="ADAL" clId="{BA211BC2-D995-4563-9C5B-CA44D7902E58}" dt="2021-12-02T05:18:55.354" v="282"/>
          <ac:grpSpMkLst>
            <pc:docMk/>
            <pc:sldMk cId="103704340" sldId="292"/>
            <ac:grpSpMk id="23" creationId="{49448178-B84E-41CC-913E-1A6A7C65D96D}"/>
          </ac:grpSpMkLst>
        </pc:grpChg>
        <pc:grpChg chg="add mod">
          <ac:chgData name="Gupta, Rimjhim" userId="31582a57-7b5d-4088-beff-0e27e3056456" providerId="ADAL" clId="{BA211BC2-D995-4563-9C5B-CA44D7902E58}" dt="2021-12-02T05:19:01.838" v="283"/>
          <ac:grpSpMkLst>
            <pc:docMk/>
            <pc:sldMk cId="103704340" sldId="292"/>
            <ac:grpSpMk id="26" creationId="{CCADB5E5-3B9F-4194-A186-F5FCED7CEDA9}"/>
          </ac:grpSpMkLst>
        </pc:grpChg>
        <pc:grpChg chg="add mod">
          <ac:chgData name="Gupta, Rimjhim" userId="31582a57-7b5d-4088-beff-0e27e3056456" providerId="ADAL" clId="{BA211BC2-D995-4563-9C5B-CA44D7902E58}" dt="2021-12-02T05:19:25.186" v="286" actId="1076"/>
          <ac:grpSpMkLst>
            <pc:docMk/>
            <pc:sldMk cId="103704340" sldId="292"/>
            <ac:grpSpMk id="29" creationId="{B21D864A-2590-4FFB-8945-9EE83E377A1B}"/>
          </ac:grpSpMkLst>
        </pc:grpChg>
        <pc:picChg chg="mod">
          <ac:chgData name="Gupta, Rimjhim" userId="31582a57-7b5d-4088-beff-0e27e3056456" providerId="ADAL" clId="{BA211BC2-D995-4563-9C5B-CA44D7902E58}" dt="2021-12-02T07:00:35.103" v="1683" actId="14100"/>
          <ac:picMkLst>
            <pc:docMk/>
            <pc:sldMk cId="103704340" sldId="292"/>
            <ac:picMk id="3" creationId="{4FE5C1B9-394A-4394-91CC-9CC0AEB6F20D}"/>
          </ac:picMkLst>
        </pc:picChg>
        <pc:picChg chg="mod">
          <ac:chgData name="Gupta, Rimjhim" userId="31582a57-7b5d-4088-beff-0e27e3056456" providerId="ADAL" clId="{BA211BC2-D995-4563-9C5B-CA44D7902E58}" dt="2021-12-02T06:53:18.927" v="1656" actId="14100"/>
          <ac:picMkLst>
            <pc:docMk/>
            <pc:sldMk cId="103704340" sldId="292"/>
            <ac:picMk id="13" creationId="{2254A2F8-898D-4537-AA1F-89CD4DA69745}"/>
          </ac:picMkLst>
        </pc:picChg>
        <pc:cxnChg chg="del">
          <ac:chgData name="Gupta, Rimjhim" userId="31582a57-7b5d-4088-beff-0e27e3056456" providerId="ADAL" clId="{BA211BC2-D995-4563-9C5B-CA44D7902E58}" dt="2021-12-02T05:18:21.983" v="275" actId="478"/>
          <ac:cxnSpMkLst>
            <pc:docMk/>
            <pc:sldMk cId="103704340" sldId="292"/>
            <ac:cxnSpMk id="2" creationId="{907C814D-FB15-418A-9DF5-ABD2BDD3F967}"/>
          </ac:cxnSpMkLst>
        </pc:cxnChg>
        <pc:cxnChg chg="mod">
          <ac:chgData name="Gupta, Rimjhim" userId="31582a57-7b5d-4088-beff-0e27e3056456" providerId="ADAL" clId="{BA211BC2-D995-4563-9C5B-CA44D7902E58}" dt="2021-12-02T05:17:40.517" v="255"/>
          <ac:cxnSpMkLst>
            <pc:docMk/>
            <pc:sldMk cId="103704340" sldId="292"/>
            <ac:cxnSpMk id="7" creationId="{6FE1BC51-2C1B-4DEA-AC97-4EC7FFA519B4}"/>
          </ac:cxnSpMkLst>
        </pc:cxnChg>
        <pc:cxnChg chg="mod">
          <ac:chgData name="Gupta, Rimjhim" userId="31582a57-7b5d-4088-beff-0e27e3056456" providerId="ADAL" clId="{BA211BC2-D995-4563-9C5B-CA44D7902E58}" dt="2021-12-02T05:17:40.517" v="255"/>
          <ac:cxnSpMkLst>
            <pc:docMk/>
            <pc:sldMk cId="103704340" sldId="292"/>
            <ac:cxnSpMk id="8" creationId="{E45A6ED7-930D-49C9-8C8A-F69CAD2E220D}"/>
          </ac:cxnSpMkLst>
        </pc:cxnChg>
        <pc:cxnChg chg="mod">
          <ac:chgData name="Gupta, Rimjhim" userId="31582a57-7b5d-4088-beff-0e27e3056456" providerId="ADAL" clId="{BA211BC2-D995-4563-9C5B-CA44D7902E58}" dt="2021-12-02T05:17:40.517" v="255"/>
          <ac:cxnSpMkLst>
            <pc:docMk/>
            <pc:sldMk cId="103704340" sldId="292"/>
            <ac:cxnSpMk id="9" creationId="{84E4FF1B-A547-482F-A5E9-BF51BE7886D4}"/>
          </ac:cxnSpMkLst>
        </pc:cxnChg>
        <pc:cxnChg chg="mod">
          <ac:chgData name="Gupta, Rimjhim" userId="31582a57-7b5d-4088-beff-0e27e3056456" providerId="ADAL" clId="{BA211BC2-D995-4563-9C5B-CA44D7902E58}" dt="2021-12-02T05:17:55.970" v="268"/>
          <ac:cxnSpMkLst>
            <pc:docMk/>
            <pc:sldMk cId="103704340" sldId="292"/>
            <ac:cxnSpMk id="11" creationId="{982E4EEC-26A6-4190-9B9D-31BC22500A8A}"/>
          </ac:cxnSpMkLst>
        </pc:cxnChg>
        <pc:cxnChg chg="mod">
          <ac:chgData name="Gupta, Rimjhim" userId="31582a57-7b5d-4088-beff-0e27e3056456" providerId="ADAL" clId="{BA211BC2-D995-4563-9C5B-CA44D7902E58}" dt="2021-12-02T05:17:55.970" v="268"/>
          <ac:cxnSpMkLst>
            <pc:docMk/>
            <pc:sldMk cId="103704340" sldId="292"/>
            <ac:cxnSpMk id="12" creationId="{C1213E7B-56AA-42F4-886F-D13F25C2AE4D}"/>
          </ac:cxnSpMkLst>
        </pc:cxnChg>
        <pc:cxnChg chg="mod">
          <ac:chgData name="Gupta, Rimjhim" userId="31582a57-7b5d-4088-beff-0e27e3056456" providerId="ADAL" clId="{BA211BC2-D995-4563-9C5B-CA44D7902E58}" dt="2021-12-02T05:17:55.970" v="268"/>
          <ac:cxnSpMkLst>
            <pc:docMk/>
            <pc:sldMk cId="103704340" sldId="292"/>
            <ac:cxnSpMk id="13" creationId="{20C0A0F8-4A71-43EA-AD72-B4B8EF982179}"/>
          </ac:cxnSpMkLst>
        </pc:cxnChg>
        <pc:cxnChg chg="add mod">
          <ac:chgData name="Gupta, Rimjhim" userId="31582a57-7b5d-4088-beff-0e27e3056456" providerId="ADAL" clId="{BA211BC2-D995-4563-9C5B-CA44D7902E58}" dt="2021-12-02T07:01:08.806" v="1689" actId="1076"/>
          <ac:cxnSpMkLst>
            <pc:docMk/>
            <pc:sldMk cId="103704340" sldId="292"/>
            <ac:cxnSpMk id="35" creationId="{F228DC4D-973B-4F32-9909-DF5209E33694}"/>
          </ac:cxnSpMkLst>
        </pc:cxnChg>
      </pc:sldChg>
      <pc:sldChg chg="addSp delSp modSp mod">
        <pc:chgData name="Gupta, Rimjhim" userId="31582a57-7b5d-4088-beff-0e27e3056456" providerId="ADAL" clId="{BA211BC2-D995-4563-9C5B-CA44D7902E58}" dt="2021-12-02T05:39:37.792" v="727" actId="113"/>
        <pc:sldMkLst>
          <pc:docMk/>
          <pc:sldMk cId="925477416" sldId="293"/>
        </pc:sldMkLst>
        <pc:spChg chg="mod">
          <ac:chgData name="Gupta, Rimjhim" userId="31582a57-7b5d-4088-beff-0e27e3056456" providerId="ADAL" clId="{BA211BC2-D995-4563-9C5B-CA44D7902E58}" dt="2021-12-02T05:38:41.134" v="718" actId="20577"/>
          <ac:spMkLst>
            <pc:docMk/>
            <pc:sldMk cId="925477416" sldId="293"/>
            <ac:spMk id="4" creationId="{B79AA231-AAE1-4DBE-8FCC-C8E02D0F0C57}"/>
          </ac:spMkLst>
        </pc:spChg>
        <pc:spChg chg="add del mod">
          <ac:chgData name="Gupta, Rimjhim" userId="31582a57-7b5d-4088-beff-0e27e3056456" providerId="ADAL" clId="{BA211BC2-D995-4563-9C5B-CA44D7902E58}" dt="2021-12-02T05:27:10.051" v="335" actId="478"/>
          <ac:spMkLst>
            <pc:docMk/>
            <pc:sldMk cId="925477416" sldId="293"/>
            <ac:spMk id="14" creationId="{DFB2B3F7-E0EA-4F5E-B7A6-B36E6E16244F}"/>
          </ac:spMkLst>
        </pc:spChg>
        <pc:spChg chg="add del mod">
          <ac:chgData name="Gupta, Rimjhim" userId="31582a57-7b5d-4088-beff-0e27e3056456" providerId="ADAL" clId="{BA211BC2-D995-4563-9C5B-CA44D7902E58}" dt="2021-12-02T05:27:26.760" v="338" actId="478"/>
          <ac:spMkLst>
            <pc:docMk/>
            <pc:sldMk cId="925477416" sldId="293"/>
            <ac:spMk id="15" creationId="{B16054F2-C5CB-48AC-AA7C-C2522CB07FFF}"/>
          </ac:spMkLst>
        </pc:spChg>
        <pc:spChg chg="add mod">
          <ac:chgData name="Gupta, Rimjhim" userId="31582a57-7b5d-4088-beff-0e27e3056456" providerId="ADAL" clId="{BA211BC2-D995-4563-9C5B-CA44D7902E58}" dt="2021-12-02T05:39:33.145" v="726" actId="113"/>
          <ac:spMkLst>
            <pc:docMk/>
            <pc:sldMk cId="925477416" sldId="293"/>
            <ac:spMk id="16" creationId="{8C7C7075-9995-48CA-83F4-2C334CB964EB}"/>
          </ac:spMkLst>
        </pc:spChg>
        <pc:spChg chg="add del mod">
          <ac:chgData name="Gupta, Rimjhim" userId="31582a57-7b5d-4088-beff-0e27e3056456" providerId="ADAL" clId="{BA211BC2-D995-4563-9C5B-CA44D7902E58}" dt="2021-12-02T05:28:34.817" v="411" actId="478"/>
          <ac:spMkLst>
            <pc:docMk/>
            <pc:sldMk cId="925477416" sldId="293"/>
            <ac:spMk id="17" creationId="{A46849EA-80C3-415D-9AC8-65F9BCB82909}"/>
          </ac:spMkLst>
        </pc:spChg>
        <pc:spChg chg="add del mod">
          <ac:chgData name="Gupta, Rimjhim" userId="31582a57-7b5d-4088-beff-0e27e3056456" providerId="ADAL" clId="{BA211BC2-D995-4563-9C5B-CA44D7902E58}" dt="2021-12-02T05:39:37.792" v="727" actId="113"/>
          <ac:spMkLst>
            <pc:docMk/>
            <pc:sldMk cId="925477416" sldId="293"/>
            <ac:spMk id="18" creationId="{4EAAE98A-2CD4-457F-831A-19DD549251D5}"/>
          </ac:spMkLst>
        </pc:spChg>
        <pc:picChg chg="add mod">
          <ac:chgData name="Gupta, Rimjhim" userId="31582a57-7b5d-4088-beff-0e27e3056456" providerId="ADAL" clId="{BA211BC2-D995-4563-9C5B-CA44D7902E58}" dt="2021-12-02T05:24:32.988" v="294" actId="1076"/>
          <ac:picMkLst>
            <pc:docMk/>
            <pc:sldMk cId="925477416" sldId="293"/>
            <ac:picMk id="5" creationId="{7A46866C-90FE-469B-9C2C-F2A431A28D02}"/>
          </ac:picMkLst>
        </pc:picChg>
        <pc:picChg chg="add del mod">
          <ac:chgData name="Gupta, Rimjhim" userId="31582a57-7b5d-4088-beff-0e27e3056456" providerId="ADAL" clId="{BA211BC2-D995-4563-9C5B-CA44D7902E58}" dt="2021-12-02T05:02:04.131" v="165" actId="478"/>
          <ac:picMkLst>
            <pc:docMk/>
            <pc:sldMk cId="925477416" sldId="293"/>
            <ac:picMk id="7" creationId="{9F806016-BFCF-496F-91B6-CF242A65ACAA}"/>
          </ac:picMkLst>
        </pc:picChg>
        <pc:picChg chg="add del mod">
          <ac:chgData name="Gupta, Rimjhim" userId="31582a57-7b5d-4088-beff-0e27e3056456" providerId="ADAL" clId="{BA211BC2-D995-4563-9C5B-CA44D7902E58}" dt="2021-12-02T05:02:09.374" v="169" actId="478"/>
          <ac:picMkLst>
            <pc:docMk/>
            <pc:sldMk cId="925477416" sldId="293"/>
            <ac:picMk id="9" creationId="{8B0435DE-08BE-45A8-B42E-6C1BCFDA4C60}"/>
          </ac:picMkLst>
        </pc:picChg>
        <pc:picChg chg="add mod">
          <ac:chgData name="Gupta, Rimjhim" userId="31582a57-7b5d-4088-beff-0e27e3056456" providerId="ADAL" clId="{BA211BC2-D995-4563-9C5B-CA44D7902E58}" dt="2021-12-02T05:31:58.049" v="486" actId="1076"/>
          <ac:picMkLst>
            <pc:docMk/>
            <pc:sldMk cId="925477416" sldId="293"/>
            <ac:picMk id="11" creationId="{19ABC04E-BF34-49D5-A528-5AA61030B90F}"/>
          </ac:picMkLst>
        </pc:picChg>
        <pc:picChg chg="add del mod">
          <ac:chgData name="Gupta, Rimjhim" userId="31582a57-7b5d-4088-beff-0e27e3056456" providerId="ADAL" clId="{BA211BC2-D995-4563-9C5B-CA44D7902E58}" dt="2021-12-02T05:31:07.302" v="468" actId="21"/>
          <ac:picMkLst>
            <pc:docMk/>
            <pc:sldMk cId="925477416" sldId="293"/>
            <ac:picMk id="13" creationId="{1579D548-FB7F-48E1-88EA-834C8E21DB65}"/>
          </ac:picMkLst>
        </pc:picChg>
      </pc:sldChg>
      <pc:sldChg chg="modSp mod">
        <pc:chgData name="Gupta, Rimjhim" userId="31582a57-7b5d-4088-beff-0e27e3056456" providerId="ADAL" clId="{BA211BC2-D995-4563-9C5B-CA44D7902E58}" dt="2021-12-02T07:15:50.449" v="1895" actId="21"/>
        <pc:sldMkLst>
          <pc:docMk/>
          <pc:sldMk cId="3298235244" sldId="294"/>
        </pc:sldMkLst>
        <pc:spChg chg="mod">
          <ac:chgData name="Gupta, Rimjhim" userId="31582a57-7b5d-4088-beff-0e27e3056456" providerId="ADAL" clId="{BA211BC2-D995-4563-9C5B-CA44D7902E58}" dt="2021-12-02T07:15:50.449" v="1895" actId="21"/>
          <ac:spMkLst>
            <pc:docMk/>
            <pc:sldMk cId="3298235244" sldId="294"/>
            <ac:spMk id="3" creationId="{ED38C593-87BD-46D6-AA32-541ED488E4A8}"/>
          </ac:spMkLst>
        </pc:spChg>
      </pc:sldChg>
      <pc:sldChg chg="modSp mod">
        <pc:chgData name="Gupta, Rimjhim" userId="31582a57-7b5d-4088-beff-0e27e3056456" providerId="ADAL" clId="{BA211BC2-D995-4563-9C5B-CA44D7902E58}" dt="2021-12-02T06:07:38.279" v="843" actId="255"/>
        <pc:sldMkLst>
          <pc:docMk/>
          <pc:sldMk cId="3525793433" sldId="296"/>
        </pc:sldMkLst>
        <pc:spChg chg="mod">
          <ac:chgData name="Gupta, Rimjhim" userId="31582a57-7b5d-4088-beff-0e27e3056456" providerId="ADAL" clId="{BA211BC2-D995-4563-9C5B-CA44D7902E58}" dt="2021-12-02T06:07:38.279" v="843" actId="255"/>
          <ac:spMkLst>
            <pc:docMk/>
            <pc:sldMk cId="3525793433" sldId="296"/>
            <ac:spMk id="3" creationId="{B46BFBB5-1E88-439F-BC31-5825FA15A589}"/>
          </ac:spMkLst>
        </pc:spChg>
      </pc:sldChg>
      <pc:sldChg chg="modSp mod">
        <pc:chgData name="Gupta, Rimjhim" userId="31582a57-7b5d-4088-beff-0e27e3056456" providerId="ADAL" clId="{BA211BC2-D995-4563-9C5B-CA44D7902E58}" dt="2021-12-02T06:01:45.941" v="802" actId="1076"/>
        <pc:sldMkLst>
          <pc:docMk/>
          <pc:sldMk cId="1128044496" sldId="297"/>
        </pc:sldMkLst>
        <pc:spChg chg="mod">
          <ac:chgData name="Gupta, Rimjhim" userId="31582a57-7b5d-4088-beff-0e27e3056456" providerId="ADAL" clId="{BA211BC2-D995-4563-9C5B-CA44D7902E58}" dt="2021-12-02T06:01:45.941" v="802" actId="1076"/>
          <ac:spMkLst>
            <pc:docMk/>
            <pc:sldMk cId="1128044496" sldId="297"/>
            <ac:spMk id="2" creationId="{93BF9BF3-0B7D-4D6A-8469-A999E60C9444}"/>
          </ac:spMkLst>
        </pc:spChg>
        <pc:picChg chg="mod">
          <ac:chgData name="Gupta, Rimjhim" userId="31582a57-7b5d-4088-beff-0e27e3056456" providerId="ADAL" clId="{BA211BC2-D995-4563-9C5B-CA44D7902E58}" dt="2021-12-02T06:01:27.953" v="799" actId="1076"/>
          <ac:picMkLst>
            <pc:docMk/>
            <pc:sldMk cId="1128044496" sldId="297"/>
            <ac:picMk id="4" creationId="{9FB81933-88AD-406C-8EBD-88157B0C5C7D}"/>
          </ac:picMkLst>
        </pc:picChg>
        <pc:picChg chg="mod">
          <ac:chgData name="Gupta, Rimjhim" userId="31582a57-7b5d-4088-beff-0e27e3056456" providerId="ADAL" clId="{BA211BC2-D995-4563-9C5B-CA44D7902E58}" dt="2021-12-02T06:01:34.622" v="801" actId="1076"/>
          <ac:picMkLst>
            <pc:docMk/>
            <pc:sldMk cId="1128044496" sldId="297"/>
            <ac:picMk id="6" creationId="{BB57A147-94B1-4281-8474-8E951C8A11BE}"/>
          </ac:picMkLst>
        </pc:picChg>
      </pc:sldChg>
      <pc:sldChg chg="addSp delSp modSp mod">
        <pc:chgData name="Gupta, Rimjhim" userId="31582a57-7b5d-4088-beff-0e27e3056456" providerId="ADAL" clId="{BA211BC2-D995-4563-9C5B-CA44D7902E58}" dt="2021-12-02T06:23:25.070" v="1065" actId="14100"/>
        <pc:sldMkLst>
          <pc:docMk/>
          <pc:sldMk cId="2661063361" sldId="298"/>
        </pc:sldMkLst>
        <pc:spChg chg="mod">
          <ac:chgData name="Gupta, Rimjhim" userId="31582a57-7b5d-4088-beff-0e27e3056456" providerId="ADAL" clId="{BA211BC2-D995-4563-9C5B-CA44D7902E58}" dt="2021-12-02T06:21:35.417" v="1036" actId="14100"/>
          <ac:spMkLst>
            <pc:docMk/>
            <pc:sldMk cId="2661063361" sldId="298"/>
            <ac:spMk id="2" creationId="{BD5ECCF7-0008-4523-87D9-023DB7FA7616}"/>
          </ac:spMkLst>
        </pc:spChg>
        <pc:spChg chg="del mod">
          <ac:chgData name="Gupta, Rimjhim" userId="31582a57-7b5d-4088-beff-0e27e3056456" providerId="ADAL" clId="{BA211BC2-D995-4563-9C5B-CA44D7902E58}" dt="2021-12-02T06:19:24.621" v="1010" actId="478"/>
          <ac:spMkLst>
            <pc:docMk/>
            <pc:sldMk cId="2661063361" sldId="298"/>
            <ac:spMk id="5" creationId="{2C5535C3-6A22-4744-A80B-D67F7E39ACDD}"/>
          </ac:spMkLst>
        </pc:spChg>
        <pc:spChg chg="add mod">
          <ac:chgData name="Gupta, Rimjhim" userId="31582a57-7b5d-4088-beff-0e27e3056456" providerId="ADAL" clId="{BA211BC2-D995-4563-9C5B-CA44D7902E58}" dt="2021-12-02T06:22:53.863" v="1057" actId="14100"/>
          <ac:spMkLst>
            <pc:docMk/>
            <pc:sldMk cId="2661063361" sldId="298"/>
            <ac:spMk id="10" creationId="{24BF7BEA-79FD-4E80-AF6A-943D7FB7D652}"/>
          </ac:spMkLst>
        </pc:spChg>
        <pc:spChg chg="add mod">
          <ac:chgData name="Gupta, Rimjhim" userId="31582a57-7b5d-4088-beff-0e27e3056456" providerId="ADAL" clId="{BA211BC2-D995-4563-9C5B-CA44D7902E58}" dt="2021-12-02T06:23:15.661" v="1064" actId="14100"/>
          <ac:spMkLst>
            <pc:docMk/>
            <pc:sldMk cId="2661063361" sldId="298"/>
            <ac:spMk id="11" creationId="{2694D59A-04B4-49AC-8DCC-792AC0825386}"/>
          </ac:spMkLst>
        </pc:spChg>
        <pc:picChg chg="mod">
          <ac:chgData name="Gupta, Rimjhim" userId="31582a57-7b5d-4088-beff-0e27e3056456" providerId="ADAL" clId="{BA211BC2-D995-4563-9C5B-CA44D7902E58}" dt="2021-12-02T06:21:40.862" v="1039" actId="14100"/>
          <ac:picMkLst>
            <pc:docMk/>
            <pc:sldMk cId="2661063361" sldId="298"/>
            <ac:picMk id="4" creationId="{9D209823-72EA-4081-A0C4-C0B05256535C}"/>
          </ac:picMkLst>
        </pc:picChg>
        <pc:picChg chg="add del mod">
          <ac:chgData name="Gupta, Rimjhim" userId="31582a57-7b5d-4088-beff-0e27e3056456" providerId="ADAL" clId="{BA211BC2-D995-4563-9C5B-CA44D7902E58}" dt="2021-12-02T06:19:25.207" v="1011" actId="478"/>
          <ac:picMkLst>
            <pc:docMk/>
            <pc:sldMk cId="2661063361" sldId="298"/>
            <ac:picMk id="6" creationId="{92ED9B82-DF06-47C9-A777-923189FEA64C}"/>
          </ac:picMkLst>
        </pc:picChg>
        <pc:picChg chg="add mod">
          <ac:chgData name="Gupta, Rimjhim" userId="31582a57-7b5d-4088-beff-0e27e3056456" providerId="ADAL" clId="{BA211BC2-D995-4563-9C5B-CA44D7902E58}" dt="2021-12-02T06:22:48.588" v="1055" actId="14100"/>
          <ac:picMkLst>
            <pc:docMk/>
            <pc:sldMk cId="2661063361" sldId="298"/>
            <ac:picMk id="7" creationId="{A5E1BD16-3B0A-4D7B-9D7C-28DE5BAD7D90}"/>
          </ac:picMkLst>
        </pc:picChg>
        <pc:picChg chg="add mod">
          <ac:chgData name="Gupta, Rimjhim" userId="31582a57-7b5d-4088-beff-0e27e3056456" providerId="ADAL" clId="{BA211BC2-D995-4563-9C5B-CA44D7902E58}" dt="2021-12-02T06:23:25.070" v="1065" actId="14100"/>
          <ac:picMkLst>
            <pc:docMk/>
            <pc:sldMk cId="2661063361" sldId="298"/>
            <ac:picMk id="9" creationId="{66B3E49A-EFF2-465C-9867-6F2AF0FE7C0A}"/>
          </ac:picMkLst>
        </pc:picChg>
      </pc:sldChg>
      <pc:sldChg chg="addSp delSp modSp add mod">
        <pc:chgData name="Gupta, Rimjhim" userId="31582a57-7b5d-4088-beff-0e27e3056456" providerId="ADAL" clId="{BA211BC2-D995-4563-9C5B-CA44D7902E58}" dt="2021-12-02T05:39:47.178" v="729" actId="113"/>
        <pc:sldMkLst>
          <pc:docMk/>
          <pc:sldMk cId="3804524121" sldId="299"/>
        </pc:sldMkLst>
        <pc:spChg chg="del mod">
          <ac:chgData name="Gupta, Rimjhim" userId="31582a57-7b5d-4088-beff-0e27e3056456" providerId="ADAL" clId="{BA211BC2-D995-4563-9C5B-CA44D7902E58}" dt="2021-12-02T05:38:23.171" v="714" actId="478"/>
          <ac:spMkLst>
            <pc:docMk/>
            <pc:sldMk cId="3804524121" sldId="299"/>
            <ac:spMk id="4" creationId="{B79AA231-AAE1-4DBE-8FCC-C8E02D0F0C57}"/>
          </ac:spMkLst>
        </pc:spChg>
        <pc:spChg chg="add mod">
          <ac:chgData name="Gupta, Rimjhim" userId="31582a57-7b5d-4088-beff-0e27e3056456" providerId="ADAL" clId="{BA211BC2-D995-4563-9C5B-CA44D7902E58}" dt="2021-12-02T05:39:42.187" v="728" actId="113"/>
          <ac:spMkLst>
            <pc:docMk/>
            <pc:sldMk cId="3804524121" sldId="299"/>
            <ac:spMk id="7" creationId="{CDC2CCE4-531F-4B5F-9711-2E4AC6E27520}"/>
          </ac:spMkLst>
        </pc:spChg>
        <pc:spChg chg="add mod">
          <ac:chgData name="Gupta, Rimjhim" userId="31582a57-7b5d-4088-beff-0e27e3056456" providerId="ADAL" clId="{BA211BC2-D995-4563-9C5B-CA44D7902E58}" dt="2021-12-02T05:39:47.178" v="729" actId="113"/>
          <ac:spMkLst>
            <pc:docMk/>
            <pc:sldMk cId="3804524121" sldId="299"/>
            <ac:spMk id="8" creationId="{D328EC2A-EAA1-4EFD-9F3F-40EE35CF5A9C}"/>
          </ac:spMkLst>
        </pc:spChg>
        <pc:picChg chg="del">
          <ac:chgData name="Gupta, Rimjhim" userId="31582a57-7b5d-4088-beff-0e27e3056456" providerId="ADAL" clId="{BA211BC2-D995-4563-9C5B-CA44D7902E58}" dt="2021-12-02T05:03:05.452" v="177" actId="478"/>
          <ac:picMkLst>
            <pc:docMk/>
            <pc:sldMk cId="3804524121" sldId="299"/>
            <ac:picMk id="5" creationId="{7A46866C-90FE-469B-9C2C-F2A431A28D02}"/>
          </ac:picMkLst>
        </pc:picChg>
        <pc:picChg chg="add mod">
          <ac:chgData name="Gupta, Rimjhim" userId="31582a57-7b5d-4088-beff-0e27e3056456" providerId="ADAL" clId="{BA211BC2-D995-4563-9C5B-CA44D7902E58}" dt="2021-12-02T05:39:19.991" v="725" actId="1076"/>
          <ac:picMkLst>
            <pc:docMk/>
            <pc:sldMk cId="3804524121" sldId="299"/>
            <ac:picMk id="6" creationId="{86358A47-B4CE-47B0-A5A4-3E083FDEF4E8}"/>
          </ac:picMkLst>
        </pc:picChg>
        <pc:picChg chg="add mod">
          <ac:chgData name="Gupta, Rimjhim" userId="31582a57-7b5d-4088-beff-0e27e3056456" providerId="ADAL" clId="{BA211BC2-D995-4563-9C5B-CA44D7902E58}" dt="2021-12-02T05:38:58.946" v="721" actId="14100"/>
          <ac:picMkLst>
            <pc:docMk/>
            <pc:sldMk cId="3804524121" sldId="299"/>
            <ac:picMk id="9" creationId="{93F75846-3D30-42B3-92EB-B73C8BB394C7}"/>
          </ac:picMkLst>
        </pc:picChg>
        <pc:picChg chg="del">
          <ac:chgData name="Gupta, Rimjhim" userId="31582a57-7b5d-4088-beff-0e27e3056456" providerId="ADAL" clId="{BA211BC2-D995-4563-9C5B-CA44D7902E58}" dt="2021-12-02T05:03:04.220" v="175" actId="478"/>
          <ac:picMkLst>
            <pc:docMk/>
            <pc:sldMk cId="3804524121" sldId="299"/>
            <ac:picMk id="11" creationId="{19ABC04E-BF34-49D5-A528-5AA61030B90F}"/>
          </ac:picMkLst>
        </pc:picChg>
        <pc:picChg chg="del">
          <ac:chgData name="Gupta, Rimjhim" userId="31582a57-7b5d-4088-beff-0e27e3056456" providerId="ADAL" clId="{BA211BC2-D995-4563-9C5B-CA44D7902E58}" dt="2021-12-02T05:03:04.837" v="176" actId="478"/>
          <ac:picMkLst>
            <pc:docMk/>
            <pc:sldMk cId="3804524121" sldId="299"/>
            <ac:picMk id="13" creationId="{1579D548-FB7F-48E1-88EA-834C8E21DB65}"/>
          </ac:picMkLst>
        </pc:picChg>
        <pc:cxnChg chg="del">
          <ac:chgData name="Gupta, Rimjhim" userId="31582a57-7b5d-4088-beff-0e27e3056456" providerId="ADAL" clId="{BA211BC2-D995-4563-9C5B-CA44D7902E58}" dt="2021-12-02T05:38:25.310" v="715" actId="478"/>
          <ac:cxnSpMkLst>
            <pc:docMk/>
            <pc:sldMk cId="3804524121" sldId="299"/>
            <ac:cxnSpMk id="2" creationId="{907C814D-FB15-418A-9DF5-ABD2BDD3F967}"/>
          </ac:cxnSpMkLst>
        </pc:cxnChg>
      </pc:sldChg>
      <pc:sldChg chg="addSp delSp modSp add mod">
        <pc:chgData name="Gupta, Rimjhim" userId="31582a57-7b5d-4088-beff-0e27e3056456" providerId="ADAL" clId="{BA211BC2-D995-4563-9C5B-CA44D7902E58}" dt="2021-12-02T05:43:04.038" v="759" actId="1076"/>
        <pc:sldMkLst>
          <pc:docMk/>
          <pc:sldMk cId="2974802537" sldId="300"/>
        </pc:sldMkLst>
        <pc:spChg chg="del mod">
          <ac:chgData name="Gupta, Rimjhim" userId="31582a57-7b5d-4088-beff-0e27e3056456" providerId="ADAL" clId="{BA211BC2-D995-4563-9C5B-CA44D7902E58}" dt="2021-12-02T05:39:53.615" v="731" actId="478"/>
          <ac:spMkLst>
            <pc:docMk/>
            <pc:sldMk cId="2974802537" sldId="300"/>
            <ac:spMk id="4" creationId="{B79AA231-AAE1-4DBE-8FCC-C8E02D0F0C57}"/>
          </ac:spMkLst>
        </pc:spChg>
        <pc:spChg chg="add mod">
          <ac:chgData name="Gupta, Rimjhim" userId="31582a57-7b5d-4088-beff-0e27e3056456" providerId="ADAL" clId="{BA211BC2-D995-4563-9C5B-CA44D7902E58}" dt="2021-12-02T05:42:52.123" v="756" actId="1076"/>
          <ac:spMkLst>
            <pc:docMk/>
            <pc:sldMk cId="2974802537" sldId="300"/>
            <ac:spMk id="13" creationId="{8603DD5C-BB32-497F-9003-F2234712F279}"/>
          </ac:spMkLst>
        </pc:spChg>
        <pc:spChg chg="add mod">
          <ac:chgData name="Gupta, Rimjhim" userId="31582a57-7b5d-4088-beff-0e27e3056456" providerId="ADAL" clId="{BA211BC2-D995-4563-9C5B-CA44D7902E58}" dt="2021-12-02T05:42:09.607" v="743" actId="14100"/>
          <ac:spMkLst>
            <pc:docMk/>
            <pc:sldMk cId="2974802537" sldId="300"/>
            <ac:spMk id="14" creationId="{8201CA18-C7BC-4C48-A904-00B458EC693D}"/>
          </ac:spMkLst>
        </pc:spChg>
        <pc:spChg chg="add mod">
          <ac:chgData name="Gupta, Rimjhim" userId="31582a57-7b5d-4088-beff-0e27e3056456" providerId="ADAL" clId="{BA211BC2-D995-4563-9C5B-CA44D7902E58}" dt="2021-12-02T05:42:59.625" v="758" actId="14100"/>
          <ac:spMkLst>
            <pc:docMk/>
            <pc:sldMk cId="2974802537" sldId="300"/>
            <ac:spMk id="15" creationId="{B9A9B703-31B3-4A52-B5F8-0EF6B91C631B}"/>
          </ac:spMkLst>
        </pc:spChg>
        <pc:spChg chg="add mod">
          <ac:chgData name="Gupta, Rimjhim" userId="31582a57-7b5d-4088-beff-0e27e3056456" providerId="ADAL" clId="{BA211BC2-D995-4563-9C5B-CA44D7902E58}" dt="2021-12-02T05:42:56.487" v="757" actId="1076"/>
          <ac:spMkLst>
            <pc:docMk/>
            <pc:sldMk cId="2974802537" sldId="300"/>
            <ac:spMk id="16" creationId="{3C9D8504-AA0F-4B72-920F-778F7CC3D31B}"/>
          </ac:spMkLst>
        </pc:spChg>
        <pc:picChg chg="add mod">
          <ac:chgData name="Gupta, Rimjhim" userId="31582a57-7b5d-4088-beff-0e27e3056456" providerId="ADAL" clId="{BA211BC2-D995-4563-9C5B-CA44D7902E58}" dt="2021-12-02T05:42:45.907" v="755" actId="14100"/>
          <ac:picMkLst>
            <pc:docMk/>
            <pc:sldMk cId="2974802537" sldId="300"/>
            <ac:picMk id="5" creationId="{14BD7259-B161-40BF-9414-8F9EAE6E78D3}"/>
          </ac:picMkLst>
        </pc:picChg>
        <pc:picChg chg="del">
          <ac:chgData name="Gupta, Rimjhim" userId="31582a57-7b5d-4088-beff-0e27e3056456" providerId="ADAL" clId="{BA211BC2-D995-4563-9C5B-CA44D7902E58}" dt="2021-12-02T05:04:07.797" v="188" actId="478"/>
          <ac:picMkLst>
            <pc:docMk/>
            <pc:sldMk cId="2974802537" sldId="300"/>
            <ac:picMk id="6" creationId="{86358A47-B4CE-47B0-A5A4-3E083FDEF4E8}"/>
          </ac:picMkLst>
        </pc:picChg>
        <pc:picChg chg="add mod">
          <ac:chgData name="Gupta, Rimjhim" userId="31582a57-7b5d-4088-beff-0e27e3056456" providerId="ADAL" clId="{BA211BC2-D995-4563-9C5B-CA44D7902E58}" dt="2021-12-02T05:05:00.868" v="197" actId="14100"/>
          <ac:picMkLst>
            <pc:docMk/>
            <pc:sldMk cId="2974802537" sldId="300"/>
            <ac:picMk id="8" creationId="{3AFE2009-EF9F-42E0-B143-1C6CD7F55564}"/>
          </ac:picMkLst>
        </pc:picChg>
        <pc:picChg chg="add mod">
          <ac:chgData name="Gupta, Rimjhim" userId="31582a57-7b5d-4088-beff-0e27e3056456" providerId="ADAL" clId="{BA211BC2-D995-4563-9C5B-CA44D7902E58}" dt="2021-12-02T05:42:40.309" v="752" actId="14100"/>
          <ac:picMkLst>
            <pc:docMk/>
            <pc:sldMk cId="2974802537" sldId="300"/>
            <ac:picMk id="10" creationId="{229577B0-ED11-4367-8517-023EB89963BA}"/>
          </ac:picMkLst>
        </pc:picChg>
        <pc:picChg chg="add mod">
          <ac:chgData name="Gupta, Rimjhim" userId="31582a57-7b5d-4088-beff-0e27e3056456" providerId="ADAL" clId="{BA211BC2-D995-4563-9C5B-CA44D7902E58}" dt="2021-12-02T05:43:04.038" v="759" actId="1076"/>
          <ac:picMkLst>
            <pc:docMk/>
            <pc:sldMk cId="2974802537" sldId="300"/>
            <ac:picMk id="12" creationId="{A1D0DEC3-C1C3-4316-9B22-11C5F3746F72}"/>
          </ac:picMkLst>
        </pc:picChg>
        <pc:cxnChg chg="del">
          <ac:chgData name="Gupta, Rimjhim" userId="31582a57-7b5d-4088-beff-0e27e3056456" providerId="ADAL" clId="{BA211BC2-D995-4563-9C5B-CA44D7902E58}" dt="2021-12-02T05:39:55.397" v="732" actId="478"/>
          <ac:cxnSpMkLst>
            <pc:docMk/>
            <pc:sldMk cId="2974802537" sldId="300"/>
            <ac:cxnSpMk id="2" creationId="{907C814D-FB15-418A-9DF5-ABD2BDD3F967}"/>
          </ac:cxnSpMkLst>
        </pc:cxnChg>
      </pc:sldChg>
      <pc:sldChg chg="addSp delSp modSp add mod ord">
        <pc:chgData name="Gupta, Rimjhim" userId="31582a57-7b5d-4088-beff-0e27e3056456" providerId="ADAL" clId="{BA211BC2-D995-4563-9C5B-CA44D7902E58}" dt="2021-12-02T05:20:16.066" v="288"/>
        <pc:sldMkLst>
          <pc:docMk/>
          <pc:sldMk cId="2864238560" sldId="301"/>
        </pc:sldMkLst>
        <pc:spChg chg="mod">
          <ac:chgData name="Gupta, Rimjhim" userId="31582a57-7b5d-4088-beff-0e27e3056456" providerId="ADAL" clId="{BA211BC2-D995-4563-9C5B-CA44D7902E58}" dt="2021-12-02T05:16:49.269" v="240" actId="403"/>
          <ac:spMkLst>
            <pc:docMk/>
            <pc:sldMk cId="2864238560" sldId="301"/>
            <ac:spMk id="4" creationId="{B79AA231-AAE1-4DBE-8FCC-C8E02D0F0C57}"/>
          </ac:spMkLst>
        </pc:spChg>
        <pc:spChg chg="add mod">
          <ac:chgData name="Gupta, Rimjhim" userId="31582a57-7b5d-4088-beff-0e27e3056456" providerId="ADAL" clId="{BA211BC2-D995-4563-9C5B-CA44D7902E58}" dt="2021-12-02T05:16:23.748" v="233" actId="1076"/>
          <ac:spMkLst>
            <pc:docMk/>
            <pc:sldMk cId="2864238560" sldId="301"/>
            <ac:spMk id="5" creationId="{B86F832D-F712-43D7-B4DE-31219BF8557B}"/>
          </ac:spMkLst>
        </pc:spChg>
        <pc:spChg chg="add mod">
          <ac:chgData name="Gupta, Rimjhim" userId="31582a57-7b5d-4088-beff-0e27e3056456" providerId="ADAL" clId="{BA211BC2-D995-4563-9C5B-CA44D7902E58}" dt="2021-12-02T05:17:07.840" v="249" actId="1076"/>
          <ac:spMkLst>
            <pc:docMk/>
            <pc:sldMk cId="2864238560" sldId="301"/>
            <ac:spMk id="7" creationId="{93672726-8935-46E1-968C-F231A0B2353B}"/>
          </ac:spMkLst>
        </pc:spChg>
        <pc:spChg chg="add del mod">
          <ac:chgData name="Gupta, Rimjhim" userId="31582a57-7b5d-4088-beff-0e27e3056456" providerId="ADAL" clId="{BA211BC2-D995-4563-9C5B-CA44D7902E58}" dt="2021-12-02T05:20:16.066" v="288"/>
          <ac:spMkLst>
            <pc:docMk/>
            <pc:sldMk cId="2864238560" sldId="301"/>
            <ac:spMk id="8" creationId="{7BC37EB2-C879-44AF-B3FC-FC8E98B537C5}"/>
          </ac:spMkLst>
        </pc:spChg>
        <pc:cxnChg chg="del">
          <ac:chgData name="Gupta, Rimjhim" userId="31582a57-7b5d-4088-beff-0e27e3056456" providerId="ADAL" clId="{BA211BC2-D995-4563-9C5B-CA44D7902E58}" dt="2021-12-02T05:13:13.683" v="210" actId="478"/>
          <ac:cxnSpMkLst>
            <pc:docMk/>
            <pc:sldMk cId="2864238560" sldId="301"/>
            <ac:cxnSpMk id="2" creationId="{907C814D-FB15-418A-9DF5-ABD2BDD3F967}"/>
          </ac:cxnSpMkLst>
        </pc:cxnChg>
      </pc:sldChg>
      <pc:sldChg chg="add del">
        <pc:chgData name="Gupta, Rimjhim" userId="31582a57-7b5d-4088-beff-0e27e3056456" providerId="ADAL" clId="{BA211BC2-D995-4563-9C5B-CA44D7902E58}" dt="2021-12-02T05:21:48.517" v="291" actId="47"/>
        <pc:sldMkLst>
          <pc:docMk/>
          <pc:sldMk cId="508642331" sldId="302"/>
        </pc:sldMkLst>
      </pc:sldChg>
      <pc:sldChg chg="modSp add del mod">
        <pc:chgData name="Gupta, Rimjhim" userId="31582a57-7b5d-4088-beff-0e27e3056456" providerId="ADAL" clId="{BA211BC2-D995-4563-9C5B-CA44D7902E58}" dt="2021-12-02T07:01:45.673" v="1692" actId="2696"/>
        <pc:sldMkLst>
          <pc:docMk/>
          <pc:sldMk cId="1908384867" sldId="303"/>
        </pc:sldMkLst>
        <pc:spChg chg="mod">
          <ac:chgData name="Gupta, Rimjhim" userId="31582a57-7b5d-4088-beff-0e27e3056456" providerId="ADAL" clId="{BA211BC2-D995-4563-9C5B-CA44D7902E58}" dt="2021-12-02T06:48:56.065" v="1610" actId="20577"/>
          <ac:spMkLst>
            <pc:docMk/>
            <pc:sldMk cId="1908384867" sldId="303"/>
            <ac:spMk id="3" creationId="{457C3F6F-37B6-4080-92CD-5D8BDF04C9A6}"/>
          </ac:spMkLst>
        </pc:spChg>
      </pc:sldChg>
      <pc:sldChg chg="addSp delSp modSp mod">
        <pc:chgData name="Gupta, Rimjhim" userId="31582a57-7b5d-4088-beff-0e27e3056456" providerId="ADAL" clId="{BA211BC2-D995-4563-9C5B-CA44D7902E58}" dt="2021-12-02T07:10:53.428" v="1800" actId="123"/>
        <pc:sldMkLst>
          <pc:docMk/>
          <pc:sldMk cId="731069059" sldId="304"/>
        </pc:sldMkLst>
        <pc:spChg chg="mod">
          <ac:chgData name="Gupta, Rimjhim" userId="31582a57-7b5d-4088-beff-0e27e3056456" providerId="ADAL" clId="{BA211BC2-D995-4563-9C5B-CA44D7902E58}" dt="2021-12-02T07:09:59.746" v="1792" actId="1076"/>
          <ac:spMkLst>
            <pc:docMk/>
            <pc:sldMk cId="731069059" sldId="304"/>
            <ac:spMk id="3" creationId="{7BF2F55C-352B-4223-8894-173D9F69BD19}"/>
          </ac:spMkLst>
        </pc:spChg>
        <pc:spChg chg="add mod">
          <ac:chgData name="Gupta, Rimjhim" userId="31582a57-7b5d-4088-beff-0e27e3056456" providerId="ADAL" clId="{BA211BC2-D995-4563-9C5B-CA44D7902E58}" dt="2021-12-02T07:09:46.999" v="1789" actId="1076"/>
          <ac:spMkLst>
            <pc:docMk/>
            <pc:sldMk cId="731069059" sldId="304"/>
            <ac:spMk id="12" creationId="{42897F55-1306-485F-B940-414F2E8EDA0B}"/>
          </ac:spMkLst>
        </pc:spChg>
        <pc:spChg chg="add mod">
          <ac:chgData name="Gupta, Rimjhim" userId="31582a57-7b5d-4088-beff-0e27e3056456" providerId="ADAL" clId="{BA211BC2-D995-4563-9C5B-CA44D7902E58}" dt="2021-12-02T07:10:53.428" v="1800" actId="123"/>
          <ac:spMkLst>
            <pc:docMk/>
            <pc:sldMk cId="731069059" sldId="304"/>
            <ac:spMk id="16" creationId="{68D5B5D2-B66C-498C-A717-D8B69EA953AC}"/>
          </ac:spMkLst>
        </pc:spChg>
        <pc:picChg chg="del">
          <ac:chgData name="Gupta, Rimjhim" userId="31582a57-7b5d-4088-beff-0e27e3056456" providerId="ADAL" clId="{BA211BC2-D995-4563-9C5B-CA44D7902E58}" dt="2021-12-02T07:02:33.077" v="1694" actId="478"/>
          <ac:picMkLst>
            <pc:docMk/>
            <pc:sldMk cId="731069059" sldId="304"/>
            <ac:picMk id="5" creationId="{E4C604A8-9110-4483-9BE9-0CCD77DAF175}"/>
          </ac:picMkLst>
        </pc:picChg>
        <pc:picChg chg="del">
          <ac:chgData name="Gupta, Rimjhim" userId="31582a57-7b5d-4088-beff-0e27e3056456" providerId="ADAL" clId="{BA211BC2-D995-4563-9C5B-CA44D7902E58}" dt="2021-12-02T07:02:34.249" v="1695" actId="478"/>
          <ac:picMkLst>
            <pc:docMk/>
            <pc:sldMk cId="731069059" sldId="304"/>
            <ac:picMk id="7" creationId="{06E8B5F6-31F4-4630-88E0-7223C888A258}"/>
          </ac:picMkLst>
        </pc:picChg>
        <pc:picChg chg="del">
          <ac:chgData name="Gupta, Rimjhim" userId="31582a57-7b5d-4088-beff-0e27e3056456" providerId="ADAL" clId="{BA211BC2-D995-4563-9C5B-CA44D7902E58}" dt="2021-12-02T07:02:35.568" v="1696" actId="478"/>
          <ac:picMkLst>
            <pc:docMk/>
            <pc:sldMk cId="731069059" sldId="304"/>
            <ac:picMk id="8" creationId="{79DB37C2-7499-4AB1-8643-815FFF06DC60}"/>
          </ac:picMkLst>
        </pc:picChg>
        <pc:picChg chg="del">
          <ac:chgData name="Gupta, Rimjhim" userId="31582a57-7b5d-4088-beff-0e27e3056456" providerId="ADAL" clId="{BA211BC2-D995-4563-9C5B-CA44D7902E58}" dt="2021-12-02T07:02:36.470" v="1697" actId="478"/>
          <ac:picMkLst>
            <pc:docMk/>
            <pc:sldMk cId="731069059" sldId="304"/>
            <ac:picMk id="9" creationId="{3E86BD53-5E07-4AFD-85C2-7F256BDA0867}"/>
          </ac:picMkLst>
        </pc:picChg>
        <pc:picChg chg="add mod">
          <ac:chgData name="Gupta, Rimjhim" userId="31582a57-7b5d-4088-beff-0e27e3056456" providerId="ADAL" clId="{BA211BC2-D995-4563-9C5B-CA44D7902E58}" dt="2021-12-02T07:09:32.300" v="1784" actId="1076"/>
          <ac:picMkLst>
            <pc:docMk/>
            <pc:sldMk cId="731069059" sldId="304"/>
            <ac:picMk id="11" creationId="{C55060AA-85D0-4D9F-A97F-7317F0761396}"/>
          </ac:picMkLst>
        </pc:picChg>
        <pc:picChg chg="add del">
          <ac:chgData name="Gupta, Rimjhim" userId="31582a57-7b5d-4088-beff-0e27e3056456" providerId="ADAL" clId="{BA211BC2-D995-4563-9C5B-CA44D7902E58}" dt="2021-12-02T07:04:41.891" v="1714" actId="478"/>
          <ac:picMkLst>
            <pc:docMk/>
            <pc:sldMk cId="731069059" sldId="304"/>
            <ac:picMk id="14" creationId="{E3BC80CA-D591-4326-9DAF-FE53375D6AD8}"/>
          </ac:picMkLst>
        </pc:picChg>
        <pc:picChg chg="add mod">
          <ac:chgData name="Gupta, Rimjhim" userId="31582a57-7b5d-4088-beff-0e27e3056456" providerId="ADAL" clId="{BA211BC2-D995-4563-9C5B-CA44D7902E58}" dt="2021-12-02T07:10:16.070" v="1796" actId="1076"/>
          <ac:picMkLst>
            <pc:docMk/>
            <pc:sldMk cId="731069059" sldId="304"/>
            <ac:picMk id="17" creationId="{2B2C2642-ADFE-4571-B02E-A443B39B2451}"/>
          </ac:picMkLst>
        </pc:picChg>
        <pc:picChg chg="add mod">
          <ac:chgData name="Gupta, Rimjhim" userId="31582a57-7b5d-4088-beff-0e27e3056456" providerId="ADAL" clId="{BA211BC2-D995-4563-9C5B-CA44D7902E58}" dt="2021-12-02T07:10:13.965" v="1795" actId="14100"/>
          <ac:picMkLst>
            <pc:docMk/>
            <pc:sldMk cId="731069059" sldId="304"/>
            <ac:picMk id="18" creationId="{3529C510-2DA7-4244-AB5E-F4CD4260E732}"/>
          </ac:picMkLst>
        </pc:picChg>
      </pc:sldChg>
      <pc:sldChg chg="modSp del mod">
        <pc:chgData name="Gupta, Rimjhim" userId="31582a57-7b5d-4088-beff-0e27e3056456" providerId="ADAL" clId="{BA211BC2-D995-4563-9C5B-CA44D7902E58}" dt="2021-12-02T07:09:10.090" v="1779" actId="2696"/>
        <pc:sldMkLst>
          <pc:docMk/>
          <pc:sldMk cId="2891642960" sldId="305"/>
        </pc:sldMkLst>
        <pc:spChg chg="mod">
          <ac:chgData name="Gupta, Rimjhim" userId="31582a57-7b5d-4088-beff-0e27e3056456" providerId="ADAL" clId="{BA211BC2-D995-4563-9C5B-CA44D7902E58}" dt="2021-12-02T06:56:18.729" v="1667" actId="2711"/>
          <ac:spMkLst>
            <pc:docMk/>
            <pc:sldMk cId="2891642960" sldId="305"/>
            <ac:spMk id="4" creationId="{903CB7E3-2C02-4012-8B45-71F27D863F8C}"/>
          </ac:spMkLst>
        </pc:spChg>
        <pc:picChg chg="mod">
          <ac:chgData name="Gupta, Rimjhim" userId="31582a57-7b5d-4088-beff-0e27e3056456" providerId="ADAL" clId="{BA211BC2-D995-4563-9C5B-CA44D7902E58}" dt="2021-12-02T06:56:00.846" v="1665" actId="14100"/>
          <ac:picMkLst>
            <pc:docMk/>
            <pc:sldMk cId="2891642960" sldId="305"/>
            <ac:picMk id="5" creationId="{26987D7C-F1FC-47A3-9916-9713E563D933}"/>
          </ac:picMkLst>
        </pc:picChg>
        <pc:picChg chg="mod">
          <ac:chgData name="Gupta, Rimjhim" userId="31582a57-7b5d-4088-beff-0e27e3056456" providerId="ADAL" clId="{BA211BC2-D995-4563-9C5B-CA44D7902E58}" dt="2021-12-02T06:56:02.827" v="1666" actId="14100"/>
          <ac:picMkLst>
            <pc:docMk/>
            <pc:sldMk cId="2891642960" sldId="305"/>
            <ac:picMk id="7" creationId="{2CBD96EE-F5AC-43D4-B2C8-D17689CEEBDC}"/>
          </ac:picMkLst>
        </pc:picChg>
      </pc:sldChg>
      <pc:sldChg chg="delSp modSp mod">
        <pc:chgData name="Gupta, Rimjhim" userId="31582a57-7b5d-4088-beff-0e27e3056456" providerId="ADAL" clId="{BA211BC2-D995-4563-9C5B-CA44D7902E58}" dt="2021-12-02T07:11:49.777" v="1811" actId="1076"/>
        <pc:sldMkLst>
          <pc:docMk/>
          <pc:sldMk cId="3938590916" sldId="306"/>
        </pc:sldMkLst>
        <pc:spChg chg="mod">
          <ac:chgData name="Gupta, Rimjhim" userId="31582a57-7b5d-4088-beff-0e27e3056456" providerId="ADAL" clId="{BA211BC2-D995-4563-9C5B-CA44D7902E58}" dt="2021-12-02T07:10:37.672" v="1797" actId="123"/>
          <ac:spMkLst>
            <pc:docMk/>
            <pc:sldMk cId="3938590916" sldId="306"/>
            <ac:spMk id="2" creationId="{F6DCA32A-4F6B-4963-8655-3C20866C5098}"/>
          </ac:spMkLst>
        </pc:spChg>
        <pc:picChg chg="mod">
          <ac:chgData name="Gupta, Rimjhim" userId="31582a57-7b5d-4088-beff-0e27e3056456" providerId="ADAL" clId="{BA211BC2-D995-4563-9C5B-CA44D7902E58}" dt="2021-12-02T07:11:21.165" v="1805" actId="14100"/>
          <ac:picMkLst>
            <pc:docMk/>
            <pc:sldMk cId="3938590916" sldId="306"/>
            <ac:picMk id="4" creationId="{A7F87EFA-7B46-40A7-ABEB-6B05496A29BF}"/>
          </ac:picMkLst>
        </pc:picChg>
        <pc:picChg chg="del">
          <ac:chgData name="Gupta, Rimjhim" userId="31582a57-7b5d-4088-beff-0e27e3056456" providerId="ADAL" clId="{BA211BC2-D995-4563-9C5B-CA44D7902E58}" dt="2021-12-02T07:10:59.160" v="1801" actId="478"/>
          <ac:picMkLst>
            <pc:docMk/>
            <pc:sldMk cId="3938590916" sldId="306"/>
            <ac:picMk id="5" creationId="{CE5B2FA4-4DBF-433F-9700-869FF5BDE027}"/>
          </ac:picMkLst>
        </pc:picChg>
        <pc:picChg chg="mod">
          <ac:chgData name="Gupta, Rimjhim" userId="31582a57-7b5d-4088-beff-0e27e3056456" providerId="ADAL" clId="{BA211BC2-D995-4563-9C5B-CA44D7902E58}" dt="2021-12-02T07:11:24.149" v="1806" actId="14100"/>
          <ac:picMkLst>
            <pc:docMk/>
            <pc:sldMk cId="3938590916" sldId="306"/>
            <ac:picMk id="6" creationId="{9B52CD78-59C9-43A6-BF82-808EFDFE4D52}"/>
          </ac:picMkLst>
        </pc:picChg>
        <pc:picChg chg="mod">
          <ac:chgData name="Gupta, Rimjhim" userId="31582a57-7b5d-4088-beff-0e27e3056456" providerId="ADAL" clId="{BA211BC2-D995-4563-9C5B-CA44D7902E58}" dt="2021-12-02T07:11:49.777" v="1811" actId="1076"/>
          <ac:picMkLst>
            <pc:docMk/>
            <pc:sldMk cId="3938590916" sldId="306"/>
            <ac:picMk id="8" creationId="{40030CBE-0AF3-4B3E-A39E-3651272B4710}"/>
          </ac:picMkLst>
        </pc:picChg>
        <pc:picChg chg="mod">
          <ac:chgData name="Gupta, Rimjhim" userId="31582a57-7b5d-4088-beff-0e27e3056456" providerId="ADAL" clId="{BA211BC2-D995-4563-9C5B-CA44D7902E58}" dt="2021-12-02T07:11:47.423" v="1810" actId="1076"/>
          <ac:picMkLst>
            <pc:docMk/>
            <pc:sldMk cId="3938590916" sldId="306"/>
            <ac:picMk id="9" creationId="{198C65F6-7E83-4ABE-A8E4-62E209BEEB83}"/>
          </ac:picMkLst>
        </pc:picChg>
      </pc:sldChg>
      <pc:sldChg chg="addSp delSp modSp add del mod">
        <pc:chgData name="Gupta, Rimjhim" userId="31582a57-7b5d-4088-beff-0e27e3056456" providerId="ADAL" clId="{BA211BC2-D995-4563-9C5B-CA44D7902E58}" dt="2021-12-02T06:18:52.469" v="1001" actId="2696"/>
        <pc:sldMkLst>
          <pc:docMk/>
          <pc:sldMk cId="3468079523" sldId="308"/>
        </pc:sldMkLst>
        <pc:spChg chg="del mod">
          <ac:chgData name="Gupta, Rimjhim" userId="31582a57-7b5d-4088-beff-0e27e3056456" providerId="ADAL" clId="{BA211BC2-D995-4563-9C5B-CA44D7902E58}" dt="2021-12-02T06:16:37.861" v="971" actId="478"/>
          <ac:spMkLst>
            <pc:docMk/>
            <pc:sldMk cId="3468079523" sldId="308"/>
            <ac:spMk id="2" creationId="{BD5ECCF7-0008-4523-87D9-023DB7FA7616}"/>
          </ac:spMkLst>
        </pc:spChg>
        <pc:spChg chg="del mod">
          <ac:chgData name="Gupta, Rimjhim" userId="31582a57-7b5d-4088-beff-0e27e3056456" providerId="ADAL" clId="{BA211BC2-D995-4563-9C5B-CA44D7902E58}" dt="2021-12-02T06:16:54.819" v="979" actId="478"/>
          <ac:spMkLst>
            <pc:docMk/>
            <pc:sldMk cId="3468079523" sldId="308"/>
            <ac:spMk id="5" creationId="{2C5535C3-6A22-4744-A80B-D67F7E39ACDD}"/>
          </ac:spMkLst>
        </pc:spChg>
        <pc:spChg chg="add del mod">
          <ac:chgData name="Gupta, Rimjhim" userId="31582a57-7b5d-4088-beff-0e27e3056456" providerId="ADAL" clId="{BA211BC2-D995-4563-9C5B-CA44D7902E58}" dt="2021-12-02T06:16:43.692" v="973"/>
          <ac:spMkLst>
            <pc:docMk/>
            <pc:sldMk cId="3468079523" sldId="308"/>
            <ac:spMk id="6" creationId="{E1E58EA8-ECA6-4E99-8F7B-A3EE5C395F4A}"/>
          </ac:spMkLst>
        </pc:spChg>
        <pc:spChg chg="add mod">
          <ac:chgData name="Gupta, Rimjhim" userId="31582a57-7b5d-4088-beff-0e27e3056456" providerId="ADAL" clId="{BA211BC2-D995-4563-9C5B-CA44D7902E58}" dt="2021-12-02T06:17:11.336" v="982" actId="1076"/>
          <ac:spMkLst>
            <pc:docMk/>
            <pc:sldMk cId="3468079523" sldId="308"/>
            <ac:spMk id="7" creationId="{49FD53ED-830E-405B-A451-61D5E4318194}"/>
          </ac:spMkLst>
        </pc:spChg>
        <pc:spChg chg="add del mod">
          <ac:chgData name="Gupta, Rimjhim" userId="31582a57-7b5d-4088-beff-0e27e3056456" providerId="ADAL" clId="{BA211BC2-D995-4563-9C5B-CA44D7902E58}" dt="2021-12-02T06:17:31.433" v="985"/>
          <ac:spMkLst>
            <pc:docMk/>
            <pc:sldMk cId="3468079523" sldId="308"/>
            <ac:spMk id="8" creationId="{7C47268C-ED9B-482C-B907-5D0BC235BA39}"/>
          </ac:spMkLst>
        </pc:spChg>
        <pc:picChg chg="del">
          <ac:chgData name="Gupta, Rimjhim" userId="31582a57-7b5d-4088-beff-0e27e3056456" providerId="ADAL" clId="{BA211BC2-D995-4563-9C5B-CA44D7902E58}" dt="2021-12-02T06:16:46.559" v="974" actId="478"/>
          <ac:picMkLst>
            <pc:docMk/>
            <pc:sldMk cId="3468079523" sldId="308"/>
            <ac:picMk id="4" creationId="{9D209823-72EA-4081-A0C4-C0B05256535C}"/>
          </ac:picMkLst>
        </pc:picChg>
        <pc:picChg chg="add mod">
          <ac:chgData name="Gupta, Rimjhim" userId="31582a57-7b5d-4088-beff-0e27e3056456" providerId="ADAL" clId="{BA211BC2-D995-4563-9C5B-CA44D7902E58}" dt="2021-12-02T06:17:38.498" v="986"/>
          <ac:picMkLst>
            <pc:docMk/>
            <pc:sldMk cId="3468079523" sldId="308"/>
            <ac:picMk id="9" creationId="{F0575C56-D26D-4F0C-870B-83EC026DE052}"/>
          </ac:picMkLst>
        </pc:picChg>
      </pc:sldChg>
      <pc:sldChg chg="add del setBg">
        <pc:chgData name="Gupta, Rimjhim" userId="31582a57-7b5d-4088-beff-0e27e3056456" providerId="ADAL" clId="{BA211BC2-D995-4563-9C5B-CA44D7902E58}" dt="2021-12-02T06:15:55.976" v="963"/>
        <pc:sldMkLst>
          <pc:docMk/>
          <pc:sldMk cId="3658018624" sldId="308"/>
        </pc:sldMkLst>
      </pc:sldChg>
      <pc:sldChg chg="add del">
        <pc:chgData name="Gupta, Rimjhim" userId="31582a57-7b5d-4088-beff-0e27e3056456" providerId="ADAL" clId="{BA211BC2-D995-4563-9C5B-CA44D7902E58}" dt="2021-12-02T06:45:57.287" v="1590" actId="2696"/>
        <pc:sldMkLst>
          <pc:docMk/>
          <pc:sldMk cId="3784062796" sldId="309"/>
        </pc:sldMkLst>
      </pc:sldChg>
      <pc:sldChg chg="add del setBg">
        <pc:chgData name="Gupta, Rimjhim" userId="31582a57-7b5d-4088-beff-0e27e3056456" providerId="ADAL" clId="{BA211BC2-D995-4563-9C5B-CA44D7902E58}" dt="2021-12-02T06:17:56.443" v="988" actId="2696"/>
        <pc:sldMkLst>
          <pc:docMk/>
          <pc:sldMk cId="2380904985" sldId="310"/>
        </pc:sldMkLst>
      </pc:sldChg>
      <pc:sldChg chg="addSp delSp modSp add mod">
        <pc:chgData name="Gupta, Rimjhim" userId="31582a57-7b5d-4088-beff-0e27e3056456" providerId="ADAL" clId="{BA211BC2-D995-4563-9C5B-CA44D7902E58}" dt="2021-12-02T06:45:16.428" v="1589" actId="1076"/>
        <pc:sldMkLst>
          <pc:docMk/>
          <pc:sldMk cId="3948557530" sldId="310"/>
        </pc:sldMkLst>
        <pc:spChg chg="del mod">
          <ac:chgData name="Gupta, Rimjhim" userId="31582a57-7b5d-4088-beff-0e27e3056456" providerId="ADAL" clId="{BA211BC2-D995-4563-9C5B-CA44D7902E58}" dt="2021-12-02T06:19:12.189" v="1006" actId="478"/>
          <ac:spMkLst>
            <pc:docMk/>
            <pc:sldMk cId="3948557530" sldId="310"/>
            <ac:spMk id="2" creationId="{BD5ECCF7-0008-4523-87D9-023DB7FA7616}"/>
          </ac:spMkLst>
        </pc:spChg>
        <pc:spChg chg="add del mod">
          <ac:chgData name="Gupta, Rimjhim" userId="31582a57-7b5d-4088-beff-0e27e3056456" providerId="ADAL" clId="{BA211BC2-D995-4563-9C5B-CA44D7902E58}" dt="2021-12-02T06:43:39.330" v="1566" actId="20577"/>
          <ac:spMkLst>
            <pc:docMk/>
            <pc:sldMk cId="3948557530" sldId="310"/>
            <ac:spMk id="5" creationId="{2C5535C3-6A22-4744-A80B-D67F7E39ACDD}"/>
          </ac:spMkLst>
        </pc:spChg>
        <pc:spChg chg="add del mod">
          <ac:chgData name="Gupta, Rimjhim" userId="31582a57-7b5d-4088-beff-0e27e3056456" providerId="ADAL" clId="{BA211BC2-D995-4563-9C5B-CA44D7902E58}" dt="2021-12-02T06:34:19.310" v="1305" actId="478"/>
          <ac:spMkLst>
            <pc:docMk/>
            <pc:sldMk cId="3948557530" sldId="310"/>
            <ac:spMk id="10" creationId="{0495F329-BA1F-446D-A197-13E430D63872}"/>
          </ac:spMkLst>
        </pc:spChg>
        <pc:spChg chg="add del mod">
          <ac:chgData name="Gupta, Rimjhim" userId="31582a57-7b5d-4088-beff-0e27e3056456" providerId="ADAL" clId="{BA211BC2-D995-4563-9C5B-CA44D7902E58}" dt="2021-12-02T06:34:53.775" v="1326" actId="478"/>
          <ac:spMkLst>
            <pc:docMk/>
            <pc:sldMk cId="3948557530" sldId="310"/>
            <ac:spMk id="11" creationId="{0B567B03-CB06-45BA-8446-B00326FC61F0}"/>
          </ac:spMkLst>
        </pc:spChg>
        <pc:spChg chg="add del mod">
          <ac:chgData name="Gupta, Rimjhim" userId="31582a57-7b5d-4088-beff-0e27e3056456" providerId="ADAL" clId="{BA211BC2-D995-4563-9C5B-CA44D7902E58}" dt="2021-12-02T06:34:20.474" v="1306" actId="478"/>
          <ac:spMkLst>
            <pc:docMk/>
            <pc:sldMk cId="3948557530" sldId="310"/>
            <ac:spMk id="12" creationId="{8C84B54D-BD5E-488B-93D8-988D84942C5B}"/>
          </ac:spMkLst>
        </pc:spChg>
        <pc:spChg chg="add del mod">
          <ac:chgData name="Gupta, Rimjhim" userId="31582a57-7b5d-4088-beff-0e27e3056456" providerId="ADAL" clId="{BA211BC2-D995-4563-9C5B-CA44D7902E58}" dt="2021-12-02T06:30:59.057" v="1181" actId="478"/>
          <ac:spMkLst>
            <pc:docMk/>
            <pc:sldMk cId="3948557530" sldId="310"/>
            <ac:spMk id="13" creationId="{37F60EB5-D756-4B1F-81BA-D00D13C62F4C}"/>
          </ac:spMkLst>
        </pc:spChg>
        <pc:spChg chg="add mod">
          <ac:chgData name="Gupta, Rimjhim" userId="31582a57-7b5d-4088-beff-0e27e3056456" providerId="ADAL" clId="{BA211BC2-D995-4563-9C5B-CA44D7902E58}" dt="2021-12-02T06:44:52.843" v="1583" actId="14100"/>
          <ac:spMkLst>
            <pc:docMk/>
            <pc:sldMk cId="3948557530" sldId="310"/>
            <ac:spMk id="18" creationId="{8994F644-F274-468B-82BC-08052A551CFB}"/>
          </ac:spMkLst>
        </pc:spChg>
        <pc:spChg chg="add del mod">
          <ac:chgData name="Gupta, Rimjhim" userId="31582a57-7b5d-4088-beff-0e27e3056456" providerId="ADAL" clId="{BA211BC2-D995-4563-9C5B-CA44D7902E58}" dt="2021-12-02T06:38:31.301" v="1388" actId="478"/>
          <ac:spMkLst>
            <pc:docMk/>
            <pc:sldMk cId="3948557530" sldId="310"/>
            <ac:spMk id="21" creationId="{29C2C1C9-F0F9-4B8C-A071-E4EF6213C776}"/>
          </ac:spMkLst>
        </pc:spChg>
        <pc:spChg chg="add del mod">
          <ac:chgData name="Gupta, Rimjhim" userId="31582a57-7b5d-4088-beff-0e27e3056456" providerId="ADAL" clId="{BA211BC2-D995-4563-9C5B-CA44D7902E58}" dt="2021-12-02T06:41:38.731" v="1448" actId="478"/>
          <ac:spMkLst>
            <pc:docMk/>
            <pc:sldMk cId="3948557530" sldId="310"/>
            <ac:spMk id="22" creationId="{BAD18973-A7EA-4E10-BB77-C61B41745990}"/>
          </ac:spMkLst>
        </pc:spChg>
        <pc:spChg chg="add mod">
          <ac:chgData name="Gupta, Rimjhim" userId="31582a57-7b5d-4088-beff-0e27e3056456" providerId="ADAL" clId="{BA211BC2-D995-4563-9C5B-CA44D7902E58}" dt="2021-12-02T06:44:11.564" v="1575" actId="1076"/>
          <ac:spMkLst>
            <pc:docMk/>
            <pc:sldMk cId="3948557530" sldId="310"/>
            <ac:spMk id="23" creationId="{E95B678F-025B-4F96-8DA6-0090E3041B5B}"/>
          </ac:spMkLst>
        </pc:spChg>
        <pc:spChg chg="add del mod">
          <ac:chgData name="Gupta, Rimjhim" userId="31582a57-7b5d-4088-beff-0e27e3056456" providerId="ADAL" clId="{BA211BC2-D995-4563-9C5B-CA44D7902E58}" dt="2021-12-02T06:38:33.313" v="1389" actId="478"/>
          <ac:spMkLst>
            <pc:docMk/>
            <pc:sldMk cId="3948557530" sldId="310"/>
            <ac:spMk id="24" creationId="{2700C07E-B14E-43FC-A35A-16CCF8E82C04}"/>
          </ac:spMkLst>
        </pc:spChg>
        <pc:spChg chg="add del">
          <ac:chgData name="Gupta, Rimjhim" userId="31582a57-7b5d-4088-beff-0e27e3056456" providerId="ADAL" clId="{BA211BC2-D995-4563-9C5B-CA44D7902E58}" dt="2021-12-02T06:40:55.028" v="1437" actId="22"/>
          <ac:spMkLst>
            <pc:docMk/>
            <pc:sldMk cId="3948557530" sldId="310"/>
            <ac:spMk id="26" creationId="{74FB4A08-D6C9-46F8-A114-CF32646CFFE3}"/>
          </ac:spMkLst>
        </pc:spChg>
        <pc:spChg chg="add del mod">
          <ac:chgData name="Gupta, Rimjhim" userId="31582a57-7b5d-4088-beff-0e27e3056456" providerId="ADAL" clId="{BA211BC2-D995-4563-9C5B-CA44D7902E58}" dt="2021-12-02T06:44:33.081" v="1579" actId="478"/>
          <ac:spMkLst>
            <pc:docMk/>
            <pc:sldMk cId="3948557530" sldId="310"/>
            <ac:spMk id="29" creationId="{775AF3F4-3641-47C5-9E56-A689E24D1C09}"/>
          </ac:spMkLst>
        </pc:spChg>
        <pc:spChg chg="add mod">
          <ac:chgData name="Gupta, Rimjhim" userId="31582a57-7b5d-4088-beff-0e27e3056456" providerId="ADAL" clId="{BA211BC2-D995-4563-9C5B-CA44D7902E58}" dt="2021-12-02T06:45:16.428" v="1589" actId="1076"/>
          <ac:spMkLst>
            <pc:docMk/>
            <pc:sldMk cId="3948557530" sldId="310"/>
            <ac:spMk id="30" creationId="{C5ED159A-739F-4900-BD00-E4F9CCDFA4FC}"/>
          </ac:spMkLst>
        </pc:spChg>
        <pc:picChg chg="del">
          <ac:chgData name="Gupta, Rimjhim" userId="31582a57-7b5d-4088-beff-0e27e3056456" providerId="ADAL" clId="{BA211BC2-D995-4563-9C5B-CA44D7902E58}" dt="2021-12-02T06:19:13.223" v="1007" actId="478"/>
          <ac:picMkLst>
            <pc:docMk/>
            <pc:sldMk cId="3948557530" sldId="310"/>
            <ac:picMk id="4" creationId="{9D209823-72EA-4081-A0C4-C0B05256535C}"/>
          </ac:picMkLst>
        </pc:picChg>
        <pc:picChg chg="del mod">
          <ac:chgData name="Gupta, Rimjhim" userId="31582a57-7b5d-4088-beff-0e27e3056456" providerId="ADAL" clId="{BA211BC2-D995-4563-9C5B-CA44D7902E58}" dt="2021-12-02T06:34:31.470" v="1314" actId="478"/>
          <ac:picMkLst>
            <pc:docMk/>
            <pc:sldMk cId="3948557530" sldId="310"/>
            <ac:picMk id="6" creationId="{92ED9B82-DF06-47C9-A777-923189FEA64C}"/>
          </ac:picMkLst>
        </pc:picChg>
        <pc:picChg chg="add del mod">
          <ac:chgData name="Gupta, Rimjhim" userId="31582a57-7b5d-4088-beff-0e27e3056456" providerId="ADAL" clId="{BA211BC2-D995-4563-9C5B-CA44D7902E58}" dt="2021-12-02T06:34:28.012" v="1312" actId="478"/>
          <ac:picMkLst>
            <pc:docMk/>
            <pc:sldMk cId="3948557530" sldId="310"/>
            <ac:picMk id="7" creationId="{B47B733C-8CDF-4D21-A8C2-99D42880D0F6}"/>
          </ac:picMkLst>
        </pc:picChg>
        <pc:picChg chg="add del mod">
          <ac:chgData name="Gupta, Rimjhim" userId="31582a57-7b5d-4088-beff-0e27e3056456" providerId="ADAL" clId="{BA211BC2-D995-4563-9C5B-CA44D7902E58}" dt="2021-12-02T06:34:35.316" v="1317" actId="478"/>
          <ac:picMkLst>
            <pc:docMk/>
            <pc:sldMk cId="3948557530" sldId="310"/>
            <ac:picMk id="9" creationId="{E9057B10-CF3E-466E-8357-3742FC895686}"/>
          </ac:picMkLst>
        </pc:picChg>
        <pc:picChg chg="add del mod">
          <ac:chgData name="Gupta, Rimjhim" userId="31582a57-7b5d-4088-beff-0e27e3056456" providerId="ADAL" clId="{BA211BC2-D995-4563-9C5B-CA44D7902E58}" dt="2021-12-02T06:34:22.015" v="1308" actId="478"/>
          <ac:picMkLst>
            <pc:docMk/>
            <pc:sldMk cId="3948557530" sldId="310"/>
            <ac:picMk id="15" creationId="{DB71457C-D859-4B38-8192-FB8B7AD36D9E}"/>
          </ac:picMkLst>
        </pc:picChg>
        <pc:picChg chg="add del mod">
          <ac:chgData name="Gupta, Rimjhim" userId="31582a57-7b5d-4088-beff-0e27e3056456" providerId="ADAL" clId="{BA211BC2-D995-4563-9C5B-CA44D7902E58}" dt="2021-12-02T06:39:23.182" v="1407" actId="1076"/>
          <ac:picMkLst>
            <pc:docMk/>
            <pc:sldMk cId="3948557530" sldId="310"/>
            <ac:picMk id="17" creationId="{AB7184E6-EF53-4E38-8999-F33CCF97026B}"/>
          </ac:picMkLst>
        </pc:picChg>
        <pc:picChg chg="add mod">
          <ac:chgData name="Gupta, Rimjhim" userId="31582a57-7b5d-4088-beff-0e27e3056456" providerId="ADAL" clId="{BA211BC2-D995-4563-9C5B-CA44D7902E58}" dt="2021-12-02T06:44:02.916" v="1573" actId="1076"/>
          <ac:picMkLst>
            <pc:docMk/>
            <pc:sldMk cId="3948557530" sldId="310"/>
            <ac:picMk id="20" creationId="{C94E2D95-E7C8-44BB-AE06-22AB64991894}"/>
          </ac:picMkLst>
        </pc:picChg>
        <pc:picChg chg="add mod">
          <ac:chgData name="Gupta, Rimjhim" userId="31582a57-7b5d-4088-beff-0e27e3056456" providerId="ADAL" clId="{BA211BC2-D995-4563-9C5B-CA44D7902E58}" dt="2021-12-02T06:45:08.124" v="1587" actId="14100"/>
          <ac:picMkLst>
            <pc:docMk/>
            <pc:sldMk cId="3948557530" sldId="310"/>
            <ac:picMk id="28" creationId="{A54030AC-FA5E-4DCD-BF36-B42B48804347}"/>
          </ac:picMkLst>
        </pc:picChg>
      </pc:sldChg>
      <pc:sldChg chg="addSp modSp add mod ord">
        <pc:chgData name="Gupta, Rimjhim" userId="31582a57-7b5d-4088-beff-0e27e3056456" providerId="ADAL" clId="{BA211BC2-D995-4563-9C5B-CA44D7902E58}" dt="2021-12-02T06:34:15.143" v="1304"/>
        <pc:sldMkLst>
          <pc:docMk/>
          <pc:sldMk cId="4264533969" sldId="311"/>
        </pc:sldMkLst>
        <pc:spChg chg="add mod">
          <ac:chgData name="Gupta, Rimjhim" userId="31582a57-7b5d-4088-beff-0e27e3056456" providerId="ADAL" clId="{BA211BC2-D995-4563-9C5B-CA44D7902E58}" dt="2021-12-02T06:33:31.835" v="1292" actId="14100"/>
          <ac:spMkLst>
            <pc:docMk/>
            <pc:sldMk cId="4264533969" sldId="311"/>
            <ac:spMk id="2" creationId="{A6DA0EEB-69DD-448C-AEE3-D19146F5ECED}"/>
          </ac:spMkLst>
        </pc:spChg>
        <pc:spChg chg="mod">
          <ac:chgData name="Gupta, Rimjhim" userId="31582a57-7b5d-4088-beff-0e27e3056456" providerId="ADAL" clId="{BA211BC2-D995-4563-9C5B-CA44D7902E58}" dt="2021-12-02T06:33:57.267" v="1301" actId="1076"/>
          <ac:spMkLst>
            <pc:docMk/>
            <pc:sldMk cId="4264533969" sldId="311"/>
            <ac:spMk id="5" creationId="{2C5535C3-6A22-4744-A80B-D67F7E39ACDD}"/>
          </ac:spMkLst>
        </pc:spChg>
        <pc:spChg chg="mod">
          <ac:chgData name="Gupta, Rimjhim" userId="31582a57-7b5d-4088-beff-0e27e3056456" providerId="ADAL" clId="{BA211BC2-D995-4563-9C5B-CA44D7902E58}" dt="2021-12-02T06:33:15.422" v="1288" actId="1076"/>
          <ac:spMkLst>
            <pc:docMk/>
            <pc:sldMk cId="4264533969" sldId="311"/>
            <ac:spMk id="11" creationId="{0B567B03-CB06-45BA-8446-B00326FC61F0}"/>
          </ac:spMkLst>
        </pc:spChg>
        <pc:spChg chg="mod">
          <ac:chgData name="Gupta, Rimjhim" userId="31582a57-7b5d-4088-beff-0e27e3056456" providerId="ADAL" clId="{BA211BC2-D995-4563-9C5B-CA44D7902E58}" dt="2021-12-02T06:34:01.358" v="1302" actId="1076"/>
          <ac:spMkLst>
            <pc:docMk/>
            <pc:sldMk cId="4264533969" sldId="311"/>
            <ac:spMk id="12" creationId="{8C84B54D-BD5E-488B-93D8-988D84942C5B}"/>
          </ac:spMkLst>
        </pc:spChg>
        <pc:picChg chg="mod">
          <ac:chgData name="Gupta, Rimjhim" userId="31582a57-7b5d-4088-beff-0e27e3056456" providerId="ADAL" clId="{BA211BC2-D995-4563-9C5B-CA44D7902E58}" dt="2021-12-02T06:33:18.910" v="1289" actId="1076"/>
          <ac:picMkLst>
            <pc:docMk/>
            <pc:sldMk cId="4264533969" sldId="311"/>
            <ac:picMk id="15" creationId="{DB71457C-D859-4B38-8192-FB8B7AD36D9E}"/>
          </ac:picMkLst>
        </pc:picChg>
      </pc:sldChg>
      <pc:sldChg chg="addSp delSp modSp mod">
        <pc:chgData name="Gupta, Rimjhim" userId="31582a57-7b5d-4088-beff-0e27e3056456" providerId="ADAL" clId="{BA211BC2-D995-4563-9C5B-CA44D7902E58}" dt="2021-12-02T07:17:59.746" v="1954" actId="1076"/>
        <pc:sldMkLst>
          <pc:docMk/>
          <pc:sldMk cId="569795562" sldId="312"/>
        </pc:sldMkLst>
        <pc:spChg chg="mod">
          <ac:chgData name="Gupta, Rimjhim" userId="31582a57-7b5d-4088-beff-0e27e3056456" providerId="ADAL" clId="{BA211BC2-D995-4563-9C5B-CA44D7902E58}" dt="2021-12-02T07:17:42.468" v="1948" actId="1076"/>
          <ac:spMkLst>
            <pc:docMk/>
            <pc:sldMk cId="569795562" sldId="312"/>
            <ac:spMk id="4" creationId="{DFCABFBA-A22B-45A0-8D48-893B224C6A32}"/>
          </ac:spMkLst>
        </pc:spChg>
        <pc:spChg chg="add mod">
          <ac:chgData name="Gupta, Rimjhim" userId="31582a57-7b5d-4088-beff-0e27e3056456" providerId="ADAL" clId="{BA211BC2-D995-4563-9C5B-CA44D7902E58}" dt="2021-12-02T07:17:34.735" v="1945" actId="1076"/>
          <ac:spMkLst>
            <pc:docMk/>
            <pc:sldMk cId="569795562" sldId="312"/>
            <ac:spMk id="11" creationId="{E13D8F03-64C2-467E-B2E7-117DB9E0663F}"/>
          </ac:spMkLst>
        </pc:spChg>
        <pc:spChg chg="add mod">
          <ac:chgData name="Gupta, Rimjhim" userId="31582a57-7b5d-4088-beff-0e27e3056456" providerId="ADAL" clId="{BA211BC2-D995-4563-9C5B-CA44D7902E58}" dt="2021-12-02T07:17:50.136" v="1950" actId="14100"/>
          <ac:spMkLst>
            <pc:docMk/>
            <pc:sldMk cId="569795562" sldId="312"/>
            <ac:spMk id="15" creationId="{B4D887E2-9A6E-415E-9A2D-D6652E33A671}"/>
          </ac:spMkLst>
        </pc:spChg>
        <pc:spChg chg="add mod">
          <ac:chgData name="Gupta, Rimjhim" userId="31582a57-7b5d-4088-beff-0e27e3056456" providerId="ADAL" clId="{BA211BC2-D995-4563-9C5B-CA44D7902E58}" dt="2021-12-02T07:17:59.746" v="1954" actId="1076"/>
          <ac:spMkLst>
            <pc:docMk/>
            <pc:sldMk cId="569795562" sldId="312"/>
            <ac:spMk id="16" creationId="{26EF9079-5A14-43E2-A5AA-6DB6A955952D}"/>
          </ac:spMkLst>
        </pc:spChg>
        <pc:picChg chg="mod">
          <ac:chgData name="Gupta, Rimjhim" userId="31582a57-7b5d-4088-beff-0e27e3056456" providerId="ADAL" clId="{BA211BC2-D995-4563-9C5B-CA44D7902E58}" dt="2021-12-02T07:17:39.509" v="1947" actId="14100"/>
          <ac:picMkLst>
            <pc:docMk/>
            <pc:sldMk cId="569795562" sldId="312"/>
            <ac:picMk id="2" creationId="{82F090B5-0508-4AE2-8527-684CB01099F7}"/>
          </ac:picMkLst>
        </pc:picChg>
        <pc:picChg chg="del">
          <ac:chgData name="Gupta, Rimjhim" userId="31582a57-7b5d-4088-beff-0e27e3056456" providerId="ADAL" clId="{BA211BC2-D995-4563-9C5B-CA44D7902E58}" dt="2021-12-02T07:14:10.691" v="1872" actId="478"/>
          <ac:picMkLst>
            <pc:docMk/>
            <pc:sldMk cId="569795562" sldId="312"/>
            <ac:picMk id="3" creationId="{8DCABD18-6503-416C-B897-9D7D9F8A12A8}"/>
          </ac:picMkLst>
        </pc:picChg>
        <pc:picChg chg="del mod">
          <ac:chgData name="Gupta, Rimjhim" userId="31582a57-7b5d-4088-beff-0e27e3056456" providerId="ADAL" clId="{BA211BC2-D995-4563-9C5B-CA44D7902E58}" dt="2021-12-02T07:14:42.954" v="1879" actId="478"/>
          <ac:picMkLst>
            <pc:docMk/>
            <pc:sldMk cId="569795562" sldId="312"/>
            <ac:picMk id="5" creationId="{DD27EECE-5509-4A66-88C0-0E8A6A420A06}"/>
          </ac:picMkLst>
        </pc:picChg>
        <pc:picChg chg="mod">
          <ac:chgData name="Gupta, Rimjhim" userId="31582a57-7b5d-4088-beff-0e27e3056456" providerId="ADAL" clId="{BA211BC2-D995-4563-9C5B-CA44D7902E58}" dt="2021-12-02T07:17:55.603" v="1952" actId="1076"/>
          <ac:picMkLst>
            <pc:docMk/>
            <pc:sldMk cId="569795562" sldId="312"/>
            <ac:picMk id="6" creationId="{437AF7EE-4210-411A-9F65-2C08526495CB}"/>
          </ac:picMkLst>
        </pc:picChg>
        <pc:picChg chg="mod">
          <ac:chgData name="Gupta, Rimjhim" userId="31582a57-7b5d-4088-beff-0e27e3056456" providerId="ADAL" clId="{BA211BC2-D995-4563-9C5B-CA44D7902E58}" dt="2021-12-02T07:17:54.115" v="1951" actId="1076"/>
          <ac:picMkLst>
            <pc:docMk/>
            <pc:sldMk cId="569795562" sldId="312"/>
            <ac:picMk id="8" creationId="{D09A00B3-467A-478C-98E7-0DB1DE77B819}"/>
          </ac:picMkLst>
        </pc:picChg>
        <pc:picChg chg="add del mod">
          <ac:chgData name="Gupta, Rimjhim" userId="31582a57-7b5d-4088-beff-0e27e3056456" providerId="ADAL" clId="{BA211BC2-D995-4563-9C5B-CA44D7902E58}" dt="2021-12-02T07:12:45.863" v="1835"/>
          <ac:picMkLst>
            <pc:docMk/>
            <pc:sldMk cId="569795562" sldId="312"/>
            <ac:picMk id="9" creationId="{6FD4A5A0-B154-4E8F-8B0C-C240B334B07B}"/>
          </ac:picMkLst>
        </pc:picChg>
        <pc:picChg chg="add mod">
          <ac:chgData name="Gupta, Rimjhim" userId="31582a57-7b5d-4088-beff-0e27e3056456" providerId="ADAL" clId="{BA211BC2-D995-4563-9C5B-CA44D7902E58}" dt="2021-12-02T07:17:26.293" v="1943" actId="1076"/>
          <ac:picMkLst>
            <pc:docMk/>
            <pc:sldMk cId="569795562" sldId="312"/>
            <ac:picMk id="13" creationId="{494FD7FA-8A2F-4C91-9E07-3CB7BAEC0512}"/>
          </ac:picMkLst>
        </pc:picChg>
      </pc:sldChg>
      <pc:sldChg chg="addSp modSp mod">
        <pc:chgData name="Gupta, Rimjhim" userId="31582a57-7b5d-4088-beff-0e27e3056456" providerId="ADAL" clId="{BA211BC2-D995-4563-9C5B-CA44D7902E58}" dt="2021-12-02T07:21:33.989" v="2064" actId="123"/>
        <pc:sldMkLst>
          <pc:docMk/>
          <pc:sldMk cId="2067608091" sldId="313"/>
        </pc:sldMkLst>
        <pc:spChg chg="mod">
          <ac:chgData name="Gupta, Rimjhim" userId="31582a57-7b5d-4088-beff-0e27e3056456" providerId="ADAL" clId="{BA211BC2-D995-4563-9C5B-CA44D7902E58}" dt="2021-12-02T07:21:33.989" v="2064" actId="123"/>
          <ac:spMkLst>
            <pc:docMk/>
            <pc:sldMk cId="2067608091" sldId="313"/>
            <ac:spMk id="15" creationId="{E51EB5A1-D13F-4D83-9759-143227A4298E}"/>
          </ac:spMkLst>
        </pc:spChg>
        <pc:spChg chg="add mod">
          <ac:chgData name="Gupta, Rimjhim" userId="31582a57-7b5d-4088-beff-0e27e3056456" providerId="ADAL" clId="{BA211BC2-D995-4563-9C5B-CA44D7902E58}" dt="2021-12-02T07:18:48.031" v="1970" actId="14100"/>
          <ac:spMkLst>
            <pc:docMk/>
            <pc:sldMk cId="2067608091" sldId="313"/>
            <ac:spMk id="17" creationId="{85C685B3-7BF2-4B42-9F1F-26131C3B9F96}"/>
          </ac:spMkLst>
        </pc:spChg>
        <pc:spChg chg="add mod">
          <ac:chgData name="Gupta, Rimjhim" userId="31582a57-7b5d-4088-beff-0e27e3056456" providerId="ADAL" clId="{BA211BC2-D995-4563-9C5B-CA44D7902E58}" dt="2021-12-02T07:19:56.448" v="2028" actId="14100"/>
          <ac:spMkLst>
            <pc:docMk/>
            <pc:sldMk cId="2067608091" sldId="313"/>
            <ac:spMk id="19" creationId="{EB92F890-86B4-486A-B275-9BC6929142A9}"/>
          </ac:spMkLst>
        </pc:spChg>
        <pc:spChg chg="add mod">
          <ac:chgData name="Gupta, Rimjhim" userId="31582a57-7b5d-4088-beff-0e27e3056456" providerId="ADAL" clId="{BA211BC2-D995-4563-9C5B-CA44D7902E58}" dt="2021-12-02T07:21:08.958" v="2060" actId="14100"/>
          <ac:spMkLst>
            <pc:docMk/>
            <pc:sldMk cId="2067608091" sldId="313"/>
            <ac:spMk id="21" creationId="{A3F9FB55-BAEE-450E-B9EB-4B738B1CD179}"/>
          </ac:spMkLst>
        </pc:spChg>
        <pc:picChg chg="mod">
          <ac:chgData name="Gupta, Rimjhim" userId="31582a57-7b5d-4088-beff-0e27e3056456" providerId="ADAL" clId="{BA211BC2-D995-4563-9C5B-CA44D7902E58}" dt="2021-12-02T07:19:10.014" v="1972" actId="14100"/>
          <ac:picMkLst>
            <pc:docMk/>
            <pc:sldMk cId="2067608091" sldId="313"/>
            <ac:picMk id="7" creationId="{8C6D4361-AD4A-40EC-80B5-A6637533AC84}"/>
          </ac:picMkLst>
        </pc:picChg>
        <pc:picChg chg="mod">
          <ac:chgData name="Gupta, Rimjhim" userId="31582a57-7b5d-4088-beff-0e27e3056456" providerId="ADAL" clId="{BA211BC2-D995-4563-9C5B-CA44D7902E58}" dt="2021-12-02T07:19:12.672" v="1973" actId="14100"/>
          <ac:picMkLst>
            <pc:docMk/>
            <pc:sldMk cId="2067608091" sldId="313"/>
            <ac:picMk id="9" creationId="{0014EFB6-F910-4DEB-9C37-EC114D79C650}"/>
          </ac:picMkLst>
        </pc:picChg>
        <pc:picChg chg="mod">
          <ac:chgData name="Gupta, Rimjhim" userId="31582a57-7b5d-4088-beff-0e27e3056456" providerId="ADAL" clId="{BA211BC2-D995-4563-9C5B-CA44D7902E58}" dt="2021-12-02T07:20:55.185" v="2056" actId="14100"/>
          <ac:picMkLst>
            <pc:docMk/>
            <pc:sldMk cId="2067608091" sldId="313"/>
            <ac:picMk id="10" creationId="{AD3BD0D4-AD29-43D8-ABA7-1822AAE507D7}"/>
          </ac:picMkLst>
        </pc:picChg>
        <pc:picChg chg="mod">
          <ac:chgData name="Gupta, Rimjhim" userId="31582a57-7b5d-4088-beff-0e27e3056456" providerId="ADAL" clId="{BA211BC2-D995-4563-9C5B-CA44D7902E58}" dt="2021-12-02T07:20:57.311" v="2057" actId="14100"/>
          <ac:picMkLst>
            <pc:docMk/>
            <pc:sldMk cId="2067608091" sldId="313"/>
            <ac:picMk id="11" creationId="{159362F7-5F65-4890-A690-785FCD01F9E9}"/>
          </ac:picMkLst>
        </pc:picChg>
        <pc:picChg chg="mod">
          <ac:chgData name="Gupta, Rimjhim" userId="31582a57-7b5d-4088-beff-0e27e3056456" providerId="ADAL" clId="{BA211BC2-D995-4563-9C5B-CA44D7902E58}" dt="2021-12-02T07:21:06.647" v="2059" actId="1076"/>
          <ac:picMkLst>
            <pc:docMk/>
            <pc:sldMk cId="2067608091" sldId="313"/>
            <ac:picMk id="14" creationId="{91F609C6-745B-4974-AD18-E47693FE43BA}"/>
          </ac:picMkLst>
        </pc:picChg>
      </pc:sldChg>
      <pc:sldChg chg="add del">
        <pc:chgData name="Gupta, Rimjhim" userId="31582a57-7b5d-4088-beff-0e27e3056456" providerId="ADAL" clId="{BA211BC2-D995-4563-9C5B-CA44D7902E58}" dt="2021-12-02T07:08:31.529" v="1771" actId="2696"/>
        <pc:sldMkLst>
          <pc:docMk/>
          <pc:sldMk cId="1270190197" sldId="314"/>
        </pc:sldMkLst>
      </pc:sldChg>
      <pc:sldChg chg="add del">
        <pc:chgData name="Gupta, Rimjhim" userId="31582a57-7b5d-4088-beff-0e27e3056456" providerId="ADAL" clId="{BA211BC2-D995-4563-9C5B-CA44D7902E58}" dt="2021-12-02T05:20:26.876" v="290"/>
        <pc:sldMkLst>
          <pc:docMk/>
          <pc:sldMk cId="2574034713" sldId="710"/>
        </pc:sldMkLst>
      </pc:sldChg>
    </pc:docChg>
  </pc:docChgLst>
  <pc:docChgLst>
    <pc:chgData name="Patil, Narayani Arun" userId="S::narapatil@deloitte.com::85882148-f408-43f2-b4aa-e89ae4b2aca8" providerId="AD" clId="Web-{FDC50380-5CD1-4116-F390-12CDFF23B001}"/>
    <pc:docChg chg="addSld modSld">
      <pc:chgData name="Patil, Narayani Arun" userId="S::narapatil@deloitte.com::85882148-f408-43f2-b4aa-e89ae4b2aca8" providerId="AD" clId="Web-{FDC50380-5CD1-4116-F390-12CDFF23B001}" dt="2021-12-01T12:12:32.355" v="79" actId="1076"/>
      <pc:docMkLst>
        <pc:docMk/>
      </pc:docMkLst>
      <pc:sldChg chg="addSp delSp modSp">
        <pc:chgData name="Patil, Narayani Arun" userId="S::narapatil@deloitte.com::85882148-f408-43f2-b4aa-e89ae4b2aca8" providerId="AD" clId="Web-{FDC50380-5CD1-4116-F390-12CDFF23B001}" dt="2021-12-01T12:12:21.339" v="76" actId="1076"/>
        <pc:sldMkLst>
          <pc:docMk/>
          <pc:sldMk cId="103704340" sldId="292"/>
        </pc:sldMkLst>
        <pc:spChg chg="add del mod">
          <ac:chgData name="Patil, Narayani Arun" userId="S::narapatil@deloitte.com::85882148-f408-43f2-b4aa-e89ae4b2aca8" providerId="AD" clId="Web-{FDC50380-5CD1-4116-F390-12CDFF23B001}" dt="2021-12-01T12:09:35.570" v="28"/>
          <ac:spMkLst>
            <pc:docMk/>
            <pc:sldMk cId="103704340" sldId="292"/>
            <ac:spMk id="3" creationId="{E3C30EF0-3FD6-459C-BF4F-79B5285ABB35}"/>
          </ac:spMkLst>
        </pc:spChg>
        <pc:spChg chg="add mod">
          <ac:chgData name="Patil, Narayani Arun" userId="S::narapatil@deloitte.com::85882148-f408-43f2-b4aa-e89ae4b2aca8" providerId="AD" clId="Web-{FDC50380-5CD1-4116-F390-12CDFF23B001}" dt="2021-12-01T12:12:16.745" v="75" actId="1076"/>
          <ac:spMkLst>
            <pc:docMk/>
            <pc:sldMk cId="103704340" sldId="292"/>
            <ac:spMk id="4" creationId="{B79AA231-AAE1-4DBE-8FCC-C8E02D0F0C57}"/>
          </ac:spMkLst>
        </pc:spChg>
        <pc:cxnChg chg="add mod">
          <ac:chgData name="Patil, Narayani Arun" userId="S::narapatil@deloitte.com::85882148-f408-43f2-b4aa-e89ae4b2aca8" providerId="AD" clId="Web-{FDC50380-5CD1-4116-F390-12CDFF23B001}" dt="2021-12-01T12:12:21.339" v="76" actId="1076"/>
          <ac:cxnSpMkLst>
            <pc:docMk/>
            <pc:sldMk cId="103704340" sldId="292"/>
            <ac:cxnSpMk id="2" creationId="{907C814D-FB15-418A-9DF5-ABD2BDD3F967}"/>
          </ac:cxnSpMkLst>
        </pc:cxnChg>
      </pc:sldChg>
      <pc:sldChg chg="modSp add replId">
        <pc:chgData name="Patil, Narayani Arun" userId="S::narapatil@deloitte.com::85882148-f408-43f2-b4aa-e89ae4b2aca8" providerId="AD" clId="Web-{FDC50380-5CD1-4116-F390-12CDFF23B001}" dt="2021-12-01T12:12:32.355" v="79" actId="1076"/>
        <pc:sldMkLst>
          <pc:docMk/>
          <pc:sldMk cId="925477416" sldId="293"/>
        </pc:sldMkLst>
        <pc:spChg chg="mod">
          <ac:chgData name="Patil, Narayani Arun" userId="S::narapatil@deloitte.com::85882148-f408-43f2-b4aa-e89ae4b2aca8" providerId="AD" clId="Web-{FDC50380-5CD1-4116-F390-12CDFF23B001}" dt="2021-12-01T12:11:42.354" v="68" actId="20577"/>
          <ac:spMkLst>
            <pc:docMk/>
            <pc:sldMk cId="925477416" sldId="293"/>
            <ac:spMk id="4" creationId="{B79AA231-AAE1-4DBE-8FCC-C8E02D0F0C57}"/>
          </ac:spMkLst>
        </pc:spChg>
        <pc:cxnChg chg="mod">
          <ac:chgData name="Patil, Narayani Arun" userId="S::narapatil@deloitte.com::85882148-f408-43f2-b4aa-e89ae4b2aca8" providerId="AD" clId="Web-{FDC50380-5CD1-4116-F390-12CDFF23B001}" dt="2021-12-01T12:12:32.355" v="79" actId="1076"/>
          <ac:cxnSpMkLst>
            <pc:docMk/>
            <pc:sldMk cId="925477416" sldId="293"/>
            <ac:cxnSpMk id="2" creationId="{907C814D-FB15-418A-9DF5-ABD2BDD3F967}"/>
          </ac:cxnSpMkLst>
        </pc:cxnChg>
      </pc:sldChg>
      <pc:sldChg chg="modSp add replId">
        <pc:chgData name="Patil, Narayani Arun" userId="S::narapatil@deloitte.com::85882148-f408-43f2-b4aa-e89ae4b2aca8" providerId="AD" clId="Web-{FDC50380-5CD1-4116-F390-12CDFF23B001}" dt="2021-12-01T12:12:27.418" v="78" actId="1076"/>
        <pc:sldMkLst>
          <pc:docMk/>
          <pc:sldMk cId="3298235244" sldId="294"/>
        </pc:sldMkLst>
        <pc:spChg chg="mod">
          <ac:chgData name="Patil, Narayani Arun" userId="S::narapatil@deloitte.com::85882148-f408-43f2-b4aa-e89ae4b2aca8" providerId="AD" clId="Web-{FDC50380-5CD1-4116-F390-12CDFF23B001}" dt="2021-12-01T12:12:27.418" v="78" actId="1076"/>
          <ac:spMkLst>
            <pc:docMk/>
            <pc:sldMk cId="3298235244" sldId="294"/>
            <ac:spMk id="4" creationId="{B79AA231-AAE1-4DBE-8FCC-C8E02D0F0C57}"/>
          </ac:spMkLst>
        </pc:spChg>
        <pc:cxnChg chg="mod">
          <ac:chgData name="Patil, Narayani Arun" userId="S::narapatil@deloitte.com::85882148-f408-43f2-b4aa-e89ae4b2aca8" providerId="AD" clId="Web-{FDC50380-5CD1-4116-F390-12CDFF23B001}" dt="2021-12-01T12:12:24.902" v="77" actId="1076"/>
          <ac:cxnSpMkLst>
            <pc:docMk/>
            <pc:sldMk cId="3298235244" sldId="294"/>
            <ac:cxnSpMk id="2" creationId="{907C814D-FB15-418A-9DF5-ABD2BDD3F967}"/>
          </ac:cxnSpMkLst>
        </pc:cxnChg>
      </pc:sldChg>
    </pc:docChg>
  </pc:docChgLst>
  <pc:docChgLst>
    <pc:chgData name="Patil, Narayani Arun" userId="S::narapatil@deloitte.com::85882148-f408-43f2-b4aa-e89ae4b2aca8" providerId="AD" clId="Web-{7B63E7F8-E378-FC30-F0F4-6B4DA478F868}"/>
    <pc:docChg chg="modSld">
      <pc:chgData name="Patil, Narayani Arun" userId="S::narapatil@deloitte.com::85882148-f408-43f2-b4aa-e89ae4b2aca8" providerId="AD" clId="Web-{7B63E7F8-E378-FC30-F0F4-6B4DA478F868}" dt="2021-11-16T03:30:22.090" v="0" actId="1076"/>
      <pc:docMkLst>
        <pc:docMk/>
      </pc:docMkLst>
      <pc:sldChg chg="modSp">
        <pc:chgData name="Patil, Narayani Arun" userId="S::narapatil@deloitte.com::85882148-f408-43f2-b4aa-e89ae4b2aca8" providerId="AD" clId="Web-{7B63E7F8-E378-FC30-F0F4-6B4DA478F868}" dt="2021-11-16T03:30:22.090" v="0" actId="1076"/>
        <pc:sldMkLst>
          <pc:docMk/>
          <pc:sldMk cId="2013762829" sldId="285"/>
        </pc:sldMkLst>
        <pc:spChg chg="mod">
          <ac:chgData name="Patil, Narayani Arun" userId="S::narapatil@deloitte.com::85882148-f408-43f2-b4aa-e89ae4b2aca8" providerId="AD" clId="Web-{7B63E7F8-E378-FC30-F0F4-6B4DA478F868}" dt="2021-11-16T03:30:22.090" v="0" actId="1076"/>
          <ac:spMkLst>
            <pc:docMk/>
            <pc:sldMk cId="2013762829" sldId="285"/>
            <ac:spMk id="24" creationId="{501D098F-AF46-492A-B0A8-242F01B87641}"/>
          </ac:spMkLst>
        </pc:spChg>
      </pc:sldChg>
    </pc:docChg>
  </pc:docChgLst>
  <pc:docChgLst>
    <pc:chgData name="Patil, Narayani Arun" userId="S::narapatil@deloitte.com::85882148-f408-43f2-b4aa-e89ae4b2aca8" providerId="AD" clId="Web-{9444E05C-A7F2-C168-23F6-C0EA203166DC}"/>
    <pc:docChg chg="modSld">
      <pc:chgData name="Patil, Narayani Arun" userId="S::narapatil@deloitte.com::85882148-f408-43f2-b4aa-e89ae4b2aca8" providerId="AD" clId="Web-{9444E05C-A7F2-C168-23F6-C0EA203166DC}" dt="2021-11-16T12:07:01.926" v="96" actId="20577"/>
      <pc:docMkLst>
        <pc:docMk/>
      </pc:docMkLst>
      <pc:sldChg chg="modSp">
        <pc:chgData name="Patil, Narayani Arun" userId="S::narapatil@deloitte.com::85882148-f408-43f2-b4aa-e89ae4b2aca8" providerId="AD" clId="Web-{9444E05C-A7F2-C168-23F6-C0EA203166DC}" dt="2021-11-16T12:07:01.926" v="96" actId="20577"/>
        <pc:sldMkLst>
          <pc:docMk/>
          <pc:sldMk cId="581607160" sldId="283"/>
        </pc:sldMkLst>
        <pc:spChg chg="mod">
          <ac:chgData name="Patil, Narayani Arun" userId="S::narapatil@deloitte.com::85882148-f408-43f2-b4aa-e89ae4b2aca8" providerId="AD" clId="Web-{9444E05C-A7F2-C168-23F6-C0EA203166DC}" dt="2021-11-16T12:07:01.926" v="96" actId="20577"/>
          <ac:spMkLst>
            <pc:docMk/>
            <pc:sldMk cId="581607160" sldId="283"/>
            <ac:spMk id="9" creationId="{B7562F85-B3CF-42A6-B94D-1774C252499B}"/>
          </ac:spMkLst>
        </pc:spChg>
        <pc:picChg chg="mod">
          <ac:chgData name="Patil, Narayani Arun" userId="S::narapatil@deloitte.com::85882148-f408-43f2-b4aa-e89ae4b2aca8" providerId="AD" clId="Web-{9444E05C-A7F2-C168-23F6-C0EA203166DC}" dt="2021-11-16T12:03:55.951" v="1" actId="14100"/>
          <ac:picMkLst>
            <pc:docMk/>
            <pc:sldMk cId="581607160" sldId="283"/>
            <ac:picMk id="15" creationId="{D8C87175-718C-4714-921E-86D051ACD832}"/>
          </ac:picMkLst>
        </pc:picChg>
      </pc:sldChg>
    </pc:docChg>
  </pc:docChgLst>
  <pc:docChgLst>
    <pc:chgData name="Patil, Narayani Arun" userId="S::narapatil@deloitte.com::85882148-f408-43f2-b4aa-e89ae4b2aca8" providerId="AD" clId="Web-{46D2BABD-C826-79B5-6BF4-2A293DAB651F}"/>
    <pc:docChg chg="addSld delSld modSld sldOrd">
      <pc:chgData name="Patil, Narayani Arun" userId="S::narapatil@deloitte.com::85882148-f408-43f2-b4aa-e89ae4b2aca8" providerId="AD" clId="Web-{46D2BABD-C826-79B5-6BF4-2A293DAB651F}" dt="2021-11-15T10:57:34.435" v="556"/>
      <pc:docMkLst>
        <pc:docMk/>
      </pc:docMkLst>
      <pc:sldChg chg="modSp">
        <pc:chgData name="Patil, Narayani Arun" userId="S::narapatil@deloitte.com::85882148-f408-43f2-b4aa-e89ae4b2aca8" providerId="AD" clId="Web-{46D2BABD-C826-79B5-6BF4-2A293DAB651F}" dt="2021-11-15T09:47:30.477" v="65" actId="20577"/>
        <pc:sldMkLst>
          <pc:docMk/>
          <pc:sldMk cId="2781458050" sldId="262"/>
        </pc:sldMkLst>
        <pc:spChg chg="mod">
          <ac:chgData name="Patil, Narayani Arun" userId="S::narapatil@deloitte.com::85882148-f408-43f2-b4aa-e89ae4b2aca8" providerId="AD" clId="Web-{46D2BABD-C826-79B5-6BF4-2A293DAB651F}" dt="2021-11-15T09:47:30.477" v="65" actId="20577"/>
          <ac:spMkLst>
            <pc:docMk/>
            <pc:sldMk cId="2781458050" sldId="262"/>
            <ac:spMk id="4" creationId="{20ECFB49-882C-484F-AFE6-FE43B09DA863}"/>
          </ac:spMkLst>
        </pc:spChg>
      </pc:sldChg>
      <pc:sldChg chg="addSp delSp modSp ord">
        <pc:chgData name="Patil, Narayani Arun" userId="S::narapatil@deloitte.com::85882148-f408-43f2-b4aa-e89ae4b2aca8" providerId="AD" clId="Web-{46D2BABD-C826-79B5-6BF4-2A293DAB651F}" dt="2021-11-15T10:38:26.025" v="368" actId="1076"/>
        <pc:sldMkLst>
          <pc:docMk/>
          <pc:sldMk cId="3677515424" sldId="265"/>
        </pc:sldMkLst>
        <pc:spChg chg="add mod">
          <ac:chgData name="Patil, Narayani Arun" userId="S::narapatil@deloitte.com::85882148-f408-43f2-b4aa-e89ae4b2aca8" providerId="AD" clId="Web-{46D2BABD-C826-79B5-6BF4-2A293DAB651F}" dt="2021-11-15T10:37:08.462" v="352" actId="1076"/>
          <ac:spMkLst>
            <pc:docMk/>
            <pc:sldMk cId="3677515424" sldId="265"/>
            <ac:spMk id="4" creationId="{E6580249-1843-42AE-8AD5-77A33DFF968C}"/>
          </ac:spMkLst>
        </pc:spChg>
        <pc:spChg chg="add mod">
          <ac:chgData name="Patil, Narayani Arun" userId="S::narapatil@deloitte.com::85882148-f408-43f2-b4aa-e89ae4b2aca8" providerId="AD" clId="Web-{46D2BABD-C826-79B5-6BF4-2A293DAB651F}" dt="2021-11-15T10:38:26.025" v="368" actId="1076"/>
          <ac:spMkLst>
            <pc:docMk/>
            <pc:sldMk cId="3677515424" sldId="265"/>
            <ac:spMk id="5" creationId="{25B01B1D-E31D-49E0-B1DA-D15F8CA76834}"/>
          </ac:spMkLst>
        </pc:spChg>
        <pc:spChg chg="mod">
          <ac:chgData name="Patil, Narayani Arun" userId="S::narapatil@deloitte.com::85882148-f408-43f2-b4aa-e89ae4b2aca8" providerId="AD" clId="Web-{46D2BABD-C826-79B5-6BF4-2A293DAB651F}" dt="2021-11-15T10:37:44.650" v="358" actId="14100"/>
          <ac:spMkLst>
            <pc:docMk/>
            <pc:sldMk cId="3677515424" sldId="265"/>
            <ac:spMk id="8" creationId="{882C7F84-F4F6-449A-A24E-A58B64FBFD45}"/>
          </ac:spMkLst>
        </pc:spChg>
        <pc:picChg chg="add mod">
          <ac:chgData name="Patil, Narayani Arun" userId="S::narapatil@deloitte.com::85882148-f408-43f2-b4aa-e89ae4b2aca8" providerId="AD" clId="Web-{46D2BABD-C826-79B5-6BF4-2A293DAB651F}" dt="2021-11-15T10:37:47.134" v="359" actId="14100"/>
          <ac:picMkLst>
            <pc:docMk/>
            <pc:sldMk cId="3677515424" sldId="265"/>
            <ac:picMk id="2" creationId="{8E4BD8FF-E5DB-4405-B485-6B825C506AC2}"/>
          </ac:picMkLst>
        </pc:picChg>
        <pc:picChg chg="add del mod">
          <ac:chgData name="Patil, Narayani Arun" userId="S::narapatil@deloitte.com::85882148-f408-43f2-b4aa-e89ae4b2aca8" providerId="AD" clId="Web-{46D2BABD-C826-79B5-6BF4-2A293DAB651F}" dt="2021-11-15T10:35:30.789" v="317"/>
          <ac:picMkLst>
            <pc:docMk/>
            <pc:sldMk cId="3677515424" sldId="265"/>
            <ac:picMk id="3" creationId="{2AA16EF4-0C54-4B12-BFE6-0D84395CE113}"/>
          </ac:picMkLst>
        </pc:picChg>
        <pc:picChg chg="add mod">
          <ac:chgData name="Patil, Narayani Arun" userId="S::narapatil@deloitte.com::85882148-f408-43f2-b4aa-e89ae4b2aca8" providerId="AD" clId="Web-{46D2BABD-C826-79B5-6BF4-2A293DAB651F}" dt="2021-11-15T10:38:22.791" v="367" actId="1076"/>
          <ac:picMkLst>
            <pc:docMk/>
            <pc:sldMk cId="3677515424" sldId="265"/>
            <ac:picMk id="6" creationId="{33A8131B-A889-498A-84F2-3FE032E44001}"/>
          </ac:picMkLst>
        </pc:picChg>
      </pc:sldChg>
      <pc:sldChg chg="addSp delSp modSp ord">
        <pc:chgData name="Patil, Narayani Arun" userId="S::narapatil@deloitte.com::85882148-f408-43f2-b4aa-e89ae4b2aca8" providerId="AD" clId="Web-{46D2BABD-C826-79B5-6BF4-2A293DAB651F}" dt="2021-11-15T10:56:55.387" v="555" actId="14100"/>
        <pc:sldMkLst>
          <pc:docMk/>
          <pc:sldMk cId="2041994630" sldId="266"/>
        </pc:sldMkLst>
        <pc:spChg chg="add mod">
          <ac:chgData name="Patil, Narayani Arun" userId="S::narapatil@deloitte.com::85882148-f408-43f2-b4aa-e89ae4b2aca8" providerId="AD" clId="Web-{46D2BABD-C826-79B5-6BF4-2A293DAB651F}" dt="2021-11-15T10:52:15.774" v="518" actId="1076"/>
          <ac:spMkLst>
            <pc:docMk/>
            <pc:sldMk cId="2041994630" sldId="266"/>
            <ac:spMk id="4" creationId="{A58BFD96-88D3-40B4-90E7-B57EFBBA2F13}"/>
          </ac:spMkLst>
        </pc:spChg>
        <pc:spChg chg="add mod">
          <ac:chgData name="Patil, Narayani Arun" userId="S::narapatil@deloitte.com::85882148-f408-43f2-b4aa-e89ae4b2aca8" providerId="AD" clId="Web-{46D2BABD-C826-79B5-6BF4-2A293DAB651F}" dt="2021-11-15T10:54:54.995" v="528" actId="14100"/>
          <ac:spMkLst>
            <pc:docMk/>
            <pc:sldMk cId="2041994630" sldId="266"/>
            <ac:spMk id="7" creationId="{7E69CF87-B2CC-4018-89BF-9511729FD0AA}"/>
          </ac:spMkLst>
        </pc:spChg>
        <pc:spChg chg="add">
          <ac:chgData name="Patil, Narayani Arun" userId="S::narapatil@deloitte.com::85882148-f408-43f2-b4aa-e89ae4b2aca8" providerId="AD" clId="Web-{46D2BABD-C826-79B5-6BF4-2A293DAB651F}" dt="2021-11-15T10:49:03.209" v="478"/>
          <ac:spMkLst>
            <pc:docMk/>
            <pc:sldMk cId="2041994630" sldId="266"/>
            <ac:spMk id="8" creationId="{9180F74E-AE25-4A0D-B520-CDE2AAEA7386}"/>
          </ac:spMkLst>
        </pc:spChg>
        <pc:spChg chg="add mod">
          <ac:chgData name="Patil, Narayani Arun" userId="S::narapatil@deloitte.com::85882148-f408-43f2-b4aa-e89ae4b2aca8" providerId="AD" clId="Web-{46D2BABD-C826-79B5-6BF4-2A293DAB651F}" dt="2021-11-15T10:56:48.590" v="554" actId="1076"/>
          <ac:spMkLst>
            <pc:docMk/>
            <pc:sldMk cId="2041994630" sldId="266"/>
            <ac:spMk id="11" creationId="{2120F636-7FED-4D7F-9DAA-E11B26B0E651}"/>
          </ac:spMkLst>
        </pc:spChg>
        <pc:picChg chg="add del mod">
          <ac:chgData name="Patil, Narayani Arun" userId="S::narapatil@deloitte.com::85882148-f408-43f2-b4aa-e89ae4b2aca8" providerId="AD" clId="Web-{46D2BABD-C826-79B5-6BF4-2A293DAB651F}" dt="2021-11-15T10:45:54.175" v="417"/>
          <ac:picMkLst>
            <pc:docMk/>
            <pc:sldMk cId="2041994630" sldId="266"/>
            <ac:picMk id="2" creationId="{1AB8B511-B632-4321-8FDF-11575A04D0E9}"/>
          </ac:picMkLst>
        </pc:picChg>
        <pc:picChg chg="add del mod">
          <ac:chgData name="Patil, Narayani Arun" userId="S::narapatil@deloitte.com::85882148-f408-43f2-b4aa-e89ae4b2aca8" providerId="AD" clId="Web-{46D2BABD-C826-79B5-6BF4-2A293DAB651F}" dt="2021-11-15T10:47:16.755" v="438"/>
          <ac:picMkLst>
            <pc:docMk/>
            <pc:sldMk cId="2041994630" sldId="266"/>
            <ac:picMk id="5" creationId="{B249CFB4-D739-4BE2-AF50-C0CFB37FCB1A}"/>
          </ac:picMkLst>
        </pc:picChg>
        <pc:picChg chg="add mod">
          <ac:chgData name="Patil, Narayani Arun" userId="S::narapatil@deloitte.com::85882148-f408-43f2-b4aa-e89ae4b2aca8" providerId="AD" clId="Web-{46D2BABD-C826-79B5-6BF4-2A293DAB651F}" dt="2021-11-15T10:52:20.024" v="519" actId="14100"/>
          <ac:picMkLst>
            <pc:docMk/>
            <pc:sldMk cId="2041994630" sldId="266"/>
            <ac:picMk id="6" creationId="{77AF06E1-E510-4538-9DAD-D508D0A259A4}"/>
          </ac:picMkLst>
        </pc:picChg>
        <pc:picChg chg="add del mod">
          <ac:chgData name="Patil, Narayani Arun" userId="S::narapatil@deloitte.com::85882148-f408-43f2-b4aa-e89ae4b2aca8" providerId="AD" clId="Web-{46D2BABD-C826-79B5-6BF4-2A293DAB651F}" dt="2021-11-15T10:54:21.729" v="522"/>
          <ac:picMkLst>
            <pc:docMk/>
            <pc:sldMk cId="2041994630" sldId="266"/>
            <ac:picMk id="9" creationId="{07452B0B-F60C-4352-AEC8-6999EDA446DA}"/>
          </ac:picMkLst>
        </pc:picChg>
        <pc:picChg chg="add mod">
          <ac:chgData name="Patil, Narayani Arun" userId="S::narapatil@deloitte.com::85882148-f408-43f2-b4aa-e89ae4b2aca8" providerId="AD" clId="Web-{46D2BABD-C826-79B5-6BF4-2A293DAB651F}" dt="2021-11-15T10:56:55.387" v="555" actId="14100"/>
          <ac:picMkLst>
            <pc:docMk/>
            <pc:sldMk cId="2041994630" sldId="266"/>
            <ac:picMk id="10" creationId="{06FE862A-95E3-4EC9-B50F-1FE32C149807}"/>
          </ac:picMkLst>
        </pc:picChg>
      </pc:sldChg>
      <pc:sldChg chg="modSp del">
        <pc:chgData name="Patil, Narayani Arun" userId="S::narapatil@deloitte.com::85882148-f408-43f2-b4aa-e89ae4b2aca8" providerId="AD" clId="Web-{46D2BABD-C826-79B5-6BF4-2A293DAB651F}" dt="2021-11-15T09:37:33.469" v="29"/>
        <pc:sldMkLst>
          <pc:docMk/>
          <pc:sldMk cId="251784627" sldId="267"/>
        </pc:sldMkLst>
        <pc:spChg chg="mod">
          <ac:chgData name="Patil, Narayani Arun" userId="S::narapatil@deloitte.com::85882148-f408-43f2-b4aa-e89ae4b2aca8" providerId="AD" clId="Web-{46D2BABD-C826-79B5-6BF4-2A293DAB651F}" dt="2021-11-15T09:34:58.607" v="6" actId="20577"/>
          <ac:spMkLst>
            <pc:docMk/>
            <pc:sldMk cId="251784627" sldId="267"/>
            <ac:spMk id="2" creationId="{0A258456-B5CD-4DD1-BD35-6C7027AEDF96}"/>
          </ac:spMkLst>
        </pc:spChg>
      </pc:sldChg>
      <pc:sldChg chg="modSp del">
        <pc:chgData name="Patil, Narayani Arun" userId="S::narapatil@deloitte.com::85882148-f408-43f2-b4aa-e89ae4b2aca8" providerId="AD" clId="Web-{46D2BABD-C826-79B5-6BF4-2A293DAB651F}" dt="2021-11-15T09:38:01.438" v="35"/>
        <pc:sldMkLst>
          <pc:docMk/>
          <pc:sldMk cId="1206924803" sldId="268"/>
        </pc:sldMkLst>
        <pc:spChg chg="mod">
          <ac:chgData name="Patil, Narayani Arun" userId="S::narapatil@deloitte.com::85882148-f408-43f2-b4aa-e89ae4b2aca8" providerId="AD" clId="Web-{46D2BABD-C826-79B5-6BF4-2A293DAB651F}" dt="2021-11-15T09:37:55.438" v="34" actId="1076"/>
          <ac:spMkLst>
            <pc:docMk/>
            <pc:sldMk cId="1206924803" sldId="268"/>
            <ac:spMk id="2" creationId="{0A258456-B5CD-4DD1-BD35-6C7027AEDF96}"/>
          </ac:spMkLst>
        </pc:spChg>
      </pc:sldChg>
      <pc:sldChg chg="addSp delSp modSp del mod ord setBg">
        <pc:chgData name="Patil, Narayani Arun" userId="S::narapatil@deloitte.com::85882148-f408-43f2-b4aa-e89ae4b2aca8" providerId="AD" clId="Web-{46D2BABD-C826-79B5-6BF4-2A293DAB651F}" dt="2021-11-15T10:22:40.460" v="135"/>
        <pc:sldMkLst>
          <pc:docMk/>
          <pc:sldMk cId="355906116" sldId="269"/>
        </pc:sldMkLst>
        <pc:spChg chg="mod">
          <ac:chgData name="Patil, Narayani Arun" userId="S::narapatil@deloitte.com::85882148-f408-43f2-b4aa-e89ae4b2aca8" providerId="AD" clId="Web-{46D2BABD-C826-79B5-6BF4-2A293DAB651F}" dt="2021-11-15T10:05:52.572" v="81"/>
          <ac:spMkLst>
            <pc:docMk/>
            <pc:sldMk cId="355906116" sldId="269"/>
            <ac:spMk id="3" creationId="{52FC6BC2-AC6D-4A92-9A77-A5170D9E948A}"/>
          </ac:spMkLst>
        </pc:spChg>
        <pc:spChg chg="add">
          <ac:chgData name="Patil, Narayani Arun" userId="S::narapatil@deloitte.com::85882148-f408-43f2-b4aa-e89ae4b2aca8" providerId="AD" clId="Web-{46D2BABD-C826-79B5-6BF4-2A293DAB651F}" dt="2021-11-15T10:06:30.666" v="84"/>
          <ac:spMkLst>
            <pc:docMk/>
            <pc:sldMk cId="355906116" sldId="269"/>
            <ac:spMk id="5" creationId="{F60D70AA-4FEA-49F4-ACE1-4A74F6056666}"/>
          </ac:spMkLst>
        </pc:spChg>
        <pc:spChg chg="add">
          <ac:chgData name="Patil, Narayani Arun" userId="S::narapatil@deloitte.com::85882148-f408-43f2-b4aa-e89ae4b2aca8" providerId="AD" clId="Web-{46D2BABD-C826-79B5-6BF4-2A293DAB651F}" dt="2021-11-15T10:06:32.713" v="85"/>
          <ac:spMkLst>
            <pc:docMk/>
            <pc:sldMk cId="355906116" sldId="269"/>
            <ac:spMk id="6" creationId="{9A3C6551-C292-43D7-9BCB-F52921980061}"/>
          </ac:spMkLst>
        </pc:spChg>
        <pc:spChg chg="add">
          <ac:chgData name="Patil, Narayani Arun" userId="S::narapatil@deloitte.com::85882148-f408-43f2-b4aa-e89ae4b2aca8" providerId="AD" clId="Web-{46D2BABD-C826-79B5-6BF4-2A293DAB651F}" dt="2021-11-15T10:06:42.401" v="86"/>
          <ac:spMkLst>
            <pc:docMk/>
            <pc:sldMk cId="355906116" sldId="269"/>
            <ac:spMk id="8" creationId="{81EEFF8B-3F2A-4B66-BA90-05ED5E396B7D}"/>
          </ac:spMkLst>
        </pc:spChg>
        <pc:spChg chg="add del mod">
          <ac:chgData name="Patil, Narayani Arun" userId="S::narapatil@deloitte.com::85882148-f408-43f2-b4aa-e89ae4b2aca8" providerId="AD" clId="Web-{46D2BABD-C826-79B5-6BF4-2A293DAB651F}" dt="2021-11-15T10:22:24.101" v="133"/>
          <ac:spMkLst>
            <pc:docMk/>
            <pc:sldMk cId="355906116" sldId="269"/>
            <ac:spMk id="9" creationId="{2E63DBB2-81E1-49D1-BD74-71BC4D0ACAEE}"/>
          </ac:spMkLst>
        </pc:spChg>
        <pc:spChg chg="add del">
          <ac:chgData name="Patil, Narayani Arun" userId="S::narapatil@deloitte.com::85882148-f408-43f2-b4aa-e89ae4b2aca8" providerId="AD" clId="Web-{46D2BABD-C826-79B5-6BF4-2A293DAB651F}" dt="2021-11-15T10:05:52.572" v="81"/>
          <ac:spMkLst>
            <pc:docMk/>
            <pc:sldMk cId="355906116" sldId="269"/>
            <ac:spMk id="19" creationId="{0B00BF1A-DE31-418A-A8D6-94DD83A42694}"/>
          </ac:spMkLst>
        </pc:spChg>
        <pc:spChg chg="add del">
          <ac:chgData name="Patil, Narayani Arun" userId="S::narapatil@deloitte.com::85882148-f408-43f2-b4aa-e89ae4b2aca8" providerId="AD" clId="Web-{46D2BABD-C826-79B5-6BF4-2A293DAB651F}" dt="2021-11-15T10:05:52.572" v="81"/>
          <ac:spMkLst>
            <pc:docMk/>
            <pc:sldMk cId="355906116" sldId="269"/>
            <ac:spMk id="21" creationId="{5E44135C-8489-48D6-9DE0-01158CEC1D10}"/>
          </ac:spMkLst>
        </pc:spChg>
        <pc:spChg chg="add">
          <ac:chgData name="Patil, Narayani Arun" userId="S::narapatil@deloitte.com::85882148-f408-43f2-b4aa-e89ae4b2aca8" providerId="AD" clId="Web-{46D2BABD-C826-79B5-6BF4-2A293DAB651F}" dt="2021-11-15T10:05:52.572" v="81"/>
          <ac:spMkLst>
            <pc:docMk/>
            <pc:sldMk cId="355906116" sldId="269"/>
            <ac:spMk id="38" creationId="{DAD1F9B5-2C3A-4B3F-996B-5E8672EA84F0}"/>
          </ac:spMkLst>
        </pc:spChg>
        <pc:spChg chg="add del">
          <ac:chgData name="Patil, Narayani Arun" userId="S::narapatil@deloitte.com::85882148-f408-43f2-b4aa-e89ae4b2aca8" providerId="AD" clId="Web-{46D2BABD-C826-79B5-6BF4-2A293DAB651F}" dt="2021-11-15T10:05:52.556" v="80"/>
          <ac:spMkLst>
            <pc:docMk/>
            <pc:sldMk cId="355906116" sldId="269"/>
            <ac:spMk id="43" creationId="{DEB691E6-63E3-4A75-9D9D-5BA8445A6266}"/>
          </ac:spMkLst>
        </pc:spChg>
        <pc:spChg chg="add del">
          <ac:chgData name="Patil, Narayani Arun" userId="S::narapatil@deloitte.com::85882148-f408-43f2-b4aa-e89ae4b2aca8" providerId="AD" clId="Web-{46D2BABD-C826-79B5-6BF4-2A293DAB651F}" dt="2021-11-15T10:05:52.556" v="80"/>
          <ac:spMkLst>
            <pc:docMk/>
            <pc:sldMk cId="355906116" sldId="269"/>
            <ac:spMk id="45" creationId="{AF1034E9-B90D-4755-92EA-F1A8E68DC78A}"/>
          </ac:spMkLst>
        </pc:spChg>
        <pc:spChg chg="add">
          <ac:chgData name="Patil, Narayani Arun" userId="S::narapatil@deloitte.com::85882148-f408-43f2-b4aa-e89ae4b2aca8" providerId="AD" clId="Web-{46D2BABD-C826-79B5-6BF4-2A293DAB651F}" dt="2021-11-15T10:05:52.572" v="81"/>
          <ac:spMkLst>
            <pc:docMk/>
            <pc:sldMk cId="355906116" sldId="269"/>
            <ac:spMk id="52" creationId="{C5FC5FC8-167E-430A-B40D-F023A01C2B87}"/>
          </ac:spMkLst>
        </pc:spChg>
        <pc:grpChg chg="add del">
          <ac:chgData name="Patil, Narayani Arun" userId="S::narapatil@deloitte.com::85882148-f408-43f2-b4aa-e89ae4b2aca8" providerId="AD" clId="Web-{46D2BABD-C826-79B5-6BF4-2A293DAB651F}" dt="2021-11-15T10:05:52.572" v="81"/>
          <ac:grpSpMkLst>
            <pc:docMk/>
            <pc:sldMk cId="355906116" sldId="269"/>
            <ac:grpSpMk id="23" creationId="{C2EBB1E3-798E-4681-9571-598110EB76C0}"/>
          </ac:grpSpMkLst>
        </pc:grpChg>
        <pc:grpChg chg="add">
          <ac:chgData name="Patil, Narayani Arun" userId="S::narapatil@deloitte.com::85882148-f408-43f2-b4aa-e89ae4b2aca8" providerId="AD" clId="Web-{46D2BABD-C826-79B5-6BF4-2A293DAB651F}" dt="2021-11-15T10:05:52.572" v="81"/>
          <ac:grpSpMkLst>
            <pc:docMk/>
            <pc:sldMk cId="355906116" sldId="269"/>
            <ac:grpSpMk id="40" creationId="{A3EF1FB0-A56A-492B-8B00-FBD6CEF71CD4}"/>
          </ac:grpSpMkLst>
        </pc:grpChg>
        <pc:grpChg chg="add del">
          <ac:chgData name="Patil, Narayani Arun" userId="S::narapatil@deloitte.com::85882148-f408-43f2-b4aa-e89ae4b2aca8" providerId="AD" clId="Web-{46D2BABD-C826-79B5-6BF4-2A293DAB651F}" dt="2021-11-15T10:05:52.556" v="80"/>
          <ac:grpSpMkLst>
            <pc:docMk/>
            <pc:sldMk cId="355906116" sldId="269"/>
            <ac:grpSpMk id="47" creationId="{35549E03-44D3-4242-9AC1-B1379F361D46}"/>
          </ac:grpSpMkLst>
        </pc:grpChg>
        <pc:picChg chg="add del mod">
          <ac:chgData name="Patil, Narayani Arun" userId="S::narapatil@deloitte.com::85882148-f408-43f2-b4aa-e89ae4b2aca8" providerId="AD" clId="Web-{46D2BABD-C826-79B5-6BF4-2A293DAB651F}" dt="2021-11-15T10:05:40.134" v="76"/>
          <ac:picMkLst>
            <pc:docMk/>
            <pc:sldMk cId="355906116" sldId="269"/>
            <ac:picMk id="2" creationId="{8FB157FC-4BBD-41BC-8CB5-CB1896BA3677}"/>
          </ac:picMkLst>
        </pc:picChg>
        <pc:picChg chg="add del mod">
          <ac:chgData name="Patil, Narayani Arun" userId="S::narapatil@deloitte.com::85882148-f408-43f2-b4aa-e89ae4b2aca8" providerId="AD" clId="Web-{46D2BABD-C826-79B5-6BF4-2A293DAB651F}" dt="2021-11-15T10:22:31.726" v="134"/>
          <ac:picMkLst>
            <pc:docMk/>
            <pc:sldMk cId="355906116" sldId="269"/>
            <ac:picMk id="4" creationId="{1DD3FB15-301C-426E-8728-AB973E476B18}"/>
          </ac:picMkLst>
        </pc:picChg>
        <pc:cxnChg chg="add del">
          <ac:chgData name="Patil, Narayani Arun" userId="S::narapatil@deloitte.com::85882148-f408-43f2-b4aa-e89ae4b2aca8" providerId="AD" clId="Web-{46D2BABD-C826-79B5-6BF4-2A293DAB651F}" dt="2021-11-15T10:05:52.572" v="81"/>
          <ac:cxnSpMkLst>
            <pc:docMk/>
            <pc:sldMk cId="355906116" sldId="269"/>
            <ac:cxnSpMk id="7" creationId="{F9C6EDEF-A3BB-407B-9CDF-A7E5E5AE68C9}"/>
          </ac:cxnSpMkLst>
        </pc:cxnChg>
        <pc:cxnChg chg="add del">
          <ac:chgData name="Patil, Narayani Arun" userId="S::narapatil@deloitte.com::85882148-f408-43f2-b4aa-e89ae4b2aca8" providerId="AD" clId="Web-{46D2BABD-C826-79B5-6BF4-2A293DAB651F}" dt="2021-11-15T10:05:52.572" v="81"/>
          <ac:cxnSpMkLst>
            <pc:docMk/>
            <pc:sldMk cId="355906116" sldId="269"/>
            <ac:cxnSpMk id="11" creationId="{11AE95B9-B8B1-4D2E-827E-AE702FB672B9}"/>
          </ac:cxnSpMkLst>
        </pc:cxnChg>
        <pc:cxnChg chg="add del">
          <ac:chgData name="Patil, Narayani Arun" userId="S::narapatil@deloitte.com::85882148-f408-43f2-b4aa-e89ae4b2aca8" providerId="AD" clId="Web-{46D2BABD-C826-79B5-6BF4-2A293DAB651F}" dt="2021-11-15T10:05:52.572" v="81"/>
          <ac:cxnSpMkLst>
            <pc:docMk/>
            <pc:sldMk cId="355906116" sldId="269"/>
            <ac:cxnSpMk id="13" creationId="{9B96C491-9D12-4A1F-87C1-4087035C5295}"/>
          </ac:cxnSpMkLst>
        </pc:cxnChg>
        <pc:cxnChg chg="add del">
          <ac:chgData name="Patil, Narayani Arun" userId="S::narapatil@deloitte.com::85882148-f408-43f2-b4aa-e89ae4b2aca8" providerId="AD" clId="Web-{46D2BABD-C826-79B5-6BF4-2A293DAB651F}" dt="2021-11-15T10:05:52.572" v="81"/>
          <ac:cxnSpMkLst>
            <pc:docMk/>
            <pc:sldMk cId="355906116" sldId="269"/>
            <ac:cxnSpMk id="15" creationId="{1FFE5C4A-1546-4452-A19D-2A989D4BC40A}"/>
          </ac:cxnSpMkLst>
        </pc:cxnChg>
        <pc:cxnChg chg="add del">
          <ac:chgData name="Patil, Narayani Arun" userId="S::narapatil@deloitte.com::85882148-f408-43f2-b4aa-e89ae4b2aca8" providerId="AD" clId="Web-{46D2BABD-C826-79B5-6BF4-2A293DAB651F}" dt="2021-11-15T10:05:52.572" v="81"/>
          <ac:cxnSpMkLst>
            <pc:docMk/>
            <pc:sldMk cId="355906116" sldId="269"/>
            <ac:cxnSpMk id="17" creationId="{B148CBA6-F6FA-4167-BD0D-40D35561B2CA}"/>
          </ac:cxnSpMkLst>
        </pc:cxnChg>
        <pc:cxnChg chg="add">
          <ac:chgData name="Patil, Narayani Arun" userId="S::narapatil@deloitte.com::85882148-f408-43f2-b4aa-e89ae4b2aca8" providerId="AD" clId="Web-{46D2BABD-C826-79B5-6BF4-2A293DAB651F}" dt="2021-11-15T10:05:52.572" v="81"/>
          <ac:cxnSpMkLst>
            <pc:docMk/>
            <pc:sldMk cId="355906116" sldId="269"/>
            <ac:cxnSpMk id="30" creationId="{F9C6EDEF-A3BB-407B-9CDF-A7E5E5AE68C9}"/>
          </ac:cxnSpMkLst>
        </pc:cxnChg>
        <pc:cxnChg chg="add">
          <ac:chgData name="Patil, Narayani Arun" userId="S::narapatil@deloitte.com::85882148-f408-43f2-b4aa-e89ae4b2aca8" providerId="AD" clId="Web-{46D2BABD-C826-79B5-6BF4-2A293DAB651F}" dt="2021-11-15T10:05:52.572" v="81"/>
          <ac:cxnSpMkLst>
            <pc:docMk/>
            <pc:sldMk cId="355906116" sldId="269"/>
            <ac:cxnSpMk id="31" creationId="{11AE95B9-B8B1-4D2E-827E-AE702FB672B9}"/>
          </ac:cxnSpMkLst>
        </pc:cxnChg>
        <pc:cxnChg chg="add">
          <ac:chgData name="Patil, Narayani Arun" userId="S::narapatil@deloitte.com::85882148-f408-43f2-b4aa-e89ae4b2aca8" providerId="AD" clId="Web-{46D2BABD-C826-79B5-6BF4-2A293DAB651F}" dt="2021-11-15T10:05:52.572" v="81"/>
          <ac:cxnSpMkLst>
            <pc:docMk/>
            <pc:sldMk cId="355906116" sldId="269"/>
            <ac:cxnSpMk id="32" creationId="{9B96C491-9D12-4A1F-87C1-4087035C5295}"/>
          </ac:cxnSpMkLst>
        </pc:cxnChg>
        <pc:cxnChg chg="add del">
          <ac:chgData name="Patil, Narayani Arun" userId="S::narapatil@deloitte.com::85882148-f408-43f2-b4aa-e89ae4b2aca8" providerId="AD" clId="Web-{46D2BABD-C826-79B5-6BF4-2A293DAB651F}" dt="2021-11-15T10:05:52.556" v="80"/>
          <ac:cxnSpMkLst>
            <pc:docMk/>
            <pc:sldMk cId="355906116" sldId="269"/>
            <ac:cxnSpMk id="33" creationId="{F94D49AA-9F37-44B9-96E0-04EDD319811E}"/>
          </ac:cxnSpMkLst>
        </pc:cxnChg>
        <pc:cxnChg chg="add">
          <ac:chgData name="Patil, Narayani Arun" userId="S::narapatil@deloitte.com::85882148-f408-43f2-b4aa-e89ae4b2aca8" providerId="AD" clId="Web-{46D2BABD-C826-79B5-6BF4-2A293DAB651F}" dt="2021-11-15T10:05:52.572" v="81"/>
          <ac:cxnSpMkLst>
            <pc:docMk/>
            <pc:sldMk cId="355906116" sldId="269"/>
            <ac:cxnSpMk id="34" creationId="{1FFE5C4A-1546-4452-A19D-2A989D4BC40A}"/>
          </ac:cxnSpMkLst>
        </pc:cxnChg>
        <pc:cxnChg chg="add del">
          <ac:chgData name="Patil, Narayani Arun" userId="S::narapatil@deloitte.com::85882148-f408-43f2-b4aa-e89ae4b2aca8" providerId="AD" clId="Web-{46D2BABD-C826-79B5-6BF4-2A293DAB651F}" dt="2021-11-15T10:05:52.556" v="80"/>
          <ac:cxnSpMkLst>
            <pc:docMk/>
            <pc:sldMk cId="355906116" sldId="269"/>
            <ac:cxnSpMk id="35" creationId="{3C040A25-E89D-4C07-8F3A-4488FDC80556}"/>
          </ac:cxnSpMkLst>
        </pc:cxnChg>
        <pc:cxnChg chg="add">
          <ac:chgData name="Patil, Narayani Arun" userId="S::narapatil@deloitte.com::85882148-f408-43f2-b4aa-e89ae4b2aca8" providerId="AD" clId="Web-{46D2BABD-C826-79B5-6BF4-2A293DAB651F}" dt="2021-11-15T10:05:52.572" v="81"/>
          <ac:cxnSpMkLst>
            <pc:docMk/>
            <pc:sldMk cId="355906116" sldId="269"/>
            <ac:cxnSpMk id="36" creationId="{B148CBA6-F6FA-4167-BD0D-40D35561B2CA}"/>
          </ac:cxnSpMkLst>
        </pc:cxnChg>
        <pc:cxnChg chg="add del">
          <ac:chgData name="Patil, Narayani Arun" userId="S::narapatil@deloitte.com::85882148-f408-43f2-b4aa-e89ae4b2aca8" providerId="AD" clId="Web-{46D2BABD-C826-79B5-6BF4-2A293DAB651F}" dt="2021-11-15T10:05:52.556" v="80"/>
          <ac:cxnSpMkLst>
            <pc:docMk/>
            <pc:sldMk cId="355906116" sldId="269"/>
            <ac:cxnSpMk id="37" creationId="{CAFBD161-57CB-4CF9-B3BD-FE3C2B699752}"/>
          </ac:cxnSpMkLst>
        </pc:cxnChg>
        <pc:cxnChg chg="add del">
          <ac:chgData name="Patil, Narayani Arun" userId="S::narapatil@deloitte.com::85882148-f408-43f2-b4aa-e89ae4b2aca8" providerId="AD" clId="Web-{46D2BABD-C826-79B5-6BF4-2A293DAB651F}" dt="2021-11-15T10:05:52.556" v="80"/>
          <ac:cxnSpMkLst>
            <pc:docMk/>
            <pc:sldMk cId="355906116" sldId="269"/>
            <ac:cxnSpMk id="39" creationId="{B76076F8-5E8C-402A-A299-C0F6ED7E57DC}"/>
          </ac:cxnSpMkLst>
        </pc:cxnChg>
        <pc:cxnChg chg="add del">
          <ac:chgData name="Patil, Narayani Arun" userId="S::narapatil@deloitte.com::85882148-f408-43f2-b4aa-e89ae4b2aca8" providerId="AD" clId="Web-{46D2BABD-C826-79B5-6BF4-2A293DAB651F}" dt="2021-11-15T10:05:52.556" v="80"/>
          <ac:cxnSpMkLst>
            <pc:docMk/>
            <pc:sldMk cId="355906116" sldId="269"/>
            <ac:cxnSpMk id="41" creationId="{F5EB3E53-5C09-47B5-AFA2-9195087E0AFC}"/>
          </ac:cxnSpMkLst>
        </pc:cxnChg>
      </pc:sldChg>
      <pc:sldChg chg="modSp del">
        <pc:chgData name="Patil, Narayani Arun" userId="S::narapatil@deloitte.com::85882148-f408-43f2-b4aa-e89ae4b2aca8" providerId="AD" clId="Web-{46D2BABD-C826-79B5-6BF4-2A293DAB651F}" dt="2021-11-15T09:38:35.532" v="43"/>
        <pc:sldMkLst>
          <pc:docMk/>
          <pc:sldMk cId="3521290216" sldId="276"/>
        </pc:sldMkLst>
        <pc:spChg chg="mod">
          <ac:chgData name="Patil, Narayani Arun" userId="S::narapatil@deloitte.com::85882148-f408-43f2-b4aa-e89ae4b2aca8" providerId="AD" clId="Web-{46D2BABD-C826-79B5-6BF4-2A293DAB651F}" dt="2021-11-15T09:36:11.952" v="15" actId="14100"/>
          <ac:spMkLst>
            <pc:docMk/>
            <pc:sldMk cId="3521290216" sldId="276"/>
            <ac:spMk id="2" creationId="{0A258456-B5CD-4DD1-BD35-6C7027AEDF96}"/>
          </ac:spMkLst>
        </pc:spChg>
      </pc:sldChg>
      <pc:sldChg chg="modSp add del ord replId">
        <pc:chgData name="Patil, Narayani Arun" userId="S::narapatil@deloitte.com::85882148-f408-43f2-b4aa-e89ae4b2aca8" providerId="AD" clId="Web-{46D2BABD-C826-79B5-6BF4-2A293DAB651F}" dt="2021-11-15T10:57:34.435" v="556"/>
        <pc:sldMkLst>
          <pc:docMk/>
          <pc:sldMk cId="448395393" sldId="277"/>
        </pc:sldMkLst>
        <pc:spChg chg="mod">
          <ac:chgData name="Patil, Narayani Arun" userId="S::narapatil@deloitte.com::85882148-f408-43f2-b4aa-e89ae4b2aca8" providerId="AD" clId="Web-{46D2BABD-C826-79B5-6BF4-2A293DAB651F}" dt="2021-11-15T09:39:24.017" v="46" actId="20577"/>
          <ac:spMkLst>
            <pc:docMk/>
            <pc:sldMk cId="448395393" sldId="277"/>
            <ac:spMk id="2" creationId="{8D31CC8D-CB2C-41AE-BBBE-0B4BE3DB4A08}"/>
          </ac:spMkLst>
        </pc:spChg>
      </pc:sldChg>
      <pc:sldChg chg="modSp add ord replId">
        <pc:chgData name="Patil, Narayani Arun" userId="S::narapatil@deloitte.com::85882148-f408-43f2-b4aa-e89ae4b2aca8" providerId="AD" clId="Web-{46D2BABD-C826-79B5-6BF4-2A293DAB651F}" dt="2021-11-15T09:39:28.611" v="48" actId="20577"/>
        <pc:sldMkLst>
          <pc:docMk/>
          <pc:sldMk cId="2206948100" sldId="278"/>
        </pc:sldMkLst>
        <pc:spChg chg="mod">
          <ac:chgData name="Patil, Narayani Arun" userId="S::narapatil@deloitte.com::85882148-f408-43f2-b4aa-e89ae4b2aca8" providerId="AD" clId="Web-{46D2BABD-C826-79B5-6BF4-2A293DAB651F}" dt="2021-11-15T09:39:28.611" v="48" actId="20577"/>
          <ac:spMkLst>
            <pc:docMk/>
            <pc:sldMk cId="2206948100" sldId="278"/>
            <ac:spMk id="2" creationId="{8D31CC8D-CB2C-41AE-BBBE-0B4BE3DB4A08}"/>
          </ac:spMkLst>
        </pc:spChg>
      </pc:sldChg>
      <pc:sldChg chg="modSp add ord replId">
        <pc:chgData name="Patil, Narayani Arun" userId="S::narapatil@deloitte.com::85882148-f408-43f2-b4aa-e89ae4b2aca8" providerId="AD" clId="Web-{46D2BABD-C826-79B5-6BF4-2A293DAB651F}" dt="2021-11-15T09:39:34.142" v="50" actId="20577"/>
        <pc:sldMkLst>
          <pc:docMk/>
          <pc:sldMk cId="2738708149" sldId="279"/>
        </pc:sldMkLst>
        <pc:spChg chg="mod">
          <ac:chgData name="Patil, Narayani Arun" userId="S::narapatil@deloitte.com::85882148-f408-43f2-b4aa-e89ae4b2aca8" providerId="AD" clId="Web-{46D2BABD-C826-79B5-6BF4-2A293DAB651F}" dt="2021-11-15T09:39:34.142" v="50" actId="20577"/>
          <ac:spMkLst>
            <pc:docMk/>
            <pc:sldMk cId="2738708149" sldId="279"/>
            <ac:spMk id="2" creationId="{8D31CC8D-CB2C-41AE-BBBE-0B4BE3DB4A08}"/>
          </ac:spMkLst>
        </pc:spChg>
      </pc:sldChg>
      <pc:sldChg chg="modSp add ord replId">
        <pc:chgData name="Patil, Narayani Arun" userId="S::narapatil@deloitte.com::85882148-f408-43f2-b4aa-e89ae4b2aca8" providerId="AD" clId="Web-{46D2BABD-C826-79B5-6BF4-2A293DAB651F}" dt="2021-11-15T09:38:31.782" v="42" actId="20577"/>
        <pc:sldMkLst>
          <pc:docMk/>
          <pc:sldMk cId="4232556426" sldId="280"/>
        </pc:sldMkLst>
        <pc:spChg chg="mod">
          <ac:chgData name="Patil, Narayani Arun" userId="S::narapatil@deloitte.com::85882148-f408-43f2-b4aa-e89ae4b2aca8" providerId="AD" clId="Web-{46D2BABD-C826-79B5-6BF4-2A293DAB651F}" dt="2021-11-15T09:38:29.220" v="41" actId="20577"/>
          <ac:spMkLst>
            <pc:docMk/>
            <pc:sldMk cId="4232556426" sldId="280"/>
            <ac:spMk id="2" creationId="{0A258456-B5CD-4DD1-BD35-6C7027AEDF96}"/>
          </ac:spMkLst>
        </pc:spChg>
        <pc:spChg chg="mod">
          <ac:chgData name="Patil, Narayani Arun" userId="S::narapatil@deloitte.com::85882148-f408-43f2-b4aa-e89ae4b2aca8" providerId="AD" clId="Web-{46D2BABD-C826-79B5-6BF4-2A293DAB651F}" dt="2021-11-15T09:38:31.782" v="42" actId="20577"/>
          <ac:spMkLst>
            <pc:docMk/>
            <pc:sldMk cId="4232556426" sldId="280"/>
            <ac:spMk id="4" creationId="{20ECFB49-882C-484F-AFE6-FE43B09DA863}"/>
          </ac:spMkLst>
        </pc:spChg>
      </pc:sldChg>
      <pc:sldChg chg="modSp add ord replId">
        <pc:chgData name="Patil, Narayani Arun" userId="S::narapatil@deloitte.com::85882148-f408-43f2-b4aa-e89ae4b2aca8" providerId="AD" clId="Web-{46D2BABD-C826-79B5-6BF4-2A293DAB651F}" dt="2021-11-15T09:47:51.868" v="66" actId="20577"/>
        <pc:sldMkLst>
          <pc:docMk/>
          <pc:sldMk cId="2866855109" sldId="281"/>
        </pc:sldMkLst>
        <pc:spChg chg="mod">
          <ac:chgData name="Patil, Narayani Arun" userId="S::narapatil@deloitte.com::85882148-f408-43f2-b4aa-e89ae4b2aca8" providerId="AD" clId="Web-{46D2BABD-C826-79B5-6BF4-2A293DAB651F}" dt="2021-11-15T09:38:12.282" v="37" actId="20577"/>
          <ac:spMkLst>
            <pc:docMk/>
            <pc:sldMk cId="2866855109" sldId="281"/>
            <ac:spMk id="2" creationId="{0A258456-B5CD-4DD1-BD35-6C7027AEDF96}"/>
          </ac:spMkLst>
        </pc:spChg>
        <pc:spChg chg="mod">
          <ac:chgData name="Patil, Narayani Arun" userId="S::narapatil@deloitte.com::85882148-f408-43f2-b4aa-e89ae4b2aca8" providerId="AD" clId="Web-{46D2BABD-C826-79B5-6BF4-2A293DAB651F}" dt="2021-11-15T09:47:51.868" v="66" actId="20577"/>
          <ac:spMkLst>
            <pc:docMk/>
            <pc:sldMk cId="2866855109" sldId="281"/>
            <ac:spMk id="4" creationId="{20ECFB49-882C-484F-AFE6-FE43B09DA863}"/>
          </ac:spMkLst>
        </pc:spChg>
      </pc:sldChg>
      <pc:sldChg chg="modSp add ord replId">
        <pc:chgData name="Patil, Narayani Arun" userId="S::narapatil@deloitte.com::85882148-f408-43f2-b4aa-e89ae4b2aca8" providerId="AD" clId="Web-{46D2BABD-C826-79B5-6BF4-2A293DAB651F}" dt="2021-11-15T09:37:41.610" v="30" actId="20577"/>
        <pc:sldMkLst>
          <pc:docMk/>
          <pc:sldMk cId="1215632666" sldId="282"/>
        </pc:sldMkLst>
        <pc:spChg chg="mod">
          <ac:chgData name="Patil, Narayani Arun" userId="S::narapatil@deloitte.com::85882148-f408-43f2-b4aa-e89ae4b2aca8" providerId="AD" clId="Web-{46D2BABD-C826-79B5-6BF4-2A293DAB651F}" dt="2021-11-15T09:37:41.610" v="30" actId="20577"/>
          <ac:spMkLst>
            <pc:docMk/>
            <pc:sldMk cId="1215632666" sldId="282"/>
            <ac:spMk id="2" creationId="{0A258456-B5CD-4DD1-BD35-6C7027AEDF96}"/>
          </ac:spMkLst>
        </pc:spChg>
        <pc:spChg chg="mod">
          <ac:chgData name="Patil, Narayani Arun" userId="S::narapatil@deloitte.com::85882148-f408-43f2-b4aa-e89ae4b2aca8" providerId="AD" clId="Web-{46D2BABD-C826-79B5-6BF4-2A293DAB651F}" dt="2021-11-15T09:37:20.828" v="26" actId="20577"/>
          <ac:spMkLst>
            <pc:docMk/>
            <pc:sldMk cId="1215632666" sldId="282"/>
            <ac:spMk id="4" creationId="{20ECFB49-882C-484F-AFE6-FE43B09DA863}"/>
          </ac:spMkLst>
        </pc:spChg>
      </pc:sldChg>
      <pc:sldChg chg="addSp delSp modSp add ord replId">
        <pc:chgData name="Patil, Narayani Arun" userId="S::narapatil@deloitte.com::85882148-f408-43f2-b4aa-e89ae4b2aca8" providerId="AD" clId="Web-{46D2BABD-C826-79B5-6BF4-2A293DAB651F}" dt="2021-11-15T10:42:02.001" v="388" actId="1076"/>
        <pc:sldMkLst>
          <pc:docMk/>
          <pc:sldMk cId="581607160" sldId="283"/>
        </pc:sldMkLst>
        <pc:spChg chg="add del mod">
          <ac:chgData name="Patil, Narayani Arun" userId="S::narapatil@deloitte.com::85882148-f408-43f2-b4aa-e89ae4b2aca8" providerId="AD" clId="Web-{46D2BABD-C826-79B5-6BF4-2A293DAB651F}" dt="2021-11-15T10:27:28.699" v="211"/>
          <ac:spMkLst>
            <pc:docMk/>
            <pc:sldMk cId="581607160" sldId="283"/>
            <ac:spMk id="5" creationId="{599B0A07-DCC3-4CF0-ABB7-162011557646}"/>
          </ac:spMkLst>
        </pc:spChg>
        <pc:spChg chg="add del mod">
          <ac:chgData name="Patil, Narayani Arun" userId="S::narapatil@deloitte.com::85882148-f408-43f2-b4aa-e89ae4b2aca8" providerId="AD" clId="Web-{46D2BABD-C826-79B5-6BF4-2A293DAB651F}" dt="2021-11-15T10:27:47.824" v="213"/>
          <ac:spMkLst>
            <pc:docMk/>
            <pc:sldMk cId="581607160" sldId="283"/>
            <ac:spMk id="6" creationId="{5D5975E9-3B9A-4189-8F2C-B40A2A9D3636}"/>
          </ac:spMkLst>
        </pc:spChg>
        <pc:spChg chg="add del mod">
          <ac:chgData name="Patil, Narayani Arun" userId="S::narapatil@deloitte.com::85882148-f408-43f2-b4aa-e89ae4b2aca8" providerId="AD" clId="Web-{46D2BABD-C826-79B5-6BF4-2A293DAB651F}" dt="2021-11-15T10:28:08.527" v="218"/>
          <ac:spMkLst>
            <pc:docMk/>
            <pc:sldMk cId="581607160" sldId="283"/>
            <ac:spMk id="8" creationId="{A925DF14-5937-498B-A1C6-327A1AC6D84B}"/>
          </ac:spMkLst>
        </pc:spChg>
        <pc:spChg chg="add mod">
          <ac:chgData name="Patil, Narayani Arun" userId="S::narapatil@deloitte.com::85882148-f408-43f2-b4aa-e89ae4b2aca8" providerId="AD" clId="Web-{46D2BABD-C826-79B5-6BF4-2A293DAB651F}" dt="2021-11-15T10:41:54.922" v="385" actId="1076"/>
          <ac:spMkLst>
            <pc:docMk/>
            <pc:sldMk cId="581607160" sldId="283"/>
            <ac:spMk id="9" creationId="{B7562F85-B3CF-42A6-B94D-1774C252499B}"/>
          </ac:spMkLst>
        </pc:spChg>
        <pc:spChg chg="add del mod">
          <ac:chgData name="Patil, Narayani Arun" userId="S::narapatil@deloitte.com::85882148-f408-43f2-b4aa-e89ae4b2aca8" providerId="AD" clId="Web-{46D2BABD-C826-79B5-6BF4-2A293DAB651F}" dt="2021-11-15T10:30:40.935" v="265"/>
          <ac:spMkLst>
            <pc:docMk/>
            <pc:sldMk cId="581607160" sldId="283"/>
            <ac:spMk id="11" creationId="{301C3781-215E-4FE8-8DB6-397EBA11A90D}"/>
          </ac:spMkLst>
        </pc:spChg>
        <pc:spChg chg="add del mod">
          <ac:chgData name="Patil, Narayani Arun" userId="S::narapatil@deloitte.com::85882148-f408-43f2-b4aa-e89ae4b2aca8" providerId="AD" clId="Web-{46D2BABD-C826-79B5-6BF4-2A293DAB651F}" dt="2021-11-15T10:31:21.358" v="279"/>
          <ac:spMkLst>
            <pc:docMk/>
            <pc:sldMk cId="581607160" sldId="283"/>
            <ac:spMk id="12" creationId="{7D930F59-A5FC-4E70-9858-17AC5D5AE714}"/>
          </ac:spMkLst>
        </pc:spChg>
        <pc:spChg chg="add del mod">
          <ac:chgData name="Patil, Narayani Arun" userId="S::narapatil@deloitte.com::85882148-f408-43f2-b4aa-e89ae4b2aca8" providerId="AD" clId="Web-{46D2BABD-C826-79B5-6BF4-2A293DAB651F}" dt="2021-11-15T10:31:46.405" v="287"/>
          <ac:spMkLst>
            <pc:docMk/>
            <pc:sldMk cId="581607160" sldId="283"/>
            <ac:spMk id="13" creationId="{C28199E3-DF09-4CA9-8DC8-6E7B455D9DC7}"/>
          </ac:spMkLst>
        </pc:spChg>
        <pc:picChg chg="add del mod">
          <ac:chgData name="Patil, Narayani Arun" userId="S::narapatil@deloitte.com::85882148-f408-43f2-b4aa-e89ae4b2aca8" providerId="AD" clId="Web-{46D2BABD-C826-79B5-6BF4-2A293DAB651F}" dt="2021-11-15T10:26:04.119" v="201"/>
          <ac:picMkLst>
            <pc:docMk/>
            <pc:sldMk cId="581607160" sldId="283"/>
            <ac:picMk id="3" creationId="{71EEB9A9-ADF0-4601-BA76-2DB24F6903A8}"/>
          </ac:picMkLst>
        </pc:picChg>
        <pc:picChg chg="add del mod">
          <ac:chgData name="Patil, Narayani Arun" userId="S::narapatil@deloitte.com::85882148-f408-43f2-b4aa-e89ae4b2aca8" providerId="AD" clId="Web-{46D2BABD-C826-79B5-6BF4-2A293DAB651F}" dt="2021-11-15T10:38:32.651" v="369"/>
          <ac:picMkLst>
            <pc:docMk/>
            <pc:sldMk cId="581607160" sldId="283"/>
            <ac:picMk id="4" creationId="{6CD697A2-C1DB-41EB-B4E0-8EC290B27F3A}"/>
          </ac:picMkLst>
        </pc:picChg>
        <pc:picChg chg="add del mod">
          <ac:chgData name="Patil, Narayani Arun" userId="S::narapatil@deloitte.com::85882148-f408-43f2-b4aa-e89ae4b2aca8" providerId="AD" clId="Web-{46D2BABD-C826-79B5-6BF4-2A293DAB651F}" dt="2021-11-15T10:38:34.494" v="370"/>
          <ac:picMkLst>
            <pc:docMk/>
            <pc:sldMk cId="581607160" sldId="283"/>
            <ac:picMk id="14" creationId="{55A6E7C5-ED35-4B5E-B73D-3F6FABB6D030}"/>
          </ac:picMkLst>
        </pc:picChg>
        <pc:picChg chg="add mod">
          <ac:chgData name="Patil, Narayani Arun" userId="S::narapatil@deloitte.com::85882148-f408-43f2-b4aa-e89ae4b2aca8" providerId="AD" clId="Web-{46D2BABD-C826-79B5-6BF4-2A293DAB651F}" dt="2021-11-15T10:42:02.001" v="388" actId="1076"/>
          <ac:picMkLst>
            <pc:docMk/>
            <pc:sldMk cId="581607160" sldId="283"/>
            <ac:picMk id="15" creationId="{D8C87175-718C-4714-921E-86D051ACD832}"/>
          </ac:picMkLst>
        </pc:picChg>
      </pc:sldChg>
      <pc:sldChg chg="add replId">
        <pc:chgData name="Patil, Narayani Arun" userId="S::narapatil@deloitte.com::85882148-f408-43f2-b4aa-e89ae4b2aca8" providerId="AD" clId="Web-{46D2BABD-C826-79B5-6BF4-2A293DAB651F}" dt="2021-11-15T09:48:34.931" v="69"/>
        <pc:sldMkLst>
          <pc:docMk/>
          <pc:sldMk cId="3212447116" sldId="284"/>
        </pc:sldMkLst>
      </pc:sldChg>
      <pc:sldChg chg="addSp modSp add replId">
        <pc:chgData name="Patil, Narayani Arun" userId="S::narapatil@deloitte.com::85882148-f408-43f2-b4aa-e89ae4b2aca8" providerId="AD" clId="Web-{46D2BABD-C826-79B5-6BF4-2A293DAB651F}" dt="2021-11-15T10:25:32.463" v="199" actId="1076"/>
        <pc:sldMkLst>
          <pc:docMk/>
          <pc:sldMk cId="2013762829" sldId="285"/>
        </pc:sldMkLst>
        <pc:spChg chg="mod">
          <ac:chgData name="Patil, Narayani Arun" userId="S::narapatil@deloitte.com::85882148-f408-43f2-b4aa-e89ae4b2aca8" providerId="AD" clId="Web-{46D2BABD-C826-79B5-6BF4-2A293DAB651F}" dt="2021-11-15T10:23:18.664" v="142"/>
          <ac:spMkLst>
            <pc:docMk/>
            <pc:sldMk cId="2013762829" sldId="285"/>
            <ac:spMk id="3" creationId="{52FC6BC2-AC6D-4A92-9A77-A5170D9E948A}"/>
          </ac:spMkLst>
        </pc:spChg>
        <pc:spChg chg="add mod">
          <ac:chgData name="Patil, Narayani Arun" userId="S::narapatil@deloitte.com::85882148-f408-43f2-b4aa-e89ae4b2aca8" providerId="AD" clId="Web-{46D2BABD-C826-79B5-6BF4-2A293DAB651F}" dt="2021-11-15T10:25:20.306" v="195" actId="20577"/>
          <ac:spMkLst>
            <pc:docMk/>
            <pc:sldMk cId="2013762829" sldId="285"/>
            <ac:spMk id="7" creationId="{47846AC6-1DF3-4597-BBB0-8674C4883977}"/>
          </ac:spMkLst>
        </pc:spChg>
        <pc:spChg chg="mod">
          <ac:chgData name="Patil, Narayani Arun" userId="S::narapatil@deloitte.com::85882148-f408-43f2-b4aa-e89ae4b2aca8" providerId="AD" clId="Web-{46D2BABD-C826-79B5-6BF4-2A293DAB651F}" dt="2021-11-15T10:21:30.506" v="130" actId="20577"/>
          <ac:spMkLst>
            <pc:docMk/>
            <pc:sldMk cId="2013762829" sldId="285"/>
            <ac:spMk id="9" creationId="{2E63DBB2-81E1-49D1-BD74-71BC4D0ACAEE}"/>
          </ac:spMkLst>
        </pc:spChg>
        <pc:picChg chg="add mod">
          <ac:chgData name="Patil, Narayani Arun" userId="S::narapatil@deloitte.com::85882148-f408-43f2-b4aa-e89ae4b2aca8" providerId="AD" clId="Web-{46D2BABD-C826-79B5-6BF4-2A293DAB651F}" dt="2021-11-15T10:25:32.463" v="199" actId="1076"/>
          <ac:picMkLst>
            <pc:docMk/>
            <pc:sldMk cId="2013762829" sldId="285"/>
            <ac:picMk id="2" creationId="{8580D751-520F-40F9-BC9A-26E85D2D6CB3}"/>
          </ac:picMkLst>
        </pc:picChg>
      </pc:sldChg>
    </pc:docChg>
  </pc:docChgLst>
  <pc:docChgLst>
    <pc:chgData name="Patil, Narayani Arun" userId="S::narapatil@deloitte.com::85882148-f408-43f2-b4aa-e89ae4b2aca8" providerId="AD" clId="Web-{680E33E1-5025-EF19-FFBA-E838D6D21C23}"/>
    <pc:docChg chg="delSld modSld">
      <pc:chgData name="Patil, Narayani Arun" userId="S::narapatil@deloitte.com::85882148-f408-43f2-b4aa-e89ae4b2aca8" providerId="AD" clId="Web-{680E33E1-5025-EF19-FFBA-E838D6D21C23}" dt="2021-12-01T05:36:34.669" v="69" actId="20577"/>
      <pc:docMkLst>
        <pc:docMk/>
      </pc:docMkLst>
      <pc:sldChg chg="addSp delSp modSp del">
        <pc:chgData name="Patil, Narayani Arun" userId="S::narapatil@deloitte.com::85882148-f408-43f2-b4aa-e89ae4b2aca8" providerId="AD" clId="Web-{680E33E1-5025-EF19-FFBA-E838D6D21C23}" dt="2021-12-01T05:35:00.511" v="42"/>
        <pc:sldMkLst>
          <pc:docMk/>
          <pc:sldMk cId="3300872547" sldId="263"/>
        </pc:sldMkLst>
        <pc:spChg chg="del">
          <ac:chgData name="Patil, Narayani Arun" userId="S::narapatil@deloitte.com::85882148-f408-43f2-b4aa-e89ae4b2aca8" providerId="AD" clId="Web-{680E33E1-5025-EF19-FFBA-E838D6D21C23}" dt="2021-12-01T05:34:45.277" v="29"/>
          <ac:spMkLst>
            <pc:docMk/>
            <pc:sldMk cId="3300872547" sldId="263"/>
            <ac:spMk id="12" creationId="{6DBA5344-EF41-44CE-8658-70701C36B61F}"/>
          </ac:spMkLst>
        </pc:spChg>
        <pc:spChg chg="del">
          <ac:chgData name="Patil, Narayani Arun" userId="S::narapatil@deloitte.com::85882148-f408-43f2-b4aa-e89ae4b2aca8" providerId="AD" clId="Web-{680E33E1-5025-EF19-FFBA-E838D6D21C23}" dt="2021-12-01T05:34:46.261" v="30"/>
          <ac:spMkLst>
            <pc:docMk/>
            <pc:sldMk cId="3300872547" sldId="263"/>
            <ac:spMk id="14" creationId="{8511DE2E-940F-4D23-93B0-12A53ED21931}"/>
          </ac:spMkLst>
        </pc:spChg>
        <pc:spChg chg="del">
          <ac:chgData name="Patil, Narayani Arun" userId="S::narapatil@deloitte.com::85882148-f408-43f2-b4aa-e89ae4b2aca8" providerId="AD" clId="Web-{680E33E1-5025-EF19-FFBA-E838D6D21C23}" dt="2021-12-01T05:34:44.026" v="28"/>
          <ac:spMkLst>
            <pc:docMk/>
            <pc:sldMk cId="3300872547" sldId="263"/>
            <ac:spMk id="15" creationId="{7D694ABF-79F0-4FCE-8414-686CA7519EA9}"/>
          </ac:spMkLst>
        </pc:spChg>
        <pc:spChg chg="del">
          <ac:chgData name="Patil, Narayani Arun" userId="S::narapatil@deloitte.com::85882148-f408-43f2-b4aa-e89ae4b2aca8" providerId="AD" clId="Web-{680E33E1-5025-EF19-FFBA-E838D6D21C23}" dt="2021-12-01T05:34:46.714" v="31"/>
          <ac:spMkLst>
            <pc:docMk/>
            <pc:sldMk cId="3300872547" sldId="263"/>
            <ac:spMk id="16" creationId="{A0B793E5-D77C-4217-A8BC-130E8663488E}"/>
          </ac:spMkLst>
        </pc:spChg>
        <pc:spChg chg="mod">
          <ac:chgData name="Patil, Narayani Arun" userId="S::narapatil@deloitte.com::85882148-f408-43f2-b4aa-e89ae4b2aca8" providerId="AD" clId="Web-{680E33E1-5025-EF19-FFBA-E838D6D21C23}" dt="2021-12-01T05:34:52.495" v="40" actId="20577"/>
          <ac:spMkLst>
            <pc:docMk/>
            <pc:sldMk cId="3300872547" sldId="263"/>
            <ac:spMk id="42" creationId="{423D81B0-CDA1-44B3-8858-4E4D165FD614}"/>
          </ac:spMkLst>
        </pc:spChg>
        <pc:picChg chg="del">
          <ac:chgData name="Patil, Narayani Arun" userId="S::narapatil@deloitte.com::85882148-f408-43f2-b4aa-e89ae4b2aca8" providerId="AD" clId="Web-{680E33E1-5025-EF19-FFBA-E838D6D21C23}" dt="2021-12-01T05:34:47.183" v="32"/>
          <ac:picMkLst>
            <pc:docMk/>
            <pc:sldMk cId="3300872547" sldId="263"/>
            <ac:picMk id="8" creationId="{539994ED-F4E2-44FC-A683-512638798287}"/>
          </ac:picMkLst>
        </pc:picChg>
        <pc:picChg chg="add del">
          <ac:chgData name="Patil, Narayani Arun" userId="S::narapatil@deloitte.com::85882148-f408-43f2-b4aa-e89ae4b2aca8" providerId="AD" clId="Web-{680E33E1-5025-EF19-FFBA-E838D6D21C23}" dt="2021-12-01T05:34:53.230" v="41"/>
          <ac:picMkLst>
            <pc:docMk/>
            <pc:sldMk cId="3300872547" sldId="263"/>
            <ac:picMk id="41" creationId="{EF1EFAD6-89C9-4A23-B959-36107A445D6B}"/>
          </ac:picMkLst>
        </pc:picChg>
      </pc:sldChg>
      <pc:sldChg chg="del">
        <pc:chgData name="Patil, Narayani Arun" userId="S::narapatil@deloitte.com::85882148-f408-43f2-b4aa-e89ae4b2aca8" providerId="AD" clId="Web-{680E33E1-5025-EF19-FFBA-E838D6D21C23}" dt="2021-12-01T05:36:20.450" v="63"/>
        <pc:sldMkLst>
          <pc:docMk/>
          <pc:sldMk cId="3677515424" sldId="265"/>
        </pc:sldMkLst>
      </pc:sldChg>
      <pc:sldChg chg="del">
        <pc:chgData name="Patil, Narayani Arun" userId="S::narapatil@deloitte.com::85882148-f408-43f2-b4aa-e89ae4b2aca8" providerId="AD" clId="Web-{680E33E1-5025-EF19-FFBA-E838D6D21C23}" dt="2021-12-01T05:36:25.997" v="65"/>
        <pc:sldMkLst>
          <pc:docMk/>
          <pc:sldMk cId="2041994630" sldId="266"/>
        </pc:sldMkLst>
      </pc:sldChg>
      <pc:sldChg chg="del">
        <pc:chgData name="Patil, Narayani Arun" userId="S::narapatil@deloitte.com::85882148-f408-43f2-b4aa-e89ae4b2aca8" providerId="AD" clId="Web-{680E33E1-5025-EF19-FFBA-E838D6D21C23}" dt="2021-12-01T05:36:27.513" v="66"/>
        <pc:sldMkLst>
          <pc:docMk/>
          <pc:sldMk cId="2035174167" sldId="270"/>
        </pc:sldMkLst>
      </pc:sldChg>
      <pc:sldChg chg="del">
        <pc:chgData name="Patil, Narayani Arun" userId="S::narapatil@deloitte.com::85882148-f408-43f2-b4aa-e89ae4b2aca8" providerId="AD" clId="Web-{680E33E1-5025-EF19-FFBA-E838D6D21C23}" dt="2021-12-01T05:36:29.325" v="67"/>
        <pc:sldMkLst>
          <pc:docMk/>
          <pc:sldMk cId="3139428839" sldId="271"/>
        </pc:sldMkLst>
      </pc:sldChg>
      <pc:sldChg chg="modSp">
        <pc:chgData name="Patil, Narayani Arun" userId="S::narapatil@deloitte.com::85882148-f408-43f2-b4aa-e89ae4b2aca8" providerId="AD" clId="Web-{680E33E1-5025-EF19-FFBA-E838D6D21C23}" dt="2021-12-01T05:34:41.339" v="27" actId="20577"/>
        <pc:sldMkLst>
          <pc:docMk/>
          <pc:sldMk cId="2044018093" sldId="273"/>
        </pc:sldMkLst>
        <pc:spChg chg="mod">
          <ac:chgData name="Patil, Narayani Arun" userId="S::narapatil@deloitte.com::85882148-f408-43f2-b4aa-e89ae4b2aca8" providerId="AD" clId="Web-{680E33E1-5025-EF19-FFBA-E838D6D21C23}" dt="2021-12-01T05:34:41.339" v="27" actId="20577"/>
          <ac:spMkLst>
            <pc:docMk/>
            <pc:sldMk cId="2044018093" sldId="273"/>
            <ac:spMk id="6" creationId="{3C16AEA8-79B8-4762-9474-C3C59A85D40C}"/>
          </ac:spMkLst>
        </pc:spChg>
      </pc:sldChg>
      <pc:sldChg chg="del">
        <pc:chgData name="Patil, Narayani Arun" userId="S::narapatil@deloitte.com::85882148-f408-43f2-b4aa-e89ae4b2aca8" providerId="AD" clId="Web-{680E33E1-5025-EF19-FFBA-E838D6D21C23}" dt="2021-12-01T05:36:31.106" v="68"/>
        <pc:sldMkLst>
          <pc:docMk/>
          <pc:sldMk cId="725309363" sldId="275"/>
        </pc:sldMkLst>
      </pc:sldChg>
      <pc:sldChg chg="modSp">
        <pc:chgData name="Patil, Narayani Arun" userId="S::narapatil@deloitte.com::85882148-f408-43f2-b4aa-e89ae4b2aca8" providerId="AD" clId="Web-{680E33E1-5025-EF19-FFBA-E838D6D21C23}" dt="2021-12-01T05:36:34.669" v="69" actId="20577"/>
        <pc:sldMkLst>
          <pc:docMk/>
          <pc:sldMk cId="2206948100" sldId="278"/>
        </pc:sldMkLst>
        <pc:spChg chg="mod">
          <ac:chgData name="Patil, Narayani Arun" userId="S::narapatil@deloitte.com::85882148-f408-43f2-b4aa-e89ae4b2aca8" providerId="AD" clId="Web-{680E33E1-5025-EF19-FFBA-E838D6D21C23}" dt="2021-12-01T05:36:34.669" v="69" actId="20577"/>
          <ac:spMkLst>
            <pc:docMk/>
            <pc:sldMk cId="2206948100" sldId="278"/>
            <ac:spMk id="2" creationId="{8D31CC8D-CB2C-41AE-BBBE-0B4BE3DB4A08}"/>
          </ac:spMkLst>
        </pc:spChg>
      </pc:sldChg>
      <pc:sldChg chg="del">
        <pc:chgData name="Patil, Narayani Arun" userId="S::narapatil@deloitte.com::85882148-f408-43f2-b4aa-e89ae4b2aca8" providerId="AD" clId="Web-{680E33E1-5025-EF19-FFBA-E838D6D21C23}" dt="2021-12-01T05:36:23.075" v="64"/>
        <pc:sldMkLst>
          <pc:docMk/>
          <pc:sldMk cId="581607160" sldId="283"/>
        </pc:sldMkLst>
      </pc:sldChg>
      <pc:sldChg chg="del">
        <pc:chgData name="Patil, Narayani Arun" userId="S::narapatil@deloitte.com::85882148-f408-43f2-b4aa-e89ae4b2aca8" providerId="AD" clId="Web-{680E33E1-5025-EF19-FFBA-E838D6D21C23}" dt="2021-12-01T05:35:10.777" v="44"/>
        <pc:sldMkLst>
          <pc:docMk/>
          <pc:sldMk cId="3212447116" sldId="284"/>
        </pc:sldMkLst>
      </pc:sldChg>
      <pc:sldChg chg="del">
        <pc:chgData name="Patil, Narayani Arun" userId="S::narapatil@deloitte.com::85882148-f408-43f2-b4aa-e89ae4b2aca8" providerId="AD" clId="Web-{680E33E1-5025-EF19-FFBA-E838D6D21C23}" dt="2021-12-01T05:35:06.058" v="43"/>
        <pc:sldMkLst>
          <pc:docMk/>
          <pc:sldMk cId="3074685627" sldId="286"/>
        </pc:sldMkLst>
      </pc:sldChg>
      <pc:sldChg chg="del">
        <pc:chgData name="Patil, Narayani Arun" userId="S::narapatil@deloitte.com::85882148-f408-43f2-b4aa-e89ae4b2aca8" providerId="AD" clId="Web-{680E33E1-5025-EF19-FFBA-E838D6D21C23}" dt="2021-12-01T05:35:12.730" v="45"/>
        <pc:sldMkLst>
          <pc:docMk/>
          <pc:sldMk cId="440294234" sldId="287"/>
        </pc:sldMkLst>
      </pc:sldChg>
      <pc:sldChg chg="del">
        <pc:chgData name="Patil, Narayani Arun" userId="S::narapatil@deloitte.com::85882148-f408-43f2-b4aa-e89ae4b2aca8" providerId="AD" clId="Web-{680E33E1-5025-EF19-FFBA-E838D6D21C23}" dt="2021-12-01T05:36:04.981" v="46"/>
        <pc:sldMkLst>
          <pc:docMk/>
          <pc:sldMk cId="44840435" sldId="288"/>
        </pc:sldMkLst>
      </pc:sldChg>
      <pc:sldChg chg="del">
        <pc:chgData name="Patil, Narayani Arun" userId="S::narapatil@deloitte.com::85882148-f408-43f2-b4aa-e89ae4b2aca8" providerId="AD" clId="Web-{680E33E1-5025-EF19-FFBA-E838D6D21C23}" dt="2021-12-01T05:36:07.059" v="47"/>
        <pc:sldMkLst>
          <pc:docMk/>
          <pc:sldMk cId="1958605898" sldId="289"/>
        </pc:sldMkLst>
      </pc:sldChg>
      <pc:sldChg chg="del">
        <pc:chgData name="Patil, Narayani Arun" userId="S::narapatil@deloitte.com::85882148-f408-43f2-b4aa-e89ae4b2aca8" providerId="AD" clId="Web-{680E33E1-5025-EF19-FFBA-E838D6D21C23}" dt="2021-12-01T05:36:09.169" v="48"/>
        <pc:sldMkLst>
          <pc:docMk/>
          <pc:sldMk cId="1934113760" sldId="290"/>
        </pc:sldMkLst>
      </pc:sldChg>
      <pc:sldChg chg="delSp">
        <pc:chgData name="Patil, Narayani Arun" userId="S::narapatil@deloitte.com::85882148-f408-43f2-b4aa-e89ae4b2aca8" providerId="AD" clId="Web-{680E33E1-5025-EF19-FFBA-E838D6D21C23}" dt="2021-12-01T05:36:17.075" v="62"/>
        <pc:sldMkLst>
          <pc:docMk/>
          <pc:sldMk cId="103704340" sldId="292"/>
        </pc:sldMkLst>
        <pc:spChg chg="del">
          <ac:chgData name="Patil, Narayani Arun" userId="S::narapatil@deloitte.com::85882148-f408-43f2-b4aa-e89ae4b2aca8" providerId="AD" clId="Web-{680E33E1-5025-EF19-FFBA-E838D6D21C23}" dt="2021-12-01T05:36:17.075" v="60"/>
          <ac:spMkLst>
            <pc:docMk/>
            <pc:sldMk cId="103704340" sldId="292"/>
            <ac:spMk id="8" creationId="{EFB1F99C-E929-4B6F-9EAB-FF60C655AD26}"/>
          </ac:spMkLst>
        </pc:spChg>
        <pc:spChg chg="del">
          <ac:chgData name="Patil, Narayani Arun" userId="S::narapatil@deloitte.com::85882148-f408-43f2-b4aa-e89ae4b2aca8" providerId="AD" clId="Web-{680E33E1-5025-EF19-FFBA-E838D6D21C23}" dt="2021-12-01T05:36:17.075" v="61"/>
          <ac:spMkLst>
            <pc:docMk/>
            <pc:sldMk cId="103704340" sldId="292"/>
            <ac:spMk id="9" creationId="{177AD5B8-FC0D-4A6C-8E3A-3A06E17656F3}"/>
          </ac:spMkLst>
        </pc:spChg>
        <pc:spChg chg="del">
          <ac:chgData name="Patil, Narayani Arun" userId="S::narapatil@deloitte.com::85882148-f408-43f2-b4aa-e89ae4b2aca8" providerId="AD" clId="Web-{680E33E1-5025-EF19-FFBA-E838D6D21C23}" dt="2021-12-01T05:36:17.075" v="54"/>
          <ac:spMkLst>
            <pc:docMk/>
            <pc:sldMk cId="103704340" sldId="292"/>
            <ac:spMk id="12" creationId="{691341F0-9311-4E86-AC91-0EA37A3F5ED0}"/>
          </ac:spMkLst>
        </pc:spChg>
        <pc:spChg chg="del">
          <ac:chgData name="Patil, Narayani Arun" userId="S::narapatil@deloitte.com::85882148-f408-43f2-b4aa-e89ae4b2aca8" providerId="AD" clId="Web-{680E33E1-5025-EF19-FFBA-E838D6D21C23}" dt="2021-12-01T05:36:17.075" v="62"/>
          <ac:spMkLst>
            <pc:docMk/>
            <pc:sldMk cId="103704340" sldId="292"/>
            <ac:spMk id="15" creationId="{326773B8-B6A5-4C67-A3B0-6B3B03E9B482}"/>
          </ac:spMkLst>
        </pc:spChg>
        <pc:spChg chg="del">
          <ac:chgData name="Patil, Narayani Arun" userId="S::narapatil@deloitte.com::85882148-f408-43f2-b4aa-e89ae4b2aca8" providerId="AD" clId="Web-{680E33E1-5025-EF19-FFBA-E838D6D21C23}" dt="2021-12-01T05:36:17.075" v="59"/>
          <ac:spMkLst>
            <pc:docMk/>
            <pc:sldMk cId="103704340" sldId="292"/>
            <ac:spMk id="18" creationId="{6F29CEB3-B8CE-4B1D-B8DA-0794237BB2D9}"/>
          </ac:spMkLst>
        </pc:spChg>
        <pc:spChg chg="del">
          <ac:chgData name="Patil, Narayani Arun" userId="S::narapatil@deloitte.com::85882148-f408-43f2-b4aa-e89ae4b2aca8" providerId="AD" clId="Web-{680E33E1-5025-EF19-FFBA-E838D6D21C23}" dt="2021-12-01T05:36:17.075" v="57"/>
          <ac:spMkLst>
            <pc:docMk/>
            <pc:sldMk cId="103704340" sldId="292"/>
            <ac:spMk id="21" creationId="{2EC1A3C4-DAD1-4941-B2C4-1EFCAEC5B779}"/>
          </ac:spMkLst>
        </pc:spChg>
        <pc:spChg chg="del">
          <ac:chgData name="Patil, Narayani Arun" userId="S::narapatil@deloitte.com::85882148-f408-43f2-b4aa-e89ae4b2aca8" providerId="AD" clId="Web-{680E33E1-5025-EF19-FFBA-E838D6D21C23}" dt="2021-12-01T05:36:17.075" v="58"/>
          <ac:spMkLst>
            <pc:docMk/>
            <pc:sldMk cId="103704340" sldId="292"/>
            <ac:spMk id="22" creationId="{6AFAF3A7-4188-4569-A7C2-5157D4F33EF7}"/>
          </ac:spMkLst>
        </pc:spChg>
        <pc:spChg chg="del">
          <ac:chgData name="Patil, Narayani Arun" userId="S::narapatil@deloitte.com::85882148-f408-43f2-b4aa-e89ae4b2aca8" providerId="AD" clId="Web-{680E33E1-5025-EF19-FFBA-E838D6D21C23}" dt="2021-12-01T05:36:17.075" v="55"/>
          <ac:spMkLst>
            <pc:docMk/>
            <pc:sldMk cId="103704340" sldId="292"/>
            <ac:spMk id="24" creationId="{5B729AD7-C3C9-43B4-9846-6E8C9B7A908D}"/>
          </ac:spMkLst>
        </pc:spChg>
        <pc:spChg chg="del">
          <ac:chgData name="Patil, Narayani Arun" userId="S::narapatil@deloitte.com::85882148-f408-43f2-b4aa-e89ae4b2aca8" providerId="AD" clId="Web-{680E33E1-5025-EF19-FFBA-E838D6D21C23}" dt="2021-12-01T05:36:17.059" v="53"/>
          <ac:spMkLst>
            <pc:docMk/>
            <pc:sldMk cId="103704340" sldId="292"/>
            <ac:spMk id="26" creationId="{EC24D6CC-8FCD-42F0-948D-B74E9F3D01A4}"/>
          </ac:spMkLst>
        </pc:spChg>
        <pc:spChg chg="del">
          <ac:chgData name="Patil, Narayani Arun" userId="S::narapatil@deloitte.com::85882148-f408-43f2-b4aa-e89ae4b2aca8" providerId="AD" clId="Web-{680E33E1-5025-EF19-FFBA-E838D6D21C23}" dt="2021-12-01T05:36:17.059" v="51"/>
          <ac:spMkLst>
            <pc:docMk/>
            <pc:sldMk cId="103704340" sldId="292"/>
            <ac:spMk id="28" creationId="{DC70ECB8-41EA-4D21-8AAF-5F55A597F4CD}"/>
          </ac:spMkLst>
        </pc:spChg>
        <pc:picChg chg="del">
          <ac:chgData name="Patil, Narayani Arun" userId="S::narapatil@deloitte.com::85882148-f408-43f2-b4aa-e89ae4b2aca8" providerId="AD" clId="Web-{680E33E1-5025-EF19-FFBA-E838D6D21C23}" dt="2021-12-01T05:36:17.059" v="52"/>
          <ac:picMkLst>
            <pc:docMk/>
            <pc:sldMk cId="103704340" sldId="292"/>
            <ac:picMk id="27" creationId="{C7584872-B3B0-4D49-AF5F-14C4DEBCA3CA}"/>
          </ac:picMkLst>
        </pc:picChg>
        <pc:picChg chg="del">
          <ac:chgData name="Patil, Narayani Arun" userId="S::narapatil@deloitte.com::85882148-f408-43f2-b4aa-e89ae4b2aca8" providerId="AD" clId="Web-{680E33E1-5025-EF19-FFBA-E838D6D21C23}" dt="2021-12-01T05:36:11.684" v="49"/>
          <ac:picMkLst>
            <pc:docMk/>
            <pc:sldMk cId="103704340" sldId="292"/>
            <ac:picMk id="30" creationId="{0E2A5527-07C2-4BBC-A54C-6E384E7A2A19}"/>
          </ac:picMkLst>
        </pc:picChg>
        <pc:picChg chg="del">
          <ac:chgData name="Patil, Narayani Arun" userId="S::narapatil@deloitte.com::85882148-f408-43f2-b4aa-e89ae4b2aca8" providerId="AD" clId="Web-{680E33E1-5025-EF19-FFBA-E838D6D21C23}" dt="2021-12-01T05:36:12.387" v="50"/>
          <ac:picMkLst>
            <pc:docMk/>
            <pc:sldMk cId="103704340" sldId="292"/>
            <ac:picMk id="32" creationId="{B59C2B47-0A0C-466D-BACC-C41CB808F8F4}"/>
          </ac:picMkLst>
        </pc:picChg>
        <pc:cxnChg chg="del">
          <ac:chgData name="Patil, Narayani Arun" userId="S::narapatil@deloitte.com::85882148-f408-43f2-b4aa-e89ae4b2aca8" providerId="AD" clId="Web-{680E33E1-5025-EF19-FFBA-E838D6D21C23}" dt="2021-12-01T05:36:17.075" v="56"/>
          <ac:cxnSpMkLst>
            <pc:docMk/>
            <pc:sldMk cId="103704340" sldId="292"/>
            <ac:cxnSpMk id="23" creationId="{5FC842CA-A1E5-48C8-9B36-FEF749E97B48}"/>
          </ac:cxnSpMkLst>
        </pc:cxnChg>
      </pc:sldChg>
    </pc:docChg>
  </pc:docChgLst>
  <pc:docChgLst>
    <pc:chgData name="Gupta, Rimjhim" userId="31582a57-7b5d-4088-beff-0e27e3056456" providerId="ADAL" clId="{21330F67-4B49-457F-AD04-1BBBB5503DCC}"/>
    <pc:docChg chg="undo custSel addSld delSld modSld sldOrd">
      <pc:chgData name="Gupta, Rimjhim" userId="31582a57-7b5d-4088-beff-0e27e3056456" providerId="ADAL" clId="{21330F67-4B49-457F-AD04-1BBBB5503DCC}" dt="2021-11-15T19:22:37.224" v="1542" actId="14100"/>
      <pc:docMkLst>
        <pc:docMk/>
      </pc:docMkLst>
      <pc:sldChg chg="addSp delSp modSp mod">
        <pc:chgData name="Gupta, Rimjhim" userId="31582a57-7b5d-4088-beff-0e27e3056456" providerId="ADAL" clId="{21330F67-4B49-457F-AD04-1BBBB5503DCC}" dt="2021-11-14T11:30:19.145" v="190" actId="26606"/>
        <pc:sldMkLst>
          <pc:docMk/>
          <pc:sldMk cId="2650029550" sldId="256"/>
        </pc:sldMkLst>
        <pc:spChg chg="mod">
          <ac:chgData name="Gupta, Rimjhim" userId="31582a57-7b5d-4088-beff-0e27e3056456" providerId="ADAL" clId="{21330F67-4B49-457F-AD04-1BBBB5503DCC}" dt="2021-11-14T09:27:09.159" v="75" actId="26606"/>
          <ac:spMkLst>
            <pc:docMk/>
            <pc:sldMk cId="2650029550" sldId="256"/>
            <ac:spMk id="5" creationId="{BC3DC7C3-BFB7-473B-9043-E67F576C0590}"/>
          </ac:spMkLst>
        </pc:spChg>
        <pc:spChg chg="del">
          <ac:chgData name="Gupta, Rimjhim" userId="31582a57-7b5d-4088-beff-0e27e3056456" providerId="ADAL" clId="{21330F67-4B49-457F-AD04-1BBBB5503DCC}" dt="2021-11-14T09:27:09.159" v="75" actId="26606"/>
          <ac:spMkLst>
            <pc:docMk/>
            <pc:sldMk cId="2650029550" sldId="256"/>
            <ac:spMk id="37" creationId="{7509B08A-C1EC-478C-86AF-60ADE06D9BBB}"/>
          </ac:spMkLst>
        </pc:spChg>
        <pc:spChg chg="del">
          <ac:chgData name="Gupta, Rimjhim" userId="31582a57-7b5d-4088-beff-0e27e3056456" providerId="ADAL" clId="{21330F67-4B49-457F-AD04-1BBBB5503DCC}" dt="2021-11-14T09:27:09.159" v="75" actId="26606"/>
          <ac:spMkLst>
            <pc:docMk/>
            <pc:sldMk cId="2650029550" sldId="256"/>
            <ac:spMk id="39" creationId="{221CC330-4259-4C32-BF8B-5FE13FFABB3A}"/>
          </ac:spMkLst>
        </pc:spChg>
        <pc:grpChg chg="del">
          <ac:chgData name="Gupta, Rimjhim" userId="31582a57-7b5d-4088-beff-0e27e3056456" providerId="ADAL" clId="{21330F67-4B49-457F-AD04-1BBBB5503DCC}" dt="2021-11-14T09:27:09.159" v="75" actId="26606"/>
          <ac:grpSpMkLst>
            <pc:docMk/>
            <pc:sldMk cId="2650029550" sldId="256"/>
            <ac:grpSpMk id="30" creationId="{6CC7770B-E4E1-42D6-9437-DAA4A3A9E659}"/>
          </ac:grpSpMkLst>
        </pc:grpChg>
        <pc:grpChg chg="add del">
          <ac:chgData name="Gupta, Rimjhim" userId="31582a57-7b5d-4088-beff-0e27e3056456" providerId="ADAL" clId="{21330F67-4B49-457F-AD04-1BBBB5503DCC}" dt="2021-11-14T11:30:00.510" v="189" actId="26606"/>
          <ac:grpSpMkLst>
            <pc:docMk/>
            <pc:sldMk cId="2650029550" sldId="256"/>
            <ac:grpSpMk id="64" creationId="{AF304036-39E3-48EB-90A1-E9E4F96E04BC}"/>
          </ac:grpSpMkLst>
        </pc:grpChg>
        <pc:grpChg chg="add">
          <ac:chgData name="Gupta, Rimjhim" userId="31582a57-7b5d-4088-beff-0e27e3056456" providerId="ADAL" clId="{21330F67-4B49-457F-AD04-1BBBB5503DCC}" dt="2021-11-14T11:30:00.510" v="189" actId="26606"/>
          <ac:grpSpMkLst>
            <pc:docMk/>
            <pc:sldMk cId="2650029550" sldId="256"/>
            <ac:grpSpMk id="74" creationId="{AF304036-39E3-48EB-90A1-E9E4F96E04BC}"/>
          </ac:grpSpMkLst>
        </pc:grpChg>
        <pc:graphicFrameChg chg="mod modGraphic">
          <ac:chgData name="Gupta, Rimjhim" userId="31582a57-7b5d-4088-beff-0e27e3056456" providerId="ADAL" clId="{21330F67-4B49-457F-AD04-1BBBB5503DCC}" dt="2021-11-14T11:30:19.145" v="190" actId="26606"/>
          <ac:graphicFrameMkLst>
            <pc:docMk/>
            <pc:sldMk cId="2650029550" sldId="256"/>
            <ac:graphicFrameMk id="59" creationId="{BFA5A55E-5DC9-4C81-B7A8-2C9920AB06AF}"/>
          </ac:graphicFrameMkLst>
        </pc:graphicFrameChg>
      </pc:sldChg>
      <pc:sldChg chg="addSp delSp modSp del mod setBg setClrOvrMap addCm delCm modCm">
        <pc:chgData name="Gupta, Rimjhim" userId="31582a57-7b5d-4088-beff-0e27e3056456" providerId="ADAL" clId="{21330F67-4B49-457F-AD04-1BBBB5503DCC}" dt="2021-11-15T18:04:36.386" v="863" actId="2696"/>
        <pc:sldMkLst>
          <pc:docMk/>
          <pc:sldMk cId="2970438597" sldId="257"/>
        </pc:sldMkLst>
        <pc:spChg chg="mod">
          <ac:chgData name="Gupta, Rimjhim" userId="31582a57-7b5d-4088-beff-0e27e3056456" providerId="ADAL" clId="{21330F67-4B49-457F-AD04-1BBBB5503DCC}" dt="2021-11-14T09:28:12.546" v="94" actId="26606"/>
          <ac:spMkLst>
            <pc:docMk/>
            <pc:sldMk cId="2970438597" sldId="257"/>
            <ac:spMk id="5" creationId="{450B894C-AE99-4318-B2B7-2850DAEEE981}"/>
          </ac:spMkLst>
        </pc:spChg>
        <pc:spChg chg="add del">
          <ac:chgData name="Gupta, Rimjhim" userId="31582a57-7b5d-4088-beff-0e27e3056456" providerId="ADAL" clId="{21330F67-4B49-457F-AD04-1BBBB5503DCC}" dt="2021-11-14T09:27:42.125" v="88" actId="26606"/>
          <ac:spMkLst>
            <pc:docMk/>
            <pc:sldMk cId="2970438597" sldId="257"/>
            <ac:spMk id="79" creationId="{5BE6EAF4-FC85-4B1C-AE4F-A1288AEA61E9}"/>
          </ac:spMkLst>
        </pc:spChg>
        <pc:spChg chg="add del">
          <ac:chgData name="Gupta, Rimjhim" userId="31582a57-7b5d-4088-beff-0e27e3056456" providerId="ADAL" clId="{21330F67-4B49-457F-AD04-1BBBB5503DCC}" dt="2021-11-14T09:27:23.419" v="77" actId="26606"/>
          <ac:spMkLst>
            <pc:docMk/>
            <pc:sldMk cId="2970438597" sldId="257"/>
            <ac:spMk id="96" creationId="{FC950C02-8CE8-4ACC-8210-CC963E69DBFD}"/>
          </ac:spMkLst>
        </pc:spChg>
        <pc:spChg chg="add del">
          <ac:chgData name="Gupta, Rimjhim" userId="31582a57-7b5d-4088-beff-0e27e3056456" providerId="ADAL" clId="{21330F67-4B49-457F-AD04-1BBBB5503DCC}" dt="2021-11-14T09:27:23.419" v="77" actId="26606"/>
          <ac:spMkLst>
            <pc:docMk/>
            <pc:sldMk cId="2970438597" sldId="257"/>
            <ac:spMk id="98" creationId="{DBFCB5EF-76C1-4813-9707-3AD8CBB58C30}"/>
          </ac:spMkLst>
        </pc:spChg>
        <pc:spChg chg="add del">
          <ac:chgData name="Gupta, Rimjhim" userId="31582a57-7b5d-4088-beff-0e27e3056456" providerId="ADAL" clId="{21330F67-4B49-457F-AD04-1BBBB5503DCC}" dt="2021-11-14T09:27:26.494" v="79" actId="26606"/>
          <ac:spMkLst>
            <pc:docMk/>
            <pc:sldMk cId="2970438597" sldId="257"/>
            <ac:spMk id="108" creationId="{4ED6F342-DE7D-43C3-B84D-1BD4C53A945C}"/>
          </ac:spMkLst>
        </pc:spChg>
        <pc:spChg chg="add del">
          <ac:chgData name="Gupta, Rimjhim" userId="31582a57-7b5d-4088-beff-0e27e3056456" providerId="ADAL" clId="{21330F67-4B49-457F-AD04-1BBBB5503DCC}" dt="2021-11-14T09:27:26.494" v="79" actId="26606"/>
          <ac:spMkLst>
            <pc:docMk/>
            <pc:sldMk cId="2970438597" sldId="257"/>
            <ac:spMk id="109" creationId="{A1AC946F-C59B-4CBB-9AF3-6A953E0A2E39}"/>
          </ac:spMkLst>
        </pc:spChg>
        <pc:spChg chg="add del">
          <ac:chgData name="Gupta, Rimjhim" userId="31582a57-7b5d-4088-beff-0e27e3056456" providerId="ADAL" clId="{21330F67-4B49-457F-AD04-1BBBB5503DCC}" dt="2021-11-14T09:27:27.612" v="82" actId="26606"/>
          <ac:spMkLst>
            <pc:docMk/>
            <pc:sldMk cId="2970438597" sldId="257"/>
            <ac:spMk id="113" creationId="{5BE6EAF4-FC85-4B1C-AE4F-A1288AEA61E9}"/>
          </ac:spMkLst>
        </pc:spChg>
        <pc:spChg chg="add del">
          <ac:chgData name="Gupta, Rimjhim" userId="31582a57-7b5d-4088-beff-0e27e3056456" providerId="ADAL" clId="{21330F67-4B49-457F-AD04-1BBBB5503DCC}" dt="2021-11-14T09:27:41.491" v="85" actId="26606"/>
          <ac:spMkLst>
            <pc:docMk/>
            <pc:sldMk cId="2970438597" sldId="257"/>
            <ac:spMk id="126" creationId="{5BE6EAF4-FC85-4B1C-AE4F-A1288AEA61E9}"/>
          </ac:spMkLst>
        </pc:spChg>
        <pc:spChg chg="add del">
          <ac:chgData name="Gupta, Rimjhim" userId="31582a57-7b5d-4088-beff-0e27e3056456" providerId="ADAL" clId="{21330F67-4B49-457F-AD04-1BBBB5503DCC}" dt="2021-11-14T09:28:12.546" v="94" actId="26606"/>
          <ac:spMkLst>
            <pc:docMk/>
            <pc:sldMk cId="2970438597" sldId="257"/>
            <ac:spMk id="141" creationId="{FC950C02-8CE8-4ACC-8210-CC963E69DBFD}"/>
          </ac:spMkLst>
        </pc:spChg>
        <pc:spChg chg="add del">
          <ac:chgData name="Gupta, Rimjhim" userId="31582a57-7b5d-4088-beff-0e27e3056456" providerId="ADAL" clId="{21330F67-4B49-457F-AD04-1BBBB5503DCC}" dt="2021-11-14T09:28:12.546" v="94" actId="26606"/>
          <ac:spMkLst>
            <pc:docMk/>
            <pc:sldMk cId="2970438597" sldId="257"/>
            <ac:spMk id="142" creationId="{DBFCB5EF-76C1-4813-9707-3AD8CBB58C30}"/>
          </ac:spMkLst>
        </pc:spChg>
        <pc:spChg chg="add del">
          <ac:chgData name="Gupta, Rimjhim" userId="31582a57-7b5d-4088-beff-0e27e3056456" providerId="ADAL" clId="{21330F67-4B49-457F-AD04-1BBBB5503DCC}" dt="2021-11-14T09:28:06.956" v="90" actId="26606"/>
          <ac:spMkLst>
            <pc:docMk/>
            <pc:sldMk cId="2970438597" sldId="257"/>
            <ac:spMk id="155" creationId="{99A05CE3-32FD-4E83-BED0-EEF64AFD343B}"/>
          </ac:spMkLst>
        </pc:spChg>
        <pc:spChg chg="add del">
          <ac:chgData name="Gupta, Rimjhim" userId="31582a57-7b5d-4088-beff-0e27e3056456" providerId="ADAL" clId="{21330F67-4B49-457F-AD04-1BBBB5503DCC}" dt="2021-11-14T09:28:06.956" v="90" actId="26606"/>
          <ac:spMkLst>
            <pc:docMk/>
            <pc:sldMk cId="2970438597" sldId="257"/>
            <ac:spMk id="157" creationId="{1FD334F1-7814-45F7-AD36-CC0ED67851A0}"/>
          </ac:spMkLst>
        </pc:spChg>
        <pc:spChg chg="add del">
          <ac:chgData name="Gupta, Rimjhim" userId="31582a57-7b5d-4088-beff-0e27e3056456" providerId="ADAL" clId="{21330F67-4B49-457F-AD04-1BBBB5503DCC}" dt="2021-11-14T09:28:12.510" v="93" actId="26606"/>
          <ac:spMkLst>
            <pc:docMk/>
            <pc:sldMk cId="2970438597" sldId="257"/>
            <ac:spMk id="160" creationId="{FC950C02-8CE8-4ACC-8210-CC963E69DBFD}"/>
          </ac:spMkLst>
        </pc:spChg>
        <pc:spChg chg="add del">
          <ac:chgData name="Gupta, Rimjhim" userId="31582a57-7b5d-4088-beff-0e27e3056456" providerId="ADAL" clId="{21330F67-4B49-457F-AD04-1BBBB5503DCC}" dt="2021-11-14T09:28:12.510" v="93" actId="26606"/>
          <ac:spMkLst>
            <pc:docMk/>
            <pc:sldMk cId="2970438597" sldId="257"/>
            <ac:spMk id="161" creationId="{DBFCB5EF-76C1-4813-9707-3AD8CBB58C30}"/>
          </ac:spMkLst>
        </pc:spChg>
        <pc:spChg chg="add">
          <ac:chgData name="Gupta, Rimjhim" userId="31582a57-7b5d-4088-beff-0e27e3056456" providerId="ADAL" clId="{21330F67-4B49-457F-AD04-1BBBB5503DCC}" dt="2021-11-14T09:28:12.546" v="94" actId="26606"/>
          <ac:spMkLst>
            <pc:docMk/>
            <pc:sldMk cId="2970438597" sldId="257"/>
            <ac:spMk id="174" creationId="{99A05CE3-32FD-4E83-BED0-EEF64AFD343B}"/>
          </ac:spMkLst>
        </pc:spChg>
        <pc:spChg chg="add">
          <ac:chgData name="Gupta, Rimjhim" userId="31582a57-7b5d-4088-beff-0e27e3056456" providerId="ADAL" clId="{21330F67-4B49-457F-AD04-1BBBB5503DCC}" dt="2021-11-14T09:28:12.546" v="94" actId="26606"/>
          <ac:spMkLst>
            <pc:docMk/>
            <pc:sldMk cId="2970438597" sldId="257"/>
            <ac:spMk id="175" creationId="{1FD334F1-7814-45F7-AD36-CC0ED67851A0}"/>
          </ac:spMkLst>
        </pc:spChg>
        <pc:grpChg chg="add del">
          <ac:chgData name="Gupta, Rimjhim" userId="31582a57-7b5d-4088-beff-0e27e3056456" providerId="ADAL" clId="{21330F67-4B49-457F-AD04-1BBBB5503DCC}" dt="2021-11-14T09:27:42.125" v="88" actId="26606"/>
          <ac:grpSpMkLst>
            <pc:docMk/>
            <pc:sldMk cId="2970438597" sldId="257"/>
            <ac:grpSpMk id="78" creationId="{AF304036-39E3-48EB-90A1-E9E4F96E04BC}"/>
          </ac:grpSpMkLst>
        </pc:grpChg>
        <pc:grpChg chg="add del">
          <ac:chgData name="Gupta, Rimjhim" userId="31582a57-7b5d-4088-beff-0e27e3056456" providerId="ADAL" clId="{21330F67-4B49-457F-AD04-1BBBB5503DCC}" dt="2021-11-14T09:27:42.125" v="88" actId="26606"/>
          <ac:grpSpMkLst>
            <pc:docMk/>
            <pc:sldMk cId="2970438597" sldId="257"/>
            <ac:grpSpMk id="80" creationId="{4BDDA2C6-0A45-450E-9B01-0DF332457D07}"/>
          </ac:grpSpMkLst>
        </pc:grpChg>
        <pc:grpChg chg="add del">
          <ac:chgData name="Gupta, Rimjhim" userId="31582a57-7b5d-4088-beff-0e27e3056456" providerId="ADAL" clId="{21330F67-4B49-457F-AD04-1BBBB5503DCC}" dt="2021-11-14T09:27:23.419" v="77" actId="26606"/>
          <ac:grpSpMkLst>
            <pc:docMk/>
            <pc:sldMk cId="2970438597" sldId="257"/>
            <ac:grpSpMk id="89" creationId="{AF304036-39E3-48EB-90A1-E9E4F96E04BC}"/>
          </ac:grpSpMkLst>
        </pc:grpChg>
        <pc:grpChg chg="add del">
          <ac:chgData name="Gupta, Rimjhim" userId="31582a57-7b5d-4088-beff-0e27e3056456" providerId="ADAL" clId="{21330F67-4B49-457F-AD04-1BBBB5503DCC}" dt="2021-11-14T09:27:23.419" v="77" actId="26606"/>
          <ac:grpSpMkLst>
            <pc:docMk/>
            <pc:sldMk cId="2970438597" sldId="257"/>
            <ac:grpSpMk id="100" creationId="{A9B229E8-CF50-4088-9A92-BB021EE7888B}"/>
          </ac:grpSpMkLst>
        </pc:grpChg>
        <pc:grpChg chg="add del">
          <ac:chgData name="Gupta, Rimjhim" userId="31582a57-7b5d-4088-beff-0e27e3056456" providerId="ADAL" clId="{21330F67-4B49-457F-AD04-1BBBB5503DCC}" dt="2021-11-14T09:27:26.494" v="79" actId="26606"/>
          <ac:grpSpMkLst>
            <pc:docMk/>
            <pc:sldMk cId="2970438597" sldId="257"/>
            <ac:grpSpMk id="107" creationId="{AF304036-39E3-48EB-90A1-E9E4F96E04BC}"/>
          </ac:grpSpMkLst>
        </pc:grpChg>
        <pc:grpChg chg="add del">
          <ac:chgData name="Gupta, Rimjhim" userId="31582a57-7b5d-4088-beff-0e27e3056456" providerId="ADAL" clId="{21330F67-4B49-457F-AD04-1BBBB5503DCC}" dt="2021-11-14T09:27:26.494" v="79" actId="26606"/>
          <ac:grpSpMkLst>
            <pc:docMk/>
            <pc:sldMk cId="2970438597" sldId="257"/>
            <ac:grpSpMk id="110" creationId="{4A325345-575E-4448-8D1D-580BE86FFBC0}"/>
          </ac:grpSpMkLst>
        </pc:grpChg>
        <pc:grpChg chg="add del">
          <ac:chgData name="Gupta, Rimjhim" userId="31582a57-7b5d-4088-beff-0e27e3056456" providerId="ADAL" clId="{21330F67-4B49-457F-AD04-1BBBB5503DCC}" dt="2021-11-14T09:27:27.612" v="82" actId="26606"/>
          <ac:grpSpMkLst>
            <pc:docMk/>
            <pc:sldMk cId="2970438597" sldId="257"/>
            <ac:grpSpMk id="112" creationId="{AF304036-39E3-48EB-90A1-E9E4F96E04BC}"/>
          </ac:grpSpMkLst>
        </pc:grpChg>
        <pc:grpChg chg="add del">
          <ac:chgData name="Gupta, Rimjhim" userId="31582a57-7b5d-4088-beff-0e27e3056456" providerId="ADAL" clId="{21330F67-4B49-457F-AD04-1BBBB5503DCC}" dt="2021-11-14T09:27:27.612" v="82" actId="26606"/>
          <ac:grpSpMkLst>
            <pc:docMk/>
            <pc:sldMk cId="2970438597" sldId="257"/>
            <ac:grpSpMk id="114" creationId="{4BDDA2C6-0A45-450E-9B01-0DF332457D07}"/>
          </ac:grpSpMkLst>
        </pc:grpChg>
        <pc:grpChg chg="add del">
          <ac:chgData name="Gupta, Rimjhim" userId="31582a57-7b5d-4088-beff-0e27e3056456" providerId="ADAL" clId="{21330F67-4B49-457F-AD04-1BBBB5503DCC}" dt="2021-11-14T09:27:41.491" v="85" actId="26606"/>
          <ac:grpSpMkLst>
            <pc:docMk/>
            <pc:sldMk cId="2970438597" sldId="257"/>
            <ac:grpSpMk id="125" creationId="{AF304036-39E3-48EB-90A1-E9E4F96E04BC}"/>
          </ac:grpSpMkLst>
        </pc:grpChg>
        <pc:grpChg chg="add del">
          <ac:chgData name="Gupta, Rimjhim" userId="31582a57-7b5d-4088-beff-0e27e3056456" providerId="ADAL" clId="{21330F67-4B49-457F-AD04-1BBBB5503DCC}" dt="2021-11-14T09:27:41.491" v="85" actId="26606"/>
          <ac:grpSpMkLst>
            <pc:docMk/>
            <pc:sldMk cId="2970438597" sldId="257"/>
            <ac:grpSpMk id="127" creationId="{4BDDA2C6-0A45-450E-9B01-0DF332457D07}"/>
          </ac:grpSpMkLst>
        </pc:grpChg>
        <pc:grpChg chg="add del">
          <ac:chgData name="Gupta, Rimjhim" userId="31582a57-7b5d-4088-beff-0e27e3056456" providerId="ADAL" clId="{21330F67-4B49-457F-AD04-1BBBB5503DCC}" dt="2021-11-14T09:27:42.087" v="87" actId="26606"/>
          <ac:grpSpMkLst>
            <pc:docMk/>
            <pc:sldMk cId="2970438597" sldId="257"/>
            <ac:grpSpMk id="138" creationId="{AF304036-39E3-48EB-90A1-E9E4F96E04BC}"/>
          </ac:grpSpMkLst>
        </pc:grpChg>
        <pc:grpChg chg="add del">
          <ac:chgData name="Gupta, Rimjhim" userId="31582a57-7b5d-4088-beff-0e27e3056456" providerId="ADAL" clId="{21330F67-4B49-457F-AD04-1BBBB5503DCC}" dt="2021-11-14T09:28:12.546" v="94" actId="26606"/>
          <ac:grpSpMkLst>
            <pc:docMk/>
            <pc:sldMk cId="2970438597" sldId="257"/>
            <ac:grpSpMk id="140" creationId="{AF304036-39E3-48EB-90A1-E9E4F96E04BC}"/>
          </ac:grpSpMkLst>
        </pc:grpChg>
        <pc:grpChg chg="add del">
          <ac:chgData name="Gupta, Rimjhim" userId="31582a57-7b5d-4088-beff-0e27e3056456" providerId="ADAL" clId="{21330F67-4B49-457F-AD04-1BBBB5503DCC}" dt="2021-11-14T09:28:12.546" v="94" actId="26606"/>
          <ac:grpSpMkLst>
            <pc:docMk/>
            <pc:sldMk cId="2970438597" sldId="257"/>
            <ac:grpSpMk id="143" creationId="{A9B229E8-CF50-4088-9A92-BB021EE7888B}"/>
          </ac:grpSpMkLst>
        </pc:grpChg>
        <pc:grpChg chg="add del">
          <ac:chgData name="Gupta, Rimjhim" userId="31582a57-7b5d-4088-beff-0e27e3056456" providerId="ADAL" clId="{21330F67-4B49-457F-AD04-1BBBB5503DCC}" dt="2021-11-14T09:28:06.956" v="90" actId="26606"/>
          <ac:grpSpMkLst>
            <pc:docMk/>
            <pc:sldMk cId="2970438597" sldId="257"/>
            <ac:grpSpMk id="148" creationId="{AF304036-39E3-48EB-90A1-E9E4F96E04BC}"/>
          </ac:grpSpMkLst>
        </pc:grpChg>
        <pc:grpChg chg="add del">
          <ac:chgData name="Gupta, Rimjhim" userId="31582a57-7b5d-4088-beff-0e27e3056456" providerId="ADAL" clId="{21330F67-4B49-457F-AD04-1BBBB5503DCC}" dt="2021-11-14T09:28:12.510" v="93" actId="26606"/>
          <ac:grpSpMkLst>
            <pc:docMk/>
            <pc:sldMk cId="2970438597" sldId="257"/>
            <ac:grpSpMk id="159" creationId="{AF304036-39E3-48EB-90A1-E9E4F96E04BC}"/>
          </ac:grpSpMkLst>
        </pc:grpChg>
        <pc:grpChg chg="add del">
          <ac:chgData name="Gupta, Rimjhim" userId="31582a57-7b5d-4088-beff-0e27e3056456" providerId="ADAL" clId="{21330F67-4B49-457F-AD04-1BBBB5503DCC}" dt="2021-11-14T09:28:12.510" v="93" actId="26606"/>
          <ac:grpSpMkLst>
            <pc:docMk/>
            <pc:sldMk cId="2970438597" sldId="257"/>
            <ac:grpSpMk id="162" creationId="{A9B229E8-CF50-4088-9A92-BB021EE7888B}"/>
          </ac:grpSpMkLst>
        </pc:grpChg>
        <pc:grpChg chg="add">
          <ac:chgData name="Gupta, Rimjhim" userId="31582a57-7b5d-4088-beff-0e27e3056456" providerId="ADAL" clId="{21330F67-4B49-457F-AD04-1BBBB5503DCC}" dt="2021-11-14T09:28:12.546" v="94" actId="26606"/>
          <ac:grpSpMkLst>
            <pc:docMk/>
            <pc:sldMk cId="2970438597" sldId="257"/>
            <ac:grpSpMk id="173" creationId="{AF304036-39E3-48EB-90A1-E9E4F96E04BC}"/>
          </ac:grpSpMkLst>
        </pc:grpChg>
        <pc:graphicFrameChg chg="mod modGraphic">
          <ac:chgData name="Gupta, Rimjhim" userId="31582a57-7b5d-4088-beff-0e27e3056456" providerId="ADAL" clId="{21330F67-4B49-457F-AD04-1BBBB5503DCC}" dt="2021-11-14T09:28:12.546" v="94" actId="26606"/>
          <ac:graphicFrameMkLst>
            <pc:docMk/>
            <pc:sldMk cId="2970438597" sldId="257"/>
            <ac:graphicFrameMk id="84" creationId="{800E10A6-09B9-4190-8980-CDE64872DE18}"/>
          </ac:graphicFrameMkLst>
        </pc:graphicFrameChg>
        <pc:cxnChg chg="mod replId">
          <ac:chgData name="Gupta, Rimjhim" userId="31582a57-7b5d-4088-beff-0e27e3056456" providerId="ADAL" clId="{21330F67-4B49-457F-AD04-1BBBB5503DCC}" dt="2021-11-14T09:27:41.491" v="85" actId="26606"/>
          <ac:cxnSpMkLst>
            <pc:docMk/>
            <pc:sldMk cId="2970438597" sldId="257"/>
            <ac:cxnSpMk id="13" creationId="{6C16B335-DFB3-42D0-8E8F-D5CE97681DD3}"/>
          </ac:cxnSpMkLst>
        </pc:cxnChg>
        <pc:cxnChg chg="mod replId">
          <ac:chgData name="Gupta, Rimjhim" userId="31582a57-7b5d-4088-beff-0e27e3056456" providerId="ADAL" clId="{21330F67-4B49-457F-AD04-1BBBB5503DCC}" dt="2021-11-14T09:27:41.491" v="85" actId="26606"/>
          <ac:cxnSpMkLst>
            <pc:docMk/>
            <pc:sldMk cId="2970438597" sldId="257"/>
            <ac:cxnSpMk id="14" creationId="{8ADF6BEA-9B00-4A45-9502-ED57899CC6C8}"/>
          </ac:cxnSpMkLst>
        </pc:cxnChg>
        <pc:cxnChg chg="mod replId">
          <ac:chgData name="Gupta, Rimjhim" userId="31582a57-7b5d-4088-beff-0e27e3056456" providerId="ADAL" clId="{21330F67-4B49-457F-AD04-1BBBB5503DCC}" dt="2021-11-14T09:27:41.491" v="85" actId="26606"/>
          <ac:cxnSpMkLst>
            <pc:docMk/>
            <pc:sldMk cId="2970438597" sldId="257"/>
            <ac:cxnSpMk id="15" creationId="{3C266409-B21D-4344-A1A5-560B873D7D93}"/>
          </ac:cxnSpMkLst>
        </pc:cxnChg>
        <pc:cxnChg chg="mod replId">
          <ac:chgData name="Gupta, Rimjhim" userId="31582a57-7b5d-4088-beff-0e27e3056456" providerId="ADAL" clId="{21330F67-4B49-457F-AD04-1BBBB5503DCC}" dt="2021-11-14T09:27:41.491" v="85" actId="26606"/>
          <ac:cxnSpMkLst>
            <pc:docMk/>
            <pc:sldMk cId="2970438597" sldId="257"/>
            <ac:cxnSpMk id="16" creationId="{BB481BB8-131B-4579-BDD2-179514FCAE9E}"/>
          </ac:cxnSpMkLst>
        </pc:cxnChg>
        <pc:cxnChg chg="mod replId">
          <ac:chgData name="Gupta, Rimjhim" userId="31582a57-7b5d-4088-beff-0e27e3056456" providerId="ADAL" clId="{21330F67-4B49-457F-AD04-1BBBB5503DCC}" dt="2021-11-14T09:27:41.491" v="85" actId="26606"/>
          <ac:cxnSpMkLst>
            <pc:docMk/>
            <pc:sldMk cId="2970438597" sldId="257"/>
            <ac:cxnSpMk id="17" creationId="{F8FCA078-92FC-42F0-99E5-8D9770B77CE8}"/>
          </ac:cxnSpMkLst>
        </pc:cxnChg>
        <pc:cxnChg chg="mod replId">
          <ac:chgData name="Gupta, Rimjhim" userId="31582a57-7b5d-4088-beff-0e27e3056456" providerId="ADAL" clId="{21330F67-4B49-457F-AD04-1BBBB5503DCC}" dt="2021-11-14T09:27:41.491" v="85" actId="26606"/>
          <ac:cxnSpMkLst>
            <pc:docMk/>
            <pc:sldMk cId="2970438597" sldId="257"/>
            <ac:cxnSpMk id="24" creationId="{87784408-C716-4A3D-B952-30451D5C0FED}"/>
          </ac:cxnSpMkLst>
        </pc:cxnChg>
        <pc:cxnChg chg="mod replId">
          <ac:chgData name="Gupta, Rimjhim" userId="31582a57-7b5d-4088-beff-0e27e3056456" providerId="ADAL" clId="{21330F67-4B49-457F-AD04-1BBBB5503DCC}" dt="2021-11-14T09:27:41.491" v="85" actId="26606"/>
          <ac:cxnSpMkLst>
            <pc:docMk/>
            <pc:sldMk cId="2970438597" sldId="257"/>
            <ac:cxnSpMk id="25" creationId="{64E099B9-FBE7-4F4D-84AD-FE282B23AC3C}"/>
          </ac:cxnSpMkLst>
        </pc:cxnChg>
        <pc:cxnChg chg="mod replId">
          <ac:chgData name="Gupta, Rimjhim" userId="31582a57-7b5d-4088-beff-0e27e3056456" providerId="ADAL" clId="{21330F67-4B49-457F-AD04-1BBBB5503DCC}" dt="2021-11-14T09:27:41.491" v="85" actId="26606"/>
          <ac:cxnSpMkLst>
            <pc:docMk/>
            <pc:sldMk cId="2970438597" sldId="257"/>
            <ac:cxnSpMk id="81" creationId="{3E49B20D-202A-4B44-9900-8FCAF4B2AAAF}"/>
          </ac:cxnSpMkLst>
        </pc:cxnChg>
        <pc:cxnChg chg="mod replId">
          <ac:chgData name="Gupta, Rimjhim" userId="31582a57-7b5d-4088-beff-0e27e3056456" providerId="ADAL" clId="{21330F67-4B49-457F-AD04-1BBBB5503DCC}" dt="2021-11-14T09:27:41.491" v="85" actId="26606"/>
          <ac:cxnSpMkLst>
            <pc:docMk/>
            <pc:sldMk cId="2970438597" sldId="257"/>
            <ac:cxnSpMk id="82" creationId="{83742207-99C9-4973-B3F5-ED1292ED4C8D}"/>
          </ac:cxnSpMkLst>
        </pc:cxnChg>
        <pc:cxnChg chg="mod replId">
          <ac:chgData name="Gupta, Rimjhim" userId="31582a57-7b5d-4088-beff-0e27e3056456" providerId="ADAL" clId="{21330F67-4B49-457F-AD04-1BBBB5503DCC}" dt="2021-11-14T09:27:41.491" v="85" actId="26606"/>
          <ac:cxnSpMkLst>
            <pc:docMk/>
            <pc:sldMk cId="2970438597" sldId="257"/>
            <ac:cxnSpMk id="83" creationId="{DE32795D-E406-44F8-9121-3A547F34B64A}"/>
          </ac:cxnSpMkLst>
        </pc:cxnChg>
        <pc:cxnChg chg="mod replId">
          <ac:chgData name="Gupta, Rimjhim" userId="31582a57-7b5d-4088-beff-0e27e3056456" providerId="ADAL" clId="{21330F67-4B49-457F-AD04-1BBBB5503DCC}" dt="2021-11-14T09:28:12.510" v="93" actId="26606"/>
          <ac:cxnSpMkLst>
            <pc:docMk/>
            <pc:sldMk cId="2970438597" sldId="257"/>
            <ac:cxnSpMk id="90" creationId="{6C16B335-DFB3-42D0-8E8F-D5CE97681DD3}"/>
          </ac:cxnSpMkLst>
        </pc:cxnChg>
        <pc:cxnChg chg="mod replId">
          <ac:chgData name="Gupta, Rimjhim" userId="31582a57-7b5d-4088-beff-0e27e3056456" providerId="ADAL" clId="{21330F67-4B49-457F-AD04-1BBBB5503DCC}" dt="2021-11-14T09:28:12.510" v="93" actId="26606"/>
          <ac:cxnSpMkLst>
            <pc:docMk/>
            <pc:sldMk cId="2970438597" sldId="257"/>
            <ac:cxnSpMk id="91" creationId="{8ADF6BEA-9B00-4A45-9502-ED57899CC6C8}"/>
          </ac:cxnSpMkLst>
        </pc:cxnChg>
        <pc:cxnChg chg="mod replId">
          <ac:chgData name="Gupta, Rimjhim" userId="31582a57-7b5d-4088-beff-0e27e3056456" providerId="ADAL" clId="{21330F67-4B49-457F-AD04-1BBBB5503DCC}" dt="2021-11-14T09:28:12.510" v="93" actId="26606"/>
          <ac:cxnSpMkLst>
            <pc:docMk/>
            <pc:sldMk cId="2970438597" sldId="257"/>
            <ac:cxnSpMk id="92" creationId="{3C266409-B21D-4344-A1A5-560B873D7D93}"/>
          </ac:cxnSpMkLst>
        </pc:cxnChg>
        <pc:cxnChg chg="mod replId">
          <ac:chgData name="Gupta, Rimjhim" userId="31582a57-7b5d-4088-beff-0e27e3056456" providerId="ADAL" clId="{21330F67-4B49-457F-AD04-1BBBB5503DCC}" dt="2021-11-14T09:28:12.510" v="93" actId="26606"/>
          <ac:cxnSpMkLst>
            <pc:docMk/>
            <pc:sldMk cId="2970438597" sldId="257"/>
            <ac:cxnSpMk id="93" creationId="{BB481BB8-131B-4579-BDD2-179514FCAE9E}"/>
          </ac:cxnSpMkLst>
        </pc:cxnChg>
        <pc:cxnChg chg="mod replId">
          <ac:chgData name="Gupta, Rimjhim" userId="31582a57-7b5d-4088-beff-0e27e3056456" providerId="ADAL" clId="{21330F67-4B49-457F-AD04-1BBBB5503DCC}" dt="2021-11-14T09:28:12.510" v="93" actId="26606"/>
          <ac:cxnSpMkLst>
            <pc:docMk/>
            <pc:sldMk cId="2970438597" sldId="257"/>
            <ac:cxnSpMk id="94" creationId="{F8FCA078-92FC-42F0-99E5-8D9770B77CE8}"/>
          </ac:cxnSpMkLst>
        </pc:cxnChg>
        <pc:cxnChg chg="mod replId">
          <ac:chgData name="Gupta, Rimjhim" userId="31582a57-7b5d-4088-beff-0e27e3056456" providerId="ADAL" clId="{21330F67-4B49-457F-AD04-1BBBB5503DCC}" dt="2021-11-14T09:28:12.510" v="93" actId="26606"/>
          <ac:cxnSpMkLst>
            <pc:docMk/>
            <pc:sldMk cId="2970438597" sldId="257"/>
            <ac:cxnSpMk id="101" creationId="{6F4808A8-A18F-4E83-9286-27F6BBFF1715}"/>
          </ac:cxnSpMkLst>
        </pc:cxnChg>
        <pc:cxnChg chg="mod replId">
          <ac:chgData name="Gupta, Rimjhim" userId="31582a57-7b5d-4088-beff-0e27e3056456" providerId="ADAL" clId="{21330F67-4B49-457F-AD04-1BBBB5503DCC}" dt="2021-11-14T09:28:12.510" v="93" actId="26606"/>
          <ac:cxnSpMkLst>
            <pc:docMk/>
            <pc:sldMk cId="2970438597" sldId="257"/>
            <ac:cxnSpMk id="102" creationId="{F9481A47-CBD1-40C9-A653-43CBD5ECB966}"/>
          </ac:cxnSpMkLst>
        </pc:cxnChg>
        <pc:cxnChg chg="mod replId">
          <ac:chgData name="Gupta, Rimjhim" userId="31582a57-7b5d-4088-beff-0e27e3056456" providerId="ADAL" clId="{21330F67-4B49-457F-AD04-1BBBB5503DCC}" dt="2021-11-14T09:28:12.510" v="93" actId="26606"/>
          <ac:cxnSpMkLst>
            <pc:docMk/>
            <pc:sldMk cId="2970438597" sldId="257"/>
            <ac:cxnSpMk id="103" creationId="{96AD760B-318D-4213-AABD-9A87A4B2DD8D}"/>
          </ac:cxnSpMkLst>
        </pc:cxnChg>
        <pc:cxnChg chg="mod replId">
          <ac:chgData name="Gupta, Rimjhim" userId="31582a57-7b5d-4088-beff-0e27e3056456" providerId="ADAL" clId="{21330F67-4B49-457F-AD04-1BBBB5503DCC}" dt="2021-11-14T09:28:12.510" v="93" actId="26606"/>
          <ac:cxnSpMkLst>
            <pc:docMk/>
            <pc:sldMk cId="2970438597" sldId="257"/>
            <ac:cxnSpMk id="104" creationId="{16936207-CF6A-493C-94CF-C9748F1612AE}"/>
          </ac:cxnSpMkLst>
        </pc:cxnChg>
        <pc:cxnChg chg="mod replId">
          <ac:chgData name="Gupta, Rimjhim" userId="31582a57-7b5d-4088-beff-0e27e3056456" providerId="ADAL" clId="{21330F67-4B49-457F-AD04-1BBBB5503DCC}" dt="2021-11-14T09:28:12.510" v="93" actId="26606"/>
          <ac:cxnSpMkLst>
            <pc:docMk/>
            <pc:sldMk cId="2970438597" sldId="257"/>
            <ac:cxnSpMk id="105" creationId="{7D946625-1F18-44C6-AE8B-1C9C6E8D004E}"/>
          </ac:cxnSpMkLst>
        </pc:cxnChg>
      </pc:sldChg>
      <pc:sldChg chg="addSp delSp modSp del mod">
        <pc:chgData name="Gupta, Rimjhim" userId="31582a57-7b5d-4088-beff-0e27e3056456" providerId="ADAL" clId="{21330F67-4B49-457F-AD04-1BBBB5503DCC}" dt="2021-11-15T18:20:56.529" v="967" actId="2696"/>
        <pc:sldMkLst>
          <pc:docMk/>
          <pc:sldMk cId="694698293" sldId="258"/>
        </pc:sldMkLst>
        <pc:spChg chg="mod">
          <ac:chgData name="Gupta, Rimjhim" userId="31582a57-7b5d-4088-beff-0e27e3056456" providerId="ADAL" clId="{21330F67-4B49-457F-AD04-1BBBB5503DCC}" dt="2021-11-15T18:20:32.773" v="958" actId="21"/>
          <ac:spMkLst>
            <pc:docMk/>
            <pc:sldMk cId="694698293" sldId="258"/>
            <ac:spMk id="2" creationId="{7FFFC787-85EF-4F7F-A860-715711EE7BD9}"/>
          </ac:spMkLst>
        </pc:spChg>
        <pc:spChg chg="mod">
          <ac:chgData name="Gupta, Rimjhim" userId="31582a57-7b5d-4088-beff-0e27e3056456" providerId="ADAL" clId="{21330F67-4B49-457F-AD04-1BBBB5503DCC}" dt="2021-11-14T12:02:45.226" v="534" actId="1076"/>
          <ac:spMkLst>
            <pc:docMk/>
            <pc:sldMk cId="694698293" sldId="258"/>
            <ac:spMk id="4" creationId="{B386E8B0-D583-40F1-89DC-4998C2D5F54C}"/>
          </ac:spMkLst>
        </pc:spChg>
        <pc:picChg chg="del">
          <ac:chgData name="Gupta, Rimjhim" userId="31582a57-7b5d-4088-beff-0e27e3056456" providerId="ADAL" clId="{21330F67-4B49-457F-AD04-1BBBB5503DCC}" dt="2021-11-14T12:02:02.224" v="525" actId="478"/>
          <ac:picMkLst>
            <pc:docMk/>
            <pc:sldMk cId="694698293" sldId="258"/>
            <ac:picMk id="5" creationId="{639DFDDB-36C2-476B-8C37-8EAE844CC0BA}"/>
          </ac:picMkLst>
        </pc:picChg>
        <pc:picChg chg="del">
          <ac:chgData name="Gupta, Rimjhim" userId="31582a57-7b5d-4088-beff-0e27e3056456" providerId="ADAL" clId="{21330F67-4B49-457F-AD04-1BBBB5503DCC}" dt="2021-11-14T12:02:26.924" v="532" actId="478"/>
          <ac:picMkLst>
            <pc:docMk/>
            <pc:sldMk cId="694698293" sldId="258"/>
            <ac:picMk id="6" creationId="{15D4737E-B018-4088-B06E-D5BFCA20B36F}"/>
          </ac:picMkLst>
        </pc:picChg>
        <pc:picChg chg="add mod">
          <ac:chgData name="Gupta, Rimjhim" userId="31582a57-7b5d-4088-beff-0e27e3056456" providerId="ADAL" clId="{21330F67-4B49-457F-AD04-1BBBB5503DCC}" dt="2021-11-14T12:02:14.371" v="531" actId="14100"/>
          <ac:picMkLst>
            <pc:docMk/>
            <pc:sldMk cId="694698293" sldId="258"/>
            <ac:picMk id="8" creationId="{44F362B1-958E-4DBD-872A-C120260CE2F6}"/>
          </ac:picMkLst>
        </pc:picChg>
        <pc:picChg chg="add del mod">
          <ac:chgData name="Gupta, Rimjhim" userId="31582a57-7b5d-4088-beff-0e27e3056456" providerId="ADAL" clId="{21330F67-4B49-457F-AD04-1BBBB5503DCC}" dt="2021-11-15T18:20:48.905" v="964" actId="21"/>
          <ac:picMkLst>
            <pc:docMk/>
            <pc:sldMk cId="694698293" sldId="258"/>
            <ac:picMk id="10" creationId="{377D7F93-1904-458D-BC44-F077E09BFECC}"/>
          </ac:picMkLst>
        </pc:picChg>
      </pc:sldChg>
      <pc:sldChg chg="addSp delSp modSp del mod">
        <pc:chgData name="Gupta, Rimjhim" userId="31582a57-7b5d-4088-beff-0e27e3056456" providerId="ADAL" clId="{21330F67-4B49-457F-AD04-1BBBB5503DCC}" dt="2021-11-15T18:17:01.234" v="940" actId="2696"/>
        <pc:sldMkLst>
          <pc:docMk/>
          <pc:sldMk cId="2795906470" sldId="259"/>
        </pc:sldMkLst>
        <pc:spChg chg="mod">
          <ac:chgData name="Gupta, Rimjhim" userId="31582a57-7b5d-4088-beff-0e27e3056456" providerId="ADAL" clId="{21330F67-4B49-457F-AD04-1BBBB5503DCC}" dt="2021-11-14T11:45:27.857" v="414" actId="1076"/>
          <ac:spMkLst>
            <pc:docMk/>
            <pc:sldMk cId="2795906470" sldId="259"/>
            <ac:spMk id="2" creationId="{3E17FB59-6C6F-4593-85F4-E11CAF755E24}"/>
          </ac:spMkLst>
        </pc:spChg>
        <pc:spChg chg="mod">
          <ac:chgData name="Gupta, Rimjhim" userId="31582a57-7b5d-4088-beff-0e27e3056456" providerId="ADAL" clId="{21330F67-4B49-457F-AD04-1BBBB5503DCC}" dt="2021-11-15T18:15:18.848" v="928" actId="21"/>
          <ac:spMkLst>
            <pc:docMk/>
            <pc:sldMk cId="2795906470" sldId="259"/>
            <ac:spMk id="4" creationId="{7CFE0111-B1C7-40B7-9C5C-41F0955B23EB}"/>
          </ac:spMkLst>
        </pc:spChg>
        <pc:spChg chg="add del mod">
          <ac:chgData name="Gupta, Rimjhim" userId="31582a57-7b5d-4088-beff-0e27e3056456" providerId="ADAL" clId="{21330F67-4B49-457F-AD04-1BBBB5503DCC}" dt="2021-11-14T11:44:31.365" v="405"/>
          <ac:spMkLst>
            <pc:docMk/>
            <pc:sldMk cId="2795906470" sldId="259"/>
            <ac:spMk id="7" creationId="{B0D96532-D06E-4E22-B57B-98719FB6EAB8}"/>
          </ac:spMkLst>
        </pc:spChg>
        <pc:picChg chg="del">
          <ac:chgData name="Gupta, Rimjhim" userId="31582a57-7b5d-4088-beff-0e27e3056456" providerId="ADAL" clId="{21330F67-4B49-457F-AD04-1BBBB5503DCC}" dt="2021-11-14T11:39:39.731" v="392" actId="478"/>
          <ac:picMkLst>
            <pc:docMk/>
            <pc:sldMk cId="2795906470" sldId="259"/>
            <ac:picMk id="3" creationId="{9BE66457-083B-41CD-9949-1C05CA52C6A0}"/>
          </ac:picMkLst>
        </pc:picChg>
        <pc:picChg chg="add del mod">
          <ac:chgData name="Gupta, Rimjhim" userId="31582a57-7b5d-4088-beff-0e27e3056456" providerId="ADAL" clId="{21330F67-4B49-457F-AD04-1BBBB5503DCC}" dt="2021-11-15T18:15:05.921" v="925" actId="21"/>
          <ac:picMkLst>
            <pc:docMk/>
            <pc:sldMk cId="2795906470" sldId="259"/>
            <ac:picMk id="6" creationId="{DBC5ED24-8210-4883-B36D-7DE6F25A0722}"/>
          </ac:picMkLst>
        </pc:picChg>
        <pc:picChg chg="add del mod">
          <ac:chgData name="Gupta, Rimjhim" userId="31582a57-7b5d-4088-beff-0e27e3056456" providerId="ADAL" clId="{21330F67-4B49-457F-AD04-1BBBB5503DCC}" dt="2021-11-15T18:16:10.715" v="934" actId="21"/>
          <ac:picMkLst>
            <pc:docMk/>
            <pc:sldMk cId="2795906470" sldId="259"/>
            <ac:picMk id="9" creationId="{78203948-23F1-43C0-BA36-0D3833F86E1B}"/>
          </ac:picMkLst>
        </pc:picChg>
        <pc:picChg chg="add del mod">
          <ac:chgData name="Gupta, Rimjhim" userId="31582a57-7b5d-4088-beff-0e27e3056456" providerId="ADAL" clId="{21330F67-4B49-457F-AD04-1BBBB5503DCC}" dt="2021-11-15T18:08:36.183" v="897" actId="21"/>
          <ac:picMkLst>
            <pc:docMk/>
            <pc:sldMk cId="2795906470" sldId="259"/>
            <ac:picMk id="11" creationId="{D81C686E-1DE7-4838-845C-23230EB20907}"/>
          </ac:picMkLst>
        </pc:picChg>
      </pc:sldChg>
      <pc:sldChg chg="addSp delSp modSp add del mod">
        <pc:chgData name="Gupta, Rimjhim" userId="31582a57-7b5d-4088-beff-0e27e3056456" providerId="ADAL" clId="{21330F67-4B49-457F-AD04-1BBBB5503DCC}" dt="2021-11-15T18:15:53.983" v="933" actId="2696"/>
        <pc:sldMkLst>
          <pc:docMk/>
          <pc:sldMk cId="935409952" sldId="260"/>
        </pc:sldMkLst>
        <pc:spChg chg="mod">
          <ac:chgData name="Gupta, Rimjhim" userId="31582a57-7b5d-4088-beff-0e27e3056456" providerId="ADAL" clId="{21330F67-4B49-457F-AD04-1BBBB5503DCC}" dt="2021-11-15T18:14:05.384" v="920" actId="1076"/>
          <ac:spMkLst>
            <pc:docMk/>
            <pc:sldMk cId="935409952" sldId="260"/>
            <ac:spMk id="2" creationId="{B513CC16-B9F8-4C8A-B7A8-A8D0D745446E}"/>
          </ac:spMkLst>
        </pc:spChg>
        <pc:spChg chg="mod ord">
          <ac:chgData name="Gupta, Rimjhim" userId="31582a57-7b5d-4088-beff-0e27e3056456" providerId="ADAL" clId="{21330F67-4B49-457F-AD04-1BBBB5503DCC}" dt="2021-11-15T18:00:41.273" v="859" actId="27636"/>
          <ac:spMkLst>
            <pc:docMk/>
            <pc:sldMk cId="935409952" sldId="260"/>
            <ac:spMk id="4" creationId="{4326587A-1A4D-4F76-AD2C-EA0F01DAF01F}"/>
          </ac:spMkLst>
        </pc:spChg>
        <pc:spChg chg="del">
          <ac:chgData name="Gupta, Rimjhim" userId="31582a57-7b5d-4088-beff-0e27e3056456" providerId="ADAL" clId="{21330F67-4B49-457F-AD04-1BBBB5503DCC}" dt="2021-11-14T09:26:44.377" v="73" actId="26606"/>
          <ac:spMkLst>
            <pc:docMk/>
            <pc:sldMk cId="935409952" sldId="260"/>
            <ac:spMk id="34" creationId="{2F56CD4A-7956-415B-B51E-B7CA37383FD1}"/>
          </ac:spMkLst>
        </pc:spChg>
        <pc:spChg chg="del">
          <ac:chgData name="Gupta, Rimjhim" userId="31582a57-7b5d-4088-beff-0e27e3056456" providerId="ADAL" clId="{21330F67-4B49-457F-AD04-1BBBB5503DCC}" dt="2021-11-14T09:26:44.377" v="73" actId="26606"/>
          <ac:spMkLst>
            <pc:docMk/>
            <pc:sldMk cId="935409952" sldId="260"/>
            <ac:spMk id="35" creationId="{05F975B8-329E-4A0F-AE43-2AA339F528A2}"/>
          </ac:spMkLst>
        </pc:spChg>
        <pc:spChg chg="del">
          <ac:chgData name="Gupta, Rimjhim" userId="31582a57-7b5d-4088-beff-0e27e3056456" providerId="ADAL" clId="{21330F67-4B49-457F-AD04-1BBBB5503DCC}" dt="2021-11-14T09:26:44.377" v="73" actId="26606"/>
          <ac:spMkLst>
            <pc:docMk/>
            <pc:sldMk cId="935409952" sldId="260"/>
            <ac:spMk id="36" creationId="{F31286E5-17C8-4B26-92E1-AEE804E0382C}"/>
          </ac:spMkLst>
        </pc:spChg>
        <pc:spChg chg="del">
          <ac:chgData name="Gupta, Rimjhim" userId="31582a57-7b5d-4088-beff-0e27e3056456" providerId="ADAL" clId="{21330F67-4B49-457F-AD04-1BBBB5503DCC}" dt="2021-11-14T09:26:44.377" v="73" actId="26606"/>
          <ac:spMkLst>
            <pc:docMk/>
            <pc:sldMk cId="935409952" sldId="260"/>
            <ac:spMk id="37" creationId="{6897BF33-4522-40A1-9773-EB42DF3DEDDD}"/>
          </ac:spMkLst>
        </pc:spChg>
        <pc:spChg chg="del">
          <ac:chgData name="Gupta, Rimjhim" userId="31582a57-7b5d-4088-beff-0e27e3056456" providerId="ADAL" clId="{21330F67-4B49-457F-AD04-1BBBB5503DCC}" dt="2021-11-14T09:26:44.377" v="73" actId="26606"/>
          <ac:spMkLst>
            <pc:docMk/>
            <pc:sldMk cId="935409952" sldId="260"/>
            <ac:spMk id="38" creationId="{556847A5-7679-470F-A53B-A8E6E61218DB}"/>
          </ac:spMkLst>
        </pc:spChg>
        <pc:spChg chg="add del">
          <ac:chgData name="Gupta, Rimjhim" userId="31582a57-7b5d-4088-beff-0e27e3056456" providerId="ADAL" clId="{21330F67-4B49-457F-AD04-1BBBB5503DCC}" dt="2021-11-14T11:33:35.204" v="303" actId="26606"/>
          <ac:spMkLst>
            <pc:docMk/>
            <pc:sldMk cId="935409952" sldId="260"/>
            <ac:spMk id="50" creationId="{16456128-5BB6-400B-B2F1-54FA9EA5551D}"/>
          </ac:spMkLst>
        </pc:spChg>
        <pc:spChg chg="add del">
          <ac:chgData name="Gupta, Rimjhim" userId="31582a57-7b5d-4088-beff-0e27e3056456" providerId="ADAL" clId="{21330F67-4B49-457F-AD04-1BBBB5503DCC}" dt="2021-11-14T11:33:35.204" v="303" actId="26606"/>
          <ac:spMkLst>
            <pc:docMk/>
            <pc:sldMk cId="935409952" sldId="260"/>
            <ac:spMk id="52" creationId="{84B22E89-F986-4DB6-9495-D45D0D692BC7}"/>
          </ac:spMkLst>
        </pc:spChg>
        <pc:spChg chg="add del">
          <ac:chgData name="Gupta, Rimjhim" userId="31582a57-7b5d-4088-beff-0e27e3056456" providerId="ADAL" clId="{21330F67-4B49-457F-AD04-1BBBB5503DCC}" dt="2021-11-14T11:33:35.204" v="303" actId="26606"/>
          <ac:spMkLst>
            <pc:docMk/>
            <pc:sldMk cId="935409952" sldId="260"/>
            <ac:spMk id="54" creationId="{1A8A43BC-3244-46BB-AE06-7237C2C120DD}"/>
          </ac:spMkLst>
        </pc:spChg>
        <pc:spChg chg="add del">
          <ac:chgData name="Gupta, Rimjhim" userId="31582a57-7b5d-4088-beff-0e27e3056456" providerId="ADAL" clId="{21330F67-4B49-457F-AD04-1BBBB5503DCC}" dt="2021-11-14T11:33:35.204" v="303" actId="26606"/>
          <ac:spMkLst>
            <pc:docMk/>
            <pc:sldMk cId="935409952" sldId="260"/>
            <ac:spMk id="56" creationId="{CCB16106-28C7-441E-8E5D-7194B6AA5A4E}"/>
          </ac:spMkLst>
        </pc:spChg>
        <pc:spChg chg="add del">
          <ac:chgData name="Gupta, Rimjhim" userId="31582a57-7b5d-4088-beff-0e27e3056456" providerId="ADAL" clId="{21330F67-4B49-457F-AD04-1BBBB5503DCC}" dt="2021-11-14T11:33:31.342" v="298" actId="26606"/>
          <ac:spMkLst>
            <pc:docMk/>
            <pc:sldMk cId="935409952" sldId="260"/>
            <ac:spMk id="75" creationId="{B268224F-34C2-45A4-9BF1-54F14BF466E2}"/>
          </ac:spMkLst>
        </pc:spChg>
        <pc:spChg chg="add del">
          <ac:chgData name="Gupta, Rimjhim" userId="31582a57-7b5d-4088-beff-0e27e3056456" providerId="ADAL" clId="{21330F67-4B49-457F-AD04-1BBBB5503DCC}" dt="2021-11-14T11:33:32.159" v="300" actId="26606"/>
          <ac:spMkLst>
            <pc:docMk/>
            <pc:sldMk cId="935409952" sldId="260"/>
            <ac:spMk id="79" creationId="{77ACFA9E-AC96-4D61-99FF-0D5FDB44BBF2}"/>
          </ac:spMkLst>
        </pc:spChg>
        <pc:spChg chg="add del">
          <ac:chgData name="Gupta, Rimjhim" userId="31582a57-7b5d-4088-beff-0e27e3056456" providerId="ADAL" clId="{21330F67-4B49-457F-AD04-1BBBB5503DCC}" dt="2021-11-14T11:33:32.159" v="300" actId="26606"/>
          <ac:spMkLst>
            <pc:docMk/>
            <pc:sldMk cId="935409952" sldId="260"/>
            <ac:spMk id="81" creationId="{C73BE84A-8FE5-43A6-A836-101D8AC4C26E}"/>
          </ac:spMkLst>
        </pc:spChg>
        <pc:spChg chg="add del">
          <ac:chgData name="Gupta, Rimjhim" userId="31582a57-7b5d-4088-beff-0e27e3056456" providerId="ADAL" clId="{21330F67-4B49-457F-AD04-1BBBB5503DCC}" dt="2021-11-14T11:33:32.159" v="300" actId="26606"/>
          <ac:spMkLst>
            <pc:docMk/>
            <pc:sldMk cId="935409952" sldId="260"/>
            <ac:spMk id="83" creationId="{84AF92F2-493A-4D6F-8275-07A3C5FB7A3E}"/>
          </ac:spMkLst>
        </pc:spChg>
        <pc:spChg chg="add del">
          <ac:chgData name="Gupta, Rimjhim" userId="31582a57-7b5d-4088-beff-0e27e3056456" providerId="ADAL" clId="{21330F67-4B49-457F-AD04-1BBBB5503DCC}" dt="2021-11-14T11:33:32.159" v="300" actId="26606"/>
          <ac:spMkLst>
            <pc:docMk/>
            <pc:sldMk cId="935409952" sldId="260"/>
            <ac:spMk id="91" creationId="{B62B7048-E93F-47D6-82F9-51C220CCF581}"/>
          </ac:spMkLst>
        </pc:spChg>
        <pc:spChg chg="add del">
          <ac:chgData name="Gupta, Rimjhim" userId="31582a57-7b5d-4088-beff-0e27e3056456" providerId="ADAL" clId="{21330F67-4B49-457F-AD04-1BBBB5503DCC}" dt="2021-11-14T11:33:32.159" v="300" actId="26606"/>
          <ac:spMkLst>
            <pc:docMk/>
            <pc:sldMk cId="935409952" sldId="260"/>
            <ac:spMk id="92" creationId="{68867F1B-0C36-4505-B107-9D4897429C21}"/>
          </ac:spMkLst>
        </pc:spChg>
        <pc:spChg chg="add del">
          <ac:chgData name="Gupta, Rimjhim" userId="31582a57-7b5d-4088-beff-0e27e3056456" providerId="ADAL" clId="{21330F67-4B49-457F-AD04-1BBBB5503DCC}" dt="2021-11-14T11:33:35.198" v="302" actId="26606"/>
          <ac:spMkLst>
            <pc:docMk/>
            <pc:sldMk cId="935409952" sldId="260"/>
            <ac:spMk id="95" creationId="{29C071E7-E256-40A7-BAB3-B44E4DDD003F}"/>
          </ac:spMkLst>
        </pc:spChg>
        <pc:spChg chg="add del">
          <ac:chgData name="Gupta, Rimjhim" userId="31582a57-7b5d-4088-beff-0e27e3056456" providerId="ADAL" clId="{21330F67-4B49-457F-AD04-1BBBB5503DCC}" dt="2021-11-14T11:36:36.023" v="344" actId="26606"/>
          <ac:spMkLst>
            <pc:docMk/>
            <pc:sldMk cId="935409952" sldId="260"/>
            <ac:spMk id="101" creationId="{A403153F-5984-4306-B68A-6F7B084E5562}"/>
          </ac:spMkLst>
        </pc:spChg>
        <pc:spChg chg="add del">
          <ac:chgData name="Gupta, Rimjhim" userId="31582a57-7b5d-4088-beff-0e27e3056456" providerId="ADAL" clId="{21330F67-4B49-457F-AD04-1BBBB5503DCC}" dt="2021-11-14T11:36:36.023" v="344" actId="26606"/>
          <ac:spMkLst>
            <pc:docMk/>
            <pc:sldMk cId="935409952" sldId="260"/>
            <ac:spMk id="102" creationId="{3409F3DF-195F-4FFC-BDE7-2984C8AA3BCB}"/>
          </ac:spMkLst>
        </pc:spChg>
        <pc:spChg chg="add del">
          <ac:chgData name="Gupta, Rimjhim" userId="31582a57-7b5d-4088-beff-0e27e3056456" providerId="ADAL" clId="{21330F67-4B49-457F-AD04-1BBBB5503DCC}" dt="2021-11-14T11:36:36.001" v="343" actId="26606"/>
          <ac:spMkLst>
            <pc:docMk/>
            <pc:sldMk cId="935409952" sldId="260"/>
            <ac:spMk id="118" creationId="{1380A4CE-8A19-4216-8525-E2AD37F948DC}"/>
          </ac:spMkLst>
        </pc:spChg>
        <pc:spChg chg="add del">
          <ac:chgData name="Gupta, Rimjhim" userId="31582a57-7b5d-4088-beff-0e27e3056456" providerId="ADAL" clId="{21330F67-4B49-457F-AD04-1BBBB5503DCC}" dt="2021-11-14T11:36:36.001" v="343" actId="26606"/>
          <ac:spMkLst>
            <pc:docMk/>
            <pc:sldMk cId="935409952" sldId="260"/>
            <ac:spMk id="120" creationId="{57A495FF-E309-4E64-B3AB-D99A189F050F}"/>
          </ac:spMkLst>
        </pc:spChg>
        <pc:spChg chg="add del">
          <ac:chgData name="Gupta, Rimjhim" userId="31582a57-7b5d-4088-beff-0e27e3056456" providerId="ADAL" clId="{21330F67-4B49-457F-AD04-1BBBB5503DCC}" dt="2021-11-14T11:36:36.001" v="343" actId="26606"/>
          <ac:spMkLst>
            <pc:docMk/>
            <pc:sldMk cId="935409952" sldId="260"/>
            <ac:spMk id="122" creationId="{B157FB95-FF20-4C1C-B24F-792B3F2E767C}"/>
          </ac:spMkLst>
        </pc:spChg>
        <pc:spChg chg="add del">
          <ac:chgData name="Gupta, Rimjhim" userId="31582a57-7b5d-4088-beff-0e27e3056456" providerId="ADAL" clId="{21330F67-4B49-457F-AD04-1BBBB5503DCC}" dt="2021-11-14T11:36:36.001" v="343" actId="26606"/>
          <ac:spMkLst>
            <pc:docMk/>
            <pc:sldMk cId="935409952" sldId="260"/>
            <ac:spMk id="124" creationId="{56CDC67E-FD15-4F87-A22A-E139BA238A3E}"/>
          </ac:spMkLst>
        </pc:spChg>
        <pc:spChg chg="add del">
          <ac:chgData name="Gupta, Rimjhim" userId="31582a57-7b5d-4088-beff-0e27e3056456" providerId="ADAL" clId="{21330F67-4B49-457F-AD04-1BBBB5503DCC}" dt="2021-11-15T17:58:32.558" v="818" actId="26606"/>
          <ac:spMkLst>
            <pc:docMk/>
            <pc:sldMk cId="935409952" sldId="260"/>
            <ac:spMk id="135" creationId="{7243C1C8-8A27-4152-97EE-1A1997D65B41}"/>
          </ac:spMkLst>
        </pc:spChg>
        <pc:spChg chg="add del">
          <ac:chgData name="Gupta, Rimjhim" userId="31582a57-7b5d-4088-beff-0e27e3056456" providerId="ADAL" clId="{21330F67-4B49-457F-AD04-1BBBB5503DCC}" dt="2021-11-15T17:58:32.558" v="818" actId="26606"/>
          <ac:spMkLst>
            <pc:docMk/>
            <pc:sldMk cId="935409952" sldId="260"/>
            <ac:spMk id="136" creationId="{B055EB17-C5AD-4F53-BAEB-52C597A394F2}"/>
          </ac:spMkLst>
        </pc:spChg>
        <pc:spChg chg="add del">
          <ac:chgData name="Gupta, Rimjhim" userId="31582a57-7b5d-4088-beff-0e27e3056456" providerId="ADAL" clId="{21330F67-4B49-457F-AD04-1BBBB5503DCC}" dt="2021-11-15T17:58:32.558" v="818" actId="26606"/>
          <ac:spMkLst>
            <pc:docMk/>
            <pc:sldMk cId="935409952" sldId="260"/>
            <ac:spMk id="137" creationId="{C536F567-67EA-4328-9E50-307B5E5E2017}"/>
          </ac:spMkLst>
        </pc:spChg>
        <pc:spChg chg="add del">
          <ac:chgData name="Gupta, Rimjhim" userId="31582a57-7b5d-4088-beff-0e27e3056456" providerId="ADAL" clId="{21330F67-4B49-457F-AD04-1BBBB5503DCC}" dt="2021-11-15T17:58:32.558" v="818" actId="26606"/>
          <ac:spMkLst>
            <pc:docMk/>
            <pc:sldMk cId="935409952" sldId="260"/>
            <ac:spMk id="138" creationId="{A07CB162-BE44-4752-ACED-AEF5CCD8F611}"/>
          </ac:spMkLst>
        </pc:spChg>
        <pc:spChg chg="add del">
          <ac:chgData name="Gupta, Rimjhim" userId="31582a57-7b5d-4088-beff-0e27e3056456" providerId="ADAL" clId="{21330F67-4B49-457F-AD04-1BBBB5503DCC}" dt="2021-11-15T17:58:32.558" v="818" actId="26606"/>
          <ac:spMkLst>
            <pc:docMk/>
            <pc:sldMk cId="935409952" sldId="260"/>
            <ac:spMk id="139" creationId="{475D6908-A3EF-44B6-A931-16DF92854587}"/>
          </ac:spMkLst>
        </pc:spChg>
        <pc:spChg chg="add">
          <ac:chgData name="Gupta, Rimjhim" userId="31582a57-7b5d-4088-beff-0e27e3056456" providerId="ADAL" clId="{21330F67-4B49-457F-AD04-1BBBB5503DCC}" dt="2021-11-15T17:58:32.558" v="818" actId="26606"/>
          <ac:spMkLst>
            <pc:docMk/>
            <pc:sldMk cId="935409952" sldId="260"/>
            <ac:spMk id="151" creationId="{375EB8BE-4B70-4E71-8483-83B939823C28}"/>
          </ac:spMkLst>
        </pc:spChg>
        <pc:spChg chg="add">
          <ac:chgData name="Gupta, Rimjhim" userId="31582a57-7b5d-4088-beff-0e27e3056456" providerId="ADAL" clId="{21330F67-4B49-457F-AD04-1BBBB5503DCC}" dt="2021-11-15T17:58:32.558" v="818" actId="26606"/>
          <ac:spMkLst>
            <pc:docMk/>
            <pc:sldMk cId="935409952" sldId="260"/>
            <ac:spMk id="153" creationId="{367597C5-A835-4ECF-9D08-37104AA14FE7}"/>
          </ac:spMkLst>
        </pc:spChg>
        <pc:grpChg chg="del">
          <ac:chgData name="Gupta, Rimjhim" userId="31582a57-7b5d-4088-beff-0e27e3056456" providerId="ADAL" clId="{21330F67-4B49-457F-AD04-1BBBB5503DCC}" dt="2021-11-14T09:26:44.377" v="73" actId="26606"/>
          <ac:grpSpMkLst>
            <pc:docMk/>
            <pc:sldMk cId="935409952" sldId="260"/>
            <ac:grpSpMk id="33" creationId="{6AC4E75B-5F48-494E-9150-278716A09759}"/>
          </ac:grpSpMkLst>
        </pc:grpChg>
        <pc:grpChg chg="add del">
          <ac:chgData name="Gupta, Rimjhim" userId="31582a57-7b5d-4088-beff-0e27e3056456" providerId="ADAL" clId="{21330F67-4B49-457F-AD04-1BBBB5503DCC}" dt="2021-11-14T11:33:35.204" v="303" actId="26606"/>
          <ac:grpSpMkLst>
            <pc:docMk/>
            <pc:sldMk cId="935409952" sldId="260"/>
            <ac:grpSpMk id="43" creationId="{6AC4E75B-5F48-494E-9150-278716A09759}"/>
          </ac:grpSpMkLst>
        </pc:grpChg>
        <pc:grpChg chg="add del">
          <ac:chgData name="Gupta, Rimjhim" userId="31582a57-7b5d-4088-beff-0e27e3056456" providerId="ADAL" clId="{21330F67-4B49-457F-AD04-1BBBB5503DCC}" dt="2021-11-14T11:33:35.204" v="303" actId="26606"/>
          <ac:grpSpMkLst>
            <pc:docMk/>
            <pc:sldMk cId="935409952" sldId="260"/>
            <ac:grpSpMk id="58" creationId="{5643AB87-A046-46A0-992C-738BC7618CD2}"/>
          </ac:grpSpMkLst>
        </pc:grpChg>
        <pc:grpChg chg="add del">
          <ac:chgData name="Gupta, Rimjhim" userId="31582a57-7b5d-4088-beff-0e27e3056456" providerId="ADAL" clId="{21330F67-4B49-457F-AD04-1BBBB5503DCC}" dt="2021-11-14T11:33:31.342" v="298" actId="26606"/>
          <ac:grpSpMkLst>
            <pc:docMk/>
            <pc:sldMk cId="935409952" sldId="260"/>
            <ac:grpSpMk id="68" creationId="{3E9A3EED-2CF3-48E7-BBA4-AF1C506879CC}"/>
          </ac:grpSpMkLst>
        </pc:grpChg>
        <pc:grpChg chg="add del">
          <ac:chgData name="Gupta, Rimjhim" userId="31582a57-7b5d-4088-beff-0e27e3056456" providerId="ADAL" clId="{21330F67-4B49-457F-AD04-1BBBB5503DCC}" dt="2021-11-14T11:33:31.342" v="298" actId="26606"/>
          <ac:grpSpMkLst>
            <pc:docMk/>
            <pc:sldMk cId="935409952" sldId="260"/>
            <ac:grpSpMk id="77" creationId="{5481BA5A-CBE2-430D-898C-62EF091B8909}"/>
          </ac:grpSpMkLst>
        </pc:grpChg>
        <pc:grpChg chg="add del">
          <ac:chgData name="Gupta, Rimjhim" userId="31582a57-7b5d-4088-beff-0e27e3056456" providerId="ADAL" clId="{21330F67-4B49-457F-AD04-1BBBB5503DCC}" dt="2021-11-14T11:33:32.159" v="300" actId="26606"/>
          <ac:grpSpMkLst>
            <pc:docMk/>
            <pc:sldMk cId="935409952" sldId="260"/>
            <ac:grpSpMk id="84" creationId="{6AC4E75B-5F48-494E-9150-278716A09759}"/>
          </ac:grpSpMkLst>
        </pc:grpChg>
        <pc:grpChg chg="add del">
          <ac:chgData name="Gupta, Rimjhim" userId="31582a57-7b5d-4088-beff-0e27e3056456" providerId="ADAL" clId="{21330F67-4B49-457F-AD04-1BBBB5503DCC}" dt="2021-11-14T11:33:32.159" v="300" actId="26606"/>
          <ac:grpSpMkLst>
            <pc:docMk/>
            <pc:sldMk cId="935409952" sldId="260"/>
            <ac:grpSpMk id="85" creationId="{B9ED95CB-CFD0-4931-9382-FA9B1CE09FF2}"/>
          </ac:grpSpMkLst>
        </pc:grpChg>
        <pc:grpChg chg="add del">
          <ac:chgData name="Gupta, Rimjhim" userId="31582a57-7b5d-4088-beff-0e27e3056456" providerId="ADAL" clId="{21330F67-4B49-457F-AD04-1BBBB5503DCC}" dt="2021-11-14T11:33:35.198" v="302" actId="26606"/>
          <ac:grpSpMkLst>
            <pc:docMk/>
            <pc:sldMk cId="935409952" sldId="260"/>
            <ac:grpSpMk id="94" creationId="{3E9A3EED-2CF3-48E7-BBA4-AF1C506879CC}"/>
          </ac:grpSpMkLst>
        </pc:grpChg>
        <pc:grpChg chg="add del">
          <ac:chgData name="Gupta, Rimjhim" userId="31582a57-7b5d-4088-beff-0e27e3056456" providerId="ADAL" clId="{21330F67-4B49-457F-AD04-1BBBB5503DCC}" dt="2021-11-14T11:33:35.198" v="302" actId="26606"/>
          <ac:grpSpMkLst>
            <pc:docMk/>
            <pc:sldMk cId="935409952" sldId="260"/>
            <ac:grpSpMk id="96" creationId="{2C86E476-25EE-4EF7-A103-735E08655854}"/>
          </ac:grpSpMkLst>
        </pc:grpChg>
        <pc:grpChg chg="add del">
          <ac:chgData name="Gupta, Rimjhim" userId="31582a57-7b5d-4088-beff-0e27e3056456" providerId="ADAL" clId="{21330F67-4B49-457F-AD04-1BBBB5503DCC}" dt="2021-11-14T11:36:36.023" v="344" actId="26606"/>
          <ac:grpSpMkLst>
            <pc:docMk/>
            <pc:sldMk cId="935409952" sldId="260"/>
            <ac:grpSpMk id="100" creationId="{6AC4E75B-5F48-494E-9150-278716A09759}"/>
          </ac:grpSpMkLst>
        </pc:grpChg>
        <pc:grpChg chg="add del">
          <ac:chgData name="Gupta, Rimjhim" userId="31582a57-7b5d-4088-beff-0e27e3056456" providerId="ADAL" clId="{21330F67-4B49-457F-AD04-1BBBB5503DCC}" dt="2021-11-14T11:36:36.023" v="344" actId="26606"/>
          <ac:grpSpMkLst>
            <pc:docMk/>
            <pc:sldMk cId="935409952" sldId="260"/>
            <ac:grpSpMk id="103" creationId="{91768752-2F81-4A5A-A3B8-D3FF0DC0112F}"/>
          </ac:grpSpMkLst>
        </pc:grpChg>
        <pc:grpChg chg="add del">
          <ac:chgData name="Gupta, Rimjhim" userId="31582a57-7b5d-4088-beff-0e27e3056456" providerId="ADAL" clId="{21330F67-4B49-457F-AD04-1BBBB5503DCC}" dt="2021-11-14T11:36:36.001" v="343" actId="26606"/>
          <ac:grpSpMkLst>
            <pc:docMk/>
            <pc:sldMk cId="935409952" sldId="260"/>
            <ac:grpSpMk id="111" creationId="{FA7A7F3A-F4D6-46A6-A07E-9F6C01C0A8D8}"/>
          </ac:grpSpMkLst>
        </pc:grpChg>
        <pc:grpChg chg="add del">
          <ac:chgData name="Gupta, Rimjhim" userId="31582a57-7b5d-4088-beff-0e27e3056456" providerId="ADAL" clId="{21330F67-4B49-457F-AD04-1BBBB5503DCC}" dt="2021-11-14T11:36:36.001" v="343" actId="26606"/>
          <ac:grpSpMkLst>
            <pc:docMk/>
            <pc:sldMk cId="935409952" sldId="260"/>
            <ac:grpSpMk id="126" creationId="{6CD0E9D2-AF44-4C98-AE59-7391D621981E}"/>
          </ac:grpSpMkLst>
        </pc:grpChg>
        <pc:grpChg chg="add del">
          <ac:chgData name="Gupta, Rimjhim" userId="31582a57-7b5d-4088-beff-0e27e3056456" providerId="ADAL" clId="{21330F67-4B49-457F-AD04-1BBBB5503DCC}" dt="2021-11-15T17:58:32.558" v="818" actId="26606"/>
          <ac:grpSpMkLst>
            <pc:docMk/>
            <pc:sldMk cId="935409952" sldId="260"/>
            <ac:grpSpMk id="128" creationId="{8A9A9B4D-68B8-4C17-8BAC-92FEFBF723AE}"/>
          </ac:grpSpMkLst>
        </pc:grpChg>
        <pc:grpChg chg="add del">
          <ac:chgData name="Gupta, Rimjhim" userId="31582a57-7b5d-4088-beff-0e27e3056456" providerId="ADAL" clId="{21330F67-4B49-457F-AD04-1BBBB5503DCC}" dt="2021-11-15T17:58:32.558" v="818" actId="26606"/>
          <ac:grpSpMkLst>
            <pc:docMk/>
            <pc:sldMk cId="935409952" sldId="260"/>
            <ac:grpSpMk id="134" creationId="{FA7A7F3A-F4D6-46A6-A07E-9F6C01C0A8D8}"/>
          </ac:grpSpMkLst>
        </pc:grpChg>
        <pc:grpChg chg="add">
          <ac:chgData name="Gupta, Rimjhim" userId="31582a57-7b5d-4088-beff-0e27e3056456" providerId="ADAL" clId="{21330F67-4B49-457F-AD04-1BBBB5503DCC}" dt="2021-11-15T17:58:32.558" v="818" actId="26606"/>
          <ac:grpSpMkLst>
            <pc:docMk/>
            <pc:sldMk cId="935409952" sldId="260"/>
            <ac:grpSpMk id="144" creationId="{C0B8942F-1DB1-47D5-A442-974C8C3C58B7}"/>
          </ac:grpSpMkLst>
        </pc:grpChg>
        <pc:grpChg chg="add">
          <ac:chgData name="Gupta, Rimjhim" userId="31582a57-7b5d-4088-beff-0e27e3056456" providerId="ADAL" clId="{21330F67-4B49-457F-AD04-1BBBB5503DCC}" dt="2021-11-15T17:58:32.558" v="818" actId="26606"/>
          <ac:grpSpMkLst>
            <pc:docMk/>
            <pc:sldMk cId="935409952" sldId="260"/>
            <ac:grpSpMk id="155" creationId="{3360CB9C-0336-4BF8-B772-C0577E9E45D5}"/>
          </ac:grpSpMkLst>
        </pc:grpChg>
        <pc:picChg chg="del mod ord">
          <ac:chgData name="Gupta, Rimjhim" userId="31582a57-7b5d-4088-beff-0e27e3056456" providerId="ADAL" clId="{21330F67-4B49-457F-AD04-1BBBB5503DCC}" dt="2021-11-14T11:34:58.189" v="327" actId="478"/>
          <ac:picMkLst>
            <pc:docMk/>
            <pc:sldMk cId="935409952" sldId="260"/>
            <ac:picMk id="5" creationId="{17000413-32BC-4B16-810A-8C1224C68EE4}"/>
          </ac:picMkLst>
        </pc:picChg>
        <pc:picChg chg="add del mod">
          <ac:chgData name="Gupta, Rimjhim" userId="31582a57-7b5d-4088-beff-0e27e3056456" providerId="ADAL" clId="{21330F67-4B49-457F-AD04-1BBBB5503DCC}" dt="2021-11-15T18:13:39.423" v="917" actId="478"/>
          <ac:picMkLst>
            <pc:docMk/>
            <pc:sldMk cId="935409952" sldId="260"/>
            <ac:picMk id="5" creationId="{2B64EDE8-E9FB-4560-A808-3B0876D018BD}"/>
          </ac:picMkLst>
        </pc:picChg>
        <pc:picChg chg="add del mod ord">
          <ac:chgData name="Gupta, Rimjhim" userId="31582a57-7b5d-4088-beff-0e27e3056456" providerId="ADAL" clId="{21330F67-4B49-457F-AD04-1BBBB5503DCC}" dt="2021-11-15T18:13:36.696" v="916" actId="478"/>
          <ac:picMkLst>
            <pc:docMk/>
            <pc:sldMk cId="935409952" sldId="260"/>
            <ac:picMk id="6" creationId="{4A9AE425-014F-4E54-80E0-3923E21E64D0}"/>
          </ac:picMkLst>
        </pc:picChg>
        <pc:picChg chg="del">
          <ac:chgData name="Gupta, Rimjhim" userId="31582a57-7b5d-4088-beff-0e27e3056456" providerId="ADAL" clId="{21330F67-4B49-457F-AD04-1BBBB5503DCC}" dt="2021-11-14T09:26:24.479" v="66" actId="478"/>
          <ac:picMkLst>
            <pc:docMk/>
            <pc:sldMk cId="935409952" sldId="260"/>
            <ac:picMk id="6" creationId="{920E61FF-6363-4479-AD45-5F8C7C710FCC}"/>
          </ac:picMkLst>
        </pc:picChg>
        <pc:picChg chg="add del mod ord">
          <ac:chgData name="Gupta, Rimjhim" userId="31582a57-7b5d-4088-beff-0e27e3056456" providerId="ADAL" clId="{21330F67-4B49-457F-AD04-1BBBB5503DCC}" dt="2021-11-15T17:58:24.624" v="813" actId="478"/>
          <ac:picMkLst>
            <pc:docMk/>
            <pc:sldMk cId="935409952" sldId="260"/>
            <ac:picMk id="7" creationId="{F517D180-E0A7-4833-AB3C-81035C7520DC}"/>
          </ac:picMkLst>
        </pc:picChg>
        <pc:picChg chg="add del mod">
          <ac:chgData name="Gupta, Rimjhim" userId="31582a57-7b5d-4088-beff-0e27e3056456" providerId="ADAL" clId="{21330F67-4B49-457F-AD04-1BBBB5503DCC}" dt="2021-11-15T18:10:59.474" v="909" actId="21"/>
          <ac:picMkLst>
            <pc:docMk/>
            <pc:sldMk cId="935409952" sldId="260"/>
            <ac:picMk id="9" creationId="{D62C1312-A397-49B8-9042-F099609E9367}"/>
          </ac:picMkLst>
        </pc:picChg>
      </pc:sldChg>
      <pc:sldChg chg="addSp delSp modSp mod setBg">
        <pc:chgData name="Gupta, Rimjhim" userId="31582a57-7b5d-4088-beff-0e27e3056456" providerId="ADAL" clId="{21330F67-4B49-457F-AD04-1BBBB5503DCC}" dt="2021-11-15T18:42:35.133" v="1188" actId="26606"/>
        <pc:sldMkLst>
          <pc:docMk/>
          <pc:sldMk cId="2781458050" sldId="262"/>
        </pc:sldMkLst>
        <pc:spChg chg="mod">
          <ac:chgData name="Gupta, Rimjhim" userId="31582a57-7b5d-4088-beff-0e27e3056456" providerId="ADAL" clId="{21330F67-4B49-457F-AD04-1BBBB5503DCC}" dt="2021-11-15T18:06:02.510" v="874" actId="1076"/>
          <ac:spMkLst>
            <pc:docMk/>
            <pc:sldMk cId="2781458050" sldId="262"/>
            <ac:spMk id="2" creationId="{0A258456-B5CD-4DD1-BD35-6C7027AEDF96}"/>
          </ac:spMkLst>
        </pc:spChg>
        <pc:spChg chg="add del mod">
          <ac:chgData name="Gupta, Rimjhim" userId="31582a57-7b5d-4088-beff-0e27e3056456" providerId="ADAL" clId="{21330F67-4B49-457F-AD04-1BBBB5503DCC}" dt="2021-11-15T18:42:35.133" v="1188" actId="26606"/>
          <ac:spMkLst>
            <pc:docMk/>
            <pc:sldMk cId="2781458050" sldId="262"/>
            <ac:spMk id="4" creationId="{20ECFB49-882C-484F-AFE6-FE43B09DA863}"/>
          </ac:spMkLst>
        </pc:spChg>
        <pc:spChg chg="add">
          <ac:chgData name="Gupta, Rimjhim" userId="31582a57-7b5d-4088-beff-0e27e3056456" providerId="ADAL" clId="{21330F67-4B49-457F-AD04-1BBBB5503DCC}" dt="2021-11-14T09:28:28.138" v="95" actId="26606"/>
          <ac:spMkLst>
            <pc:docMk/>
            <pc:sldMk cId="2781458050" sldId="262"/>
            <ac:spMk id="16" creationId="{CADF2543-1B6F-4FBC-A7AF-53A0430E05AB}"/>
          </ac:spMkLst>
        </pc:spChg>
        <pc:grpChg chg="add">
          <ac:chgData name="Gupta, Rimjhim" userId="31582a57-7b5d-4088-beff-0e27e3056456" providerId="ADAL" clId="{21330F67-4B49-457F-AD04-1BBBB5503DCC}" dt="2021-11-14T09:28:28.138" v="95" actId="26606"/>
          <ac:grpSpMkLst>
            <pc:docMk/>
            <pc:sldMk cId="2781458050" sldId="262"/>
            <ac:grpSpMk id="9" creationId="{6CC7770B-E4E1-42D6-9437-DAA4A3A9E659}"/>
          </ac:grpSpMkLst>
        </pc:grpChg>
        <pc:grpChg chg="add">
          <ac:chgData name="Gupta, Rimjhim" userId="31582a57-7b5d-4088-beff-0e27e3056456" providerId="ADAL" clId="{21330F67-4B49-457F-AD04-1BBBB5503DCC}" dt="2021-11-14T09:28:28.138" v="95" actId="26606"/>
          <ac:grpSpMkLst>
            <pc:docMk/>
            <pc:sldMk cId="2781458050" sldId="262"/>
            <ac:grpSpMk id="18" creationId="{A80A6E81-6B71-43DF-877B-E964A9A4CB68}"/>
          </ac:grpSpMkLst>
        </pc:grpChg>
        <pc:graphicFrameChg chg="add del">
          <ac:chgData name="Gupta, Rimjhim" userId="31582a57-7b5d-4088-beff-0e27e3056456" providerId="ADAL" clId="{21330F67-4B49-457F-AD04-1BBBB5503DCC}" dt="2021-11-15T18:42:35.133" v="1188" actId="26606"/>
          <ac:graphicFrameMkLst>
            <pc:docMk/>
            <pc:sldMk cId="2781458050" sldId="262"/>
            <ac:graphicFrameMk id="25" creationId="{75B0CBBA-6A18-4DB2-81D1-787B2B2499A3}"/>
          </ac:graphicFrameMkLst>
        </pc:graphicFrameChg>
      </pc:sldChg>
      <pc:sldChg chg="addSp delSp modSp mod ord setBg">
        <pc:chgData name="Gupta, Rimjhim" userId="31582a57-7b5d-4088-beff-0e27e3056456" providerId="ADAL" clId="{21330F67-4B49-457F-AD04-1BBBB5503DCC}" dt="2021-11-15T19:22:37.224" v="1542" actId="14100"/>
        <pc:sldMkLst>
          <pc:docMk/>
          <pc:sldMk cId="3300872547" sldId="263"/>
        </pc:sldMkLst>
        <pc:spChg chg="add mod ord">
          <ac:chgData name="Gupta, Rimjhim" userId="31582a57-7b5d-4088-beff-0e27e3056456" providerId="ADAL" clId="{21330F67-4B49-457F-AD04-1BBBB5503DCC}" dt="2021-11-15T19:22:32.334" v="1541" actId="14100"/>
          <ac:spMkLst>
            <pc:docMk/>
            <pc:sldMk cId="3300872547" sldId="263"/>
            <ac:spMk id="4" creationId="{C85592A1-9194-45A9-AA9E-80E117BEF9A1}"/>
          </ac:spMkLst>
        </pc:spChg>
        <pc:spChg chg="add del">
          <ac:chgData name="Gupta, Rimjhim" userId="31582a57-7b5d-4088-beff-0e27e3056456" providerId="ADAL" clId="{21330F67-4B49-457F-AD04-1BBBB5503DCC}" dt="2021-11-15T18:08:44.003" v="901" actId="26606"/>
          <ac:spMkLst>
            <pc:docMk/>
            <pc:sldMk cId="3300872547" sldId="263"/>
            <ac:spMk id="20" creationId="{0B00BF1A-DE31-418A-A8D6-94DD83A42694}"/>
          </ac:spMkLst>
        </pc:spChg>
        <pc:spChg chg="add del">
          <ac:chgData name="Gupta, Rimjhim" userId="31582a57-7b5d-4088-beff-0e27e3056456" providerId="ADAL" clId="{21330F67-4B49-457F-AD04-1BBBB5503DCC}" dt="2021-11-15T18:08:44.003" v="901" actId="26606"/>
          <ac:spMkLst>
            <pc:docMk/>
            <pc:sldMk cId="3300872547" sldId="263"/>
            <ac:spMk id="22" creationId="{5E44135C-8489-48D6-9DE0-01158CEC1D10}"/>
          </ac:spMkLst>
        </pc:spChg>
        <pc:spChg chg="add mod">
          <ac:chgData name="Gupta, Rimjhim" userId="31582a57-7b5d-4088-beff-0e27e3056456" providerId="ADAL" clId="{21330F67-4B49-457F-AD04-1BBBB5503DCC}" dt="2021-11-15T18:10:48.977" v="908" actId="1076"/>
          <ac:spMkLst>
            <pc:docMk/>
            <pc:sldMk cId="3300872547" sldId="263"/>
            <ac:spMk id="30" creationId="{7494FA57-46B6-4DB6-9E25-F4D0309BAFCD}"/>
          </ac:spMkLst>
        </pc:spChg>
        <pc:spChg chg="add del">
          <ac:chgData name="Gupta, Rimjhim" userId="31582a57-7b5d-4088-beff-0e27e3056456" providerId="ADAL" clId="{21330F67-4B49-457F-AD04-1BBBB5503DCC}" dt="2021-11-15T18:08:46.093" v="903" actId="26606"/>
          <ac:spMkLst>
            <pc:docMk/>
            <pc:sldMk cId="3300872547" sldId="263"/>
            <ac:spMk id="36" creationId="{7A675F33-98AF-4B83-A3BB-0780A23145E6}"/>
          </ac:spMkLst>
        </pc:spChg>
        <pc:spChg chg="add mod">
          <ac:chgData name="Gupta, Rimjhim" userId="31582a57-7b5d-4088-beff-0e27e3056456" providerId="ADAL" clId="{21330F67-4B49-457F-AD04-1BBBB5503DCC}" dt="2021-11-15T19:22:37.224" v="1542" actId="14100"/>
          <ac:spMkLst>
            <pc:docMk/>
            <pc:sldMk cId="3300872547" sldId="263"/>
            <ac:spMk id="38" creationId="{6A2E86C9-B3B9-41C7-97CD-BC2BFC5B201F}"/>
          </ac:spMkLst>
        </pc:spChg>
        <pc:spChg chg="add mod">
          <ac:chgData name="Gupta, Rimjhim" userId="31582a57-7b5d-4088-beff-0e27e3056456" providerId="ADAL" clId="{21330F67-4B49-457F-AD04-1BBBB5503DCC}" dt="2021-11-15T18:15:25.689" v="931" actId="1076"/>
          <ac:spMkLst>
            <pc:docMk/>
            <pc:sldMk cId="3300872547" sldId="263"/>
            <ac:spMk id="40" creationId="{675526D0-99EE-4138-8C21-6D3391D70306}"/>
          </ac:spMkLst>
        </pc:spChg>
        <pc:spChg chg="add mod">
          <ac:chgData name="Gupta, Rimjhim" userId="31582a57-7b5d-4088-beff-0e27e3056456" providerId="ADAL" clId="{21330F67-4B49-457F-AD04-1BBBB5503DCC}" dt="2021-11-15T18:16:37.024" v="939" actId="1076"/>
          <ac:spMkLst>
            <pc:docMk/>
            <pc:sldMk cId="3300872547" sldId="263"/>
            <ac:spMk id="42" creationId="{423D81B0-CDA1-44B3-8858-4E4D165FD614}"/>
          </ac:spMkLst>
        </pc:spChg>
        <pc:grpChg chg="add del">
          <ac:chgData name="Gupta, Rimjhim" userId="31582a57-7b5d-4088-beff-0e27e3056456" providerId="ADAL" clId="{21330F67-4B49-457F-AD04-1BBBB5503DCC}" dt="2021-11-15T18:08:44.003" v="901" actId="26606"/>
          <ac:grpSpMkLst>
            <pc:docMk/>
            <pc:sldMk cId="3300872547" sldId="263"/>
            <ac:grpSpMk id="24" creationId="{C2EBB1E3-798E-4681-9571-598110EB76C0}"/>
          </ac:grpSpMkLst>
        </pc:grpChg>
        <pc:picChg chg="add del mod">
          <ac:chgData name="Gupta, Rimjhim" userId="31582a57-7b5d-4088-beff-0e27e3056456" providerId="ADAL" clId="{21330F67-4B49-457F-AD04-1BBBB5503DCC}" dt="2021-11-15T18:08:38.242" v="898" actId="478"/>
          <ac:picMkLst>
            <pc:docMk/>
            <pc:sldMk cId="3300872547" sldId="263"/>
            <ac:picMk id="2" creationId="{093B5A8D-B950-41CD-953D-BD1283C95D37}"/>
          </ac:picMkLst>
        </pc:picChg>
        <pc:picChg chg="add mod">
          <ac:chgData name="Gupta, Rimjhim" userId="31582a57-7b5d-4088-beff-0e27e3056456" providerId="ADAL" clId="{21330F67-4B49-457F-AD04-1BBBB5503DCC}" dt="2021-11-15T18:08:48.244" v="904" actId="1076"/>
          <ac:picMkLst>
            <pc:docMk/>
            <pc:sldMk cId="3300872547" sldId="263"/>
            <ac:picMk id="5" creationId="{FCCF08E5-97F9-4483-A844-3EE48AA4AA70}"/>
          </ac:picMkLst>
        </pc:picChg>
        <pc:picChg chg="add mod">
          <ac:chgData name="Gupta, Rimjhim" userId="31582a57-7b5d-4088-beff-0e27e3056456" providerId="ADAL" clId="{21330F67-4B49-457F-AD04-1BBBB5503DCC}" dt="2021-11-15T18:11:23.261" v="915" actId="1076"/>
          <ac:picMkLst>
            <pc:docMk/>
            <pc:sldMk cId="3300872547" sldId="263"/>
            <ac:picMk id="8" creationId="{539994ED-F4E2-44FC-A683-512638798287}"/>
          </ac:picMkLst>
        </pc:picChg>
        <pc:picChg chg="add del mod">
          <ac:chgData name="Gupta, Rimjhim" userId="31582a57-7b5d-4088-beff-0e27e3056456" providerId="ADAL" clId="{21330F67-4B49-457F-AD04-1BBBB5503DCC}" dt="2021-11-15T18:11:06.335" v="912" actId="478"/>
          <ac:picMkLst>
            <pc:docMk/>
            <pc:sldMk cId="3300872547" sldId="263"/>
            <ac:picMk id="37" creationId="{A8953DD6-D4C8-4C13-9ABA-A9CCF14C3549}"/>
          </ac:picMkLst>
        </pc:picChg>
        <pc:picChg chg="add mod">
          <ac:chgData name="Gupta, Rimjhim" userId="31582a57-7b5d-4088-beff-0e27e3056456" providerId="ADAL" clId="{21330F67-4B49-457F-AD04-1BBBB5503DCC}" dt="2021-11-15T18:42:46.087" v="1189" actId="14100"/>
          <ac:picMkLst>
            <pc:docMk/>
            <pc:sldMk cId="3300872547" sldId="263"/>
            <ac:picMk id="39" creationId="{CA95C774-72AF-4251-8B06-55E09F7A2018}"/>
          </ac:picMkLst>
        </pc:picChg>
        <pc:picChg chg="add mod">
          <ac:chgData name="Gupta, Rimjhim" userId="31582a57-7b5d-4088-beff-0e27e3056456" providerId="ADAL" clId="{21330F67-4B49-457F-AD04-1BBBB5503DCC}" dt="2021-11-15T18:16:15.058" v="936" actId="1076"/>
          <ac:picMkLst>
            <pc:docMk/>
            <pc:sldMk cId="3300872547" sldId="263"/>
            <ac:picMk id="41" creationId="{EF1EFAD6-89C9-4A23-B959-36107A445D6B}"/>
          </ac:picMkLst>
        </pc:picChg>
        <pc:cxnChg chg="add del">
          <ac:chgData name="Gupta, Rimjhim" userId="31582a57-7b5d-4088-beff-0e27e3056456" providerId="ADAL" clId="{21330F67-4B49-457F-AD04-1BBBB5503DCC}" dt="2021-11-15T18:08:44.003" v="901" actId="26606"/>
          <ac:cxnSpMkLst>
            <pc:docMk/>
            <pc:sldMk cId="3300872547" sldId="263"/>
            <ac:cxnSpMk id="12" creationId="{11AE95B9-B8B1-4D2E-827E-AE702FB672B9}"/>
          </ac:cxnSpMkLst>
        </pc:cxnChg>
        <pc:cxnChg chg="add del">
          <ac:chgData name="Gupta, Rimjhim" userId="31582a57-7b5d-4088-beff-0e27e3056456" providerId="ADAL" clId="{21330F67-4B49-457F-AD04-1BBBB5503DCC}" dt="2021-11-15T18:08:44.003" v="901" actId="26606"/>
          <ac:cxnSpMkLst>
            <pc:docMk/>
            <pc:sldMk cId="3300872547" sldId="263"/>
            <ac:cxnSpMk id="13" creationId="{F9C6EDEF-A3BB-407B-9CDF-A7E5E5AE68C9}"/>
          </ac:cxnSpMkLst>
        </pc:cxnChg>
        <pc:cxnChg chg="add del">
          <ac:chgData name="Gupta, Rimjhim" userId="31582a57-7b5d-4088-beff-0e27e3056456" providerId="ADAL" clId="{21330F67-4B49-457F-AD04-1BBBB5503DCC}" dt="2021-11-15T18:08:44.003" v="901" actId="26606"/>
          <ac:cxnSpMkLst>
            <pc:docMk/>
            <pc:sldMk cId="3300872547" sldId="263"/>
            <ac:cxnSpMk id="14" creationId="{9B96C491-9D12-4A1F-87C1-4087035C5295}"/>
          </ac:cxnSpMkLst>
        </pc:cxnChg>
        <pc:cxnChg chg="add del">
          <ac:chgData name="Gupta, Rimjhim" userId="31582a57-7b5d-4088-beff-0e27e3056456" providerId="ADAL" clId="{21330F67-4B49-457F-AD04-1BBBB5503DCC}" dt="2021-11-15T18:08:44.003" v="901" actId="26606"/>
          <ac:cxnSpMkLst>
            <pc:docMk/>
            <pc:sldMk cId="3300872547" sldId="263"/>
            <ac:cxnSpMk id="16" creationId="{1FFE5C4A-1546-4452-A19D-2A989D4BC40A}"/>
          </ac:cxnSpMkLst>
        </pc:cxnChg>
        <pc:cxnChg chg="add del">
          <ac:chgData name="Gupta, Rimjhim" userId="31582a57-7b5d-4088-beff-0e27e3056456" providerId="ADAL" clId="{21330F67-4B49-457F-AD04-1BBBB5503DCC}" dt="2021-11-15T18:08:44.003" v="901" actId="26606"/>
          <ac:cxnSpMkLst>
            <pc:docMk/>
            <pc:sldMk cId="3300872547" sldId="263"/>
            <ac:cxnSpMk id="18" creationId="{B148CBA6-F6FA-4167-BD0D-40D35561B2CA}"/>
          </ac:cxnSpMkLst>
        </pc:cxnChg>
        <pc:cxnChg chg="add del">
          <ac:chgData name="Gupta, Rimjhim" userId="31582a57-7b5d-4088-beff-0e27e3056456" providerId="ADAL" clId="{21330F67-4B49-457F-AD04-1BBBB5503DCC}" dt="2021-11-15T18:08:46.093" v="903" actId="26606"/>
          <ac:cxnSpMkLst>
            <pc:docMk/>
            <pc:sldMk cId="3300872547" sldId="263"/>
            <ac:cxnSpMk id="31" creationId="{F9C6EDEF-A3BB-407B-9CDF-A7E5E5AE68C9}"/>
          </ac:cxnSpMkLst>
        </pc:cxnChg>
        <pc:cxnChg chg="add del">
          <ac:chgData name="Gupta, Rimjhim" userId="31582a57-7b5d-4088-beff-0e27e3056456" providerId="ADAL" clId="{21330F67-4B49-457F-AD04-1BBBB5503DCC}" dt="2021-11-15T18:08:46.093" v="903" actId="26606"/>
          <ac:cxnSpMkLst>
            <pc:docMk/>
            <pc:sldMk cId="3300872547" sldId="263"/>
            <ac:cxnSpMk id="32" creationId="{11AE95B9-B8B1-4D2E-827E-AE702FB672B9}"/>
          </ac:cxnSpMkLst>
        </pc:cxnChg>
        <pc:cxnChg chg="add del">
          <ac:chgData name="Gupta, Rimjhim" userId="31582a57-7b5d-4088-beff-0e27e3056456" providerId="ADAL" clId="{21330F67-4B49-457F-AD04-1BBBB5503DCC}" dt="2021-11-15T18:08:46.093" v="903" actId="26606"/>
          <ac:cxnSpMkLst>
            <pc:docMk/>
            <pc:sldMk cId="3300872547" sldId="263"/>
            <ac:cxnSpMk id="33" creationId="{9B96C491-9D12-4A1F-87C1-4087035C5295}"/>
          </ac:cxnSpMkLst>
        </pc:cxnChg>
        <pc:cxnChg chg="add del">
          <ac:chgData name="Gupta, Rimjhim" userId="31582a57-7b5d-4088-beff-0e27e3056456" providerId="ADAL" clId="{21330F67-4B49-457F-AD04-1BBBB5503DCC}" dt="2021-11-15T18:08:46.093" v="903" actId="26606"/>
          <ac:cxnSpMkLst>
            <pc:docMk/>
            <pc:sldMk cId="3300872547" sldId="263"/>
            <ac:cxnSpMk id="34" creationId="{1FFE5C4A-1546-4452-A19D-2A989D4BC40A}"/>
          </ac:cxnSpMkLst>
        </pc:cxnChg>
        <pc:cxnChg chg="add del">
          <ac:chgData name="Gupta, Rimjhim" userId="31582a57-7b5d-4088-beff-0e27e3056456" providerId="ADAL" clId="{21330F67-4B49-457F-AD04-1BBBB5503DCC}" dt="2021-11-15T18:08:46.093" v="903" actId="26606"/>
          <ac:cxnSpMkLst>
            <pc:docMk/>
            <pc:sldMk cId="3300872547" sldId="263"/>
            <ac:cxnSpMk id="35" creationId="{B148CBA6-F6FA-4167-BD0D-40D35561B2CA}"/>
          </ac:cxnSpMkLst>
        </pc:cxnChg>
      </pc:sldChg>
      <pc:sldChg chg="addSp modSp mod">
        <pc:chgData name="Gupta, Rimjhim" userId="31582a57-7b5d-4088-beff-0e27e3056456" providerId="ADAL" clId="{21330F67-4B49-457F-AD04-1BBBB5503DCC}" dt="2021-11-15T19:14:57.533" v="1520" actId="1076"/>
        <pc:sldMkLst>
          <pc:docMk/>
          <pc:sldMk cId="2035174167" sldId="270"/>
        </pc:sldMkLst>
        <pc:spChg chg="mod">
          <ac:chgData name="Gupta, Rimjhim" userId="31582a57-7b5d-4088-beff-0e27e3056456" providerId="ADAL" clId="{21330F67-4B49-457F-AD04-1BBBB5503DCC}" dt="2021-11-15T19:14:35.414" v="1515" actId="21"/>
          <ac:spMkLst>
            <pc:docMk/>
            <pc:sldMk cId="2035174167" sldId="270"/>
            <ac:spMk id="3" creationId="{159F1F4E-E50C-4247-957D-F887D6F33641}"/>
          </ac:spMkLst>
        </pc:spChg>
        <pc:spChg chg="add mod">
          <ac:chgData name="Gupta, Rimjhim" userId="31582a57-7b5d-4088-beff-0e27e3056456" providerId="ADAL" clId="{21330F67-4B49-457F-AD04-1BBBB5503DCC}" dt="2021-11-15T19:01:06.792" v="1397" actId="1076"/>
          <ac:spMkLst>
            <pc:docMk/>
            <pc:sldMk cId="2035174167" sldId="270"/>
            <ac:spMk id="4" creationId="{83494344-BE2F-4414-94ED-310347EA0DFA}"/>
          </ac:spMkLst>
        </pc:spChg>
        <pc:spChg chg="add mod">
          <ac:chgData name="Gupta, Rimjhim" userId="31582a57-7b5d-4088-beff-0e27e3056456" providerId="ADAL" clId="{21330F67-4B49-457F-AD04-1BBBB5503DCC}" dt="2021-11-15T19:08:45.334" v="1479" actId="14100"/>
          <ac:spMkLst>
            <pc:docMk/>
            <pc:sldMk cId="2035174167" sldId="270"/>
            <ac:spMk id="6" creationId="{5404760A-CDA8-422F-B63B-249B45923188}"/>
          </ac:spMkLst>
        </pc:spChg>
        <pc:spChg chg="add mod">
          <ac:chgData name="Gupta, Rimjhim" userId="31582a57-7b5d-4088-beff-0e27e3056456" providerId="ADAL" clId="{21330F67-4B49-457F-AD04-1BBBB5503DCC}" dt="2021-11-15T19:14:57.533" v="1520" actId="1076"/>
          <ac:spMkLst>
            <pc:docMk/>
            <pc:sldMk cId="2035174167" sldId="270"/>
            <ac:spMk id="14" creationId="{1A58D1C6-DD7D-4EC6-A0E8-2E83471FADB4}"/>
          </ac:spMkLst>
        </pc:spChg>
        <pc:spChg chg="add mod">
          <ac:chgData name="Gupta, Rimjhim" userId="31582a57-7b5d-4088-beff-0e27e3056456" providerId="ADAL" clId="{21330F67-4B49-457F-AD04-1BBBB5503DCC}" dt="2021-11-15T19:14:43.936" v="1518" actId="1076"/>
          <ac:spMkLst>
            <pc:docMk/>
            <pc:sldMk cId="2035174167" sldId="270"/>
            <ac:spMk id="16" creationId="{22DE15C8-B736-47FB-B62E-D0E0CBACBA91}"/>
          </ac:spMkLst>
        </pc:spChg>
        <pc:picChg chg="add mod">
          <ac:chgData name="Gupta, Rimjhim" userId="31582a57-7b5d-4088-beff-0e27e3056456" providerId="ADAL" clId="{21330F67-4B49-457F-AD04-1BBBB5503DCC}" dt="2021-11-15T19:09:10.454" v="1488" actId="1076"/>
          <ac:picMkLst>
            <pc:docMk/>
            <pc:sldMk cId="2035174167" sldId="270"/>
            <ac:picMk id="8" creationId="{0D84E3FA-50E5-4F27-839D-17793295AB35}"/>
          </ac:picMkLst>
        </pc:picChg>
        <pc:picChg chg="add mod">
          <ac:chgData name="Gupta, Rimjhim" userId="31582a57-7b5d-4088-beff-0e27e3056456" providerId="ADAL" clId="{21330F67-4B49-457F-AD04-1BBBB5503DCC}" dt="2021-11-15T19:09:25.384" v="1493" actId="1076"/>
          <ac:picMkLst>
            <pc:docMk/>
            <pc:sldMk cId="2035174167" sldId="270"/>
            <ac:picMk id="10" creationId="{96D4C9AC-45B5-4759-911D-761AABD0CF0A}"/>
          </ac:picMkLst>
        </pc:picChg>
        <pc:picChg chg="add mod">
          <ac:chgData name="Gupta, Rimjhim" userId="31582a57-7b5d-4088-beff-0e27e3056456" providerId="ADAL" clId="{21330F67-4B49-457F-AD04-1BBBB5503DCC}" dt="2021-11-15T19:09:26.887" v="1494" actId="1076"/>
          <ac:picMkLst>
            <pc:docMk/>
            <pc:sldMk cId="2035174167" sldId="270"/>
            <ac:picMk id="12" creationId="{3A36E3B5-BE8F-4E3A-A1C3-350783903DD5}"/>
          </ac:picMkLst>
        </pc:picChg>
      </pc:sldChg>
      <pc:sldChg chg="delSp modSp mod">
        <pc:chgData name="Gupta, Rimjhim" userId="31582a57-7b5d-4088-beff-0e27e3056456" providerId="ADAL" clId="{21330F67-4B49-457F-AD04-1BBBB5503DCC}" dt="2021-11-15T18:17:26.225" v="946" actId="5793"/>
        <pc:sldMkLst>
          <pc:docMk/>
          <pc:sldMk cId="2044018093" sldId="273"/>
        </pc:sldMkLst>
        <pc:spChg chg="del mod">
          <ac:chgData name="Gupta, Rimjhim" userId="31582a57-7b5d-4088-beff-0e27e3056456" providerId="ADAL" clId="{21330F67-4B49-457F-AD04-1BBBB5503DCC}" dt="2021-11-14T17:02:43.743" v="543" actId="478"/>
          <ac:spMkLst>
            <pc:docMk/>
            <pc:sldMk cId="2044018093" sldId="273"/>
            <ac:spMk id="2" creationId="{807277B9-86C4-44CE-B7B2-B925836115D2}"/>
          </ac:spMkLst>
        </pc:spChg>
        <pc:spChg chg="mod">
          <ac:chgData name="Gupta, Rimjhim" userId="31582a57-7b5d-4088-beff-0e27e3056456" providerId="ADAL" clId="{21330F67-4B49-457F-AD04-1BBBB5503DCC}" dt="2021-11-15T18:17:26.225" v="946" actId="5793"/>
          <ac:spMkLst>
            <pc:docMk/>
            <pc:sldMk cId="2044018093" sldId="273"/>
            <ac:spMk id="6" creationId="{3C16AEA8-79B8-4762-9474-C3C59A85D40C}"/>
          </ac:spMkLst>
        </pc:spChg>
      </pc:sldChg>
      <pc:sldChg chg="del ord">
        <pc:chgData name="Gupta, Rimjhim" userId="31582a57-7b5d-4088-beff-0e27e3056456" providerId="ADAL" clId="{21330F67-4B49-457F-AD04-1BBBB5503DCC}" dt="2021-11-15T19:20:19.082" v="1527" actId="2696"/>
        <pc:sldMkLst>
          <pc:docMk/>
          <pc:sldMk cId="3568725251" sldId="274"/>
        </pc:sldMkLst>
      </pc:sldChg>
      <pc:sldChg chg="new del">
        <pc:chgData name="Gupta, Rimjhim" userId="31582a57-7b5d-4088-beff-0e27e3056456" providerId="ADAL" clId="{21330F67-4B49-457F-AD04-1BBBB5503DCC}" dt="2021-11-14T11:45:55.386" v="416" actId="47"/>
        <pc:sldMkLst>
          <pc:docMk/>
          <pc:sldMk cId="2869777638" sldId="276"/>
        </pc:sldMkLst>
      </pc:sldChg>
      <pc:sldChg chg="modSp mod ord">
        <pc:chgData name="Gupta, Rimjhim" userId="31582a57-7b5d-4088-beff-0e27e3056456" providerId="ADAL" clId="{21330F67-4B49-457F-AD04-1BBBB5503DCC}" dt="2021-11-15T19:14:11.676" v="1510" actId="21"/>
        <pc:sldMkLst>
          <pc:docMk/>
          <pc:sldMk cId="2206948100" sldId="278"/>
        </pc:sldMkLst>
        <pc:spChg chg="mod">
          <ac:chgData name="Gupta, Rimjhim" userId="31582a57-7b5d-4088-beff-0e27e3056456" providerId="ADAL" clId="{21330F67-4B49-457F-AD04-1BBBB5503DCC}" dt="2021-11-15T19:14:11.676" v="1510" actId="21"/>
          <ac:spMkLst>
            <pc:docMk/>
            <pc:sldMk cId="2206948100" sldId="278"/>
            <ac:spMk id="2" creationId="{8D31CC8D-CB2C-41AE-BBBE-0B4BE3DB4A08}"/>
          </ac:spMkLst>
        </pc:spChg>
      </pc:sldChg>
      <pc:sldChg chg="addSp modSp mod">
        <pc:chgData name="Gupta, Rimjhim" userId="31582a57-7b5d-4088-beff-0e27e3056456" providerId="ADAL" clId="{21330F67-4B49-457F-AD04-1BBBB5503DCC}" dt="2021-11-15T18:59:20.476" v="1367" actId="1076"/>
        <pc:sldMkLst>
          <pc:docMk/>
          <pc:sldMk cId="2738708149" sldId="279"/>
        </pc:sldMkLst>
        <pc:spChg chg="mod">
          <ac:chgData name="Gupta, Rimjhim" userId="31582a57-7b5d-4088-beff-0e27e3056456" providerId="ADAL" clId="{21330F67-4B49-457F-AD04-1BBBB5503DCC}" dt="2021-11-15T18:59:18.208" v="1366" actId="14100"/>
          <ac:spMkLst>
            <pc:docMk/>
            <pc:sldMk cId="2738708149" sldId="279"/>
            <ac:spMk id="2" creationId="{8D31CC8D-CB2C-41AE-BBBE-0B4BE3DB4A08}"/>
          </ac:spMkLst>
        </pc:spChg>
        <pc:picChg chg="add mod">
          <ac:chgData name="Gupta, Rimjhim" userId="31582a57-7b5d-4088-beff-0e27e3056456" providerId="ADAL" clId="{21330F67-4B49-457F-AD04-1BBBB5503DCC}" dt="2021-11-15T18:59:20.476" v="1367" actId="1076"/>
          <ac:picMkLst>
            <pc:docMk/>
            <pc:sldMk cId="2738708149" sldId="279"/>
            <ac:picMk id="6" creationId="{D314FDEB-924E-4FCF-93DF-080BFEA0BA4D}"/>
          </ac:picMkLst>
        </pc:picChg>
      </pc:sldChg>
      <pc:sldChg chg="modSp mod">
        <pc:chgData name="Gupta, Rimjhim" userId="31582a57-7b5d-4088-beff-0e27e3056456" providerId="ADAL" clId="{21330F67-4B49-457F-AD04-1BBBB5503DCC}" dt="2021-11-15T19:00:14.185" v="1391" actId="15"/>
        <pc:sldMkLst>
          <pc:docMk/>
          <pc:sldMk cId="4232556426" sldId="280"/>
        </pc:sldMkLst>
        <pc:spChg chg="mod">
          <ac:chgData name="Gupta, Rimjhim" userId="31582a57-7b5d-4088-beff-0e27e3056456" providerId="ADAL" clId="{21330F67-4B49-457F-AD04-1BBBB5503DCC}" dt="2021-11-15T19:00:14.185" v="1391" actId="15"/>
          <ac:spMkLst>
            <pc:docMk/>
            <pc:sldMk cId="4232556426" sldId="280"/>
            <ac:spMk id="4" creationId="{20ECFB49-882C-484F-AFE6-FE43B09DA863}"/>
          </ac:spMkLst>
        </pc:spChg>
      </pc:sldChg>
      <pc:sldChg chg="modSp mod">
        <pc:chgData name="Gupta, Rimjhim" userId="31582a57-7b5d-4088-beff-0e27e3056456" providerId="ADAL" clId="{21330F67-4B49-457F-AD04-1BBBB5503DCC}" dt="2021-11-15T19:16:49.898" v="1525" actId="5793"/>
        <pc:sldMkLst>
          <pc:docMk/>
          <pc:sldMk cId="2866855109" sldId="281"/>
        </pc:sldMkLst>
        <pc:spChg chg="mod">
          <ac:chgData name="Gupta, Rimjhim" userId="31582a57-7b5d-4088-beff-0e27e3056456" providerId="ADAL" clId="{21330F67-4B49-457F-AD04-1BBBB5503DCC}" dt="2021-11-15T19:16:49.898" v="1525" actId="5793"/>
          <ac:spMkLst>
            <pc:docMk/>
            <pc:sldMk cId="2866855109" sldId="281"/>
            <ac:spMk id="4" creationId="{20ECFB49-882C-484F-AFE6-FE43B09DA863}"/>
          </ac:spMkLst>
        </pc:spChg>
      </pc:sldChg>
      <pc:sldChg chg="modSp mod">
        <pc:chgData name="Gupta, Rimjhim" userId="31582a57-7b5d-4088-beff-0e27e3056456" providerId="ADAL" clId="{21330F67-4B49-457F-AD04-1BBBB5503DCC}" dt="2021-11-15T18:24:56.112" v="1007" actId="1076"/>
        <pc:sldMkLst>
          <pc:docMk/>
          <pc:sldMk cId="1215632666" sldId="282"/>
        </pc:sldMkLst>
        <pc:spChg chg="mod">
          <ac:chgData name="Gupta, Rimjhim" userId="31582a57-7b5d-4088-beff-0e27e3056456" providerId="ADAL" clId="{21330F67-4B49-457F-AD04-1BBBB5503DCC}" dt="2021-11-15T18:24:56.112" v="1007" actId="1076"/>
          <ac:spMkLst>
            <pc:docMk/>
            <pc:sldMk cId="1215632666" sldId="282"/>
            <ac:spMk id="4" creationId="{20ECFB49-882C-484F-AFE6-FE43B09DA863}"/>
          </ac:spMkLst>
        </pc:spChg>
      </pc:sldChg>
      <pc:sldChg chg="addSp modSp mod ord">
        <pc:chgData name="Gupta, Rimjhim" userId="31582a57-7b5d-4088-beff-0e27e3056456" providerId="ADAL" clId="{21330F67-4B49-457F-AD04-1BBBB5503DCC}" dt="2021-11-15T18:32:22.250" v="1104" actId="1076"/>
        <pc:sldMkLst>
          <pc:docMk/>
          <pc:sldMk cId="3212447116" sldId="284"/>
        </pc:sldMkLst>
        <pc:spChg chg="add mod">
          <ac:chgData name="Gupta, Rimjhim" userId="31582a57-7b5d-4088-beff-0e27e3056456" providerId="ADAL" clId="{21330F67-4B49-457F-AD04-1BBBB5503DCC}" dt="2021-11-15T18:32:17.709" v="1098" actId="1076"/>
          <ac:spMkLst>
            <pc:docMk/>
            <pc:sldMk cId="3212447116" sldId="284"/>
            <ac:spMk id="13" creationId="{D43E2DBC-B4A3-4962-BBB8-D0871EAEEAF1}"/>
          </ac:spMkLst>
        </pc:spChg>
        <pc:picChg chg="add mod">
          <ac:chgData name="Gupta, Rimjhim" userId="31582a57-7b5d-4088-beff-0e27e3056456" providerId="ADAL" clId="{21330F67-4B49-457F-AD04-1BBBB5503DCC}" dt="2021-11-15T18:32:18.895" v="1099" actId="1076"/>
          <ac:picMkLst>
            <pc:docMk/>
            <pc:sldMk cId="3212447116" sldId="284"/>
            <ac:picMk id="3" creationId="{06C782A0-775A-4D84-A5A1-909D6E5BAC9F}"/>
          </ac:picMkLst>
        </pc:picChg>
        <pc:picChg chg="add mod">
          <ac:chgData name="Gupta, Rimjhim" userId="31582a57-7b5d-4088-beff-0e27e3056456" providerId="ADAL" clId="{21330F67-4B49-457F-AD04-1BBBB5503DCC}" dt="2021-11-15T18:32:19.713" v="1100" actId="1076"/>
          <ac:picMkLst>
            <pc:docMk/>
            <pc:sldMk cId="3212447116" sldId="284"/>
            <ac:picMk id="5" creationId="{B333B571-73CF-4A5D-910C-9CD8B90A2DD4}"/>
          </ac:picMkLst>
        </pc:picChg>
        <pc:picChg chg="add mod">
          <ac:chgData name="Gupta, Rimjhim" userId="31582a57-7b5d-4088-beff-0e27e3056456" providerId="ADAL" clId="{21330F67-4B49-457F-AD04-1BBBB5503DCC}" dt="2021-11-15T18:32:20.831" v="1102" actId="1076"/>
          <ac:picMkLst>
            <pc:docMk/>
            <pc:sldMk cId="3212447116" sldId="284"/>
            <ac:picMk id="7" creationId="{FE062F78-3A0A-4568-85CB-321602A4DD41}"/>
          </ac:picMkLst>
        </pc:picChg>
        <pc:picChg chg="add mod">
          <ac:chgData name="Gupta, Rimjhim" userId="31582a57-7b5d-4088-beff-0e27e3056456" providerId="ADAL" clId="{21330F67-4B49-457F-AD04-1BBBB5503DCC}" dt="2021-11-15T18:32:22.250" v="1104" actId="1076"/>
          <ac:picMkLst>
            <pc:docMk/>
            <pc:sldMk cId="3212447116" sldId="284"/>
            <ac:picMk id="9" creationId="{F477FE0D-7D16-4457-B7B0-08BD6727D35D}"/>
          </ac:picMkLst>
        </pc:picChg>
        <pc:picChg chg="add mod">
          <ac:chgData name="Gupta, Rimjhim" userId="31582a57-7b5d-4088-beff-0e27e3056456" providerId="ADAL" clId="{21330F67-4B49-457F-AD04-1BBBB5503DCC}" dt="2021-11-15T18:32:21.501" v="1103" actId="1076"/>
          <ac:picMkLst>
            <pc:docMk/>
            <pc:sldMk cId="3212447116" sldId="284"/>
            <ac:picMk id="11" creationId="{A60139E3-8590-4894-9B7F-6FA8CC77BACA}"/>
          </ac:picMkLst>
        </pc:picChg>
      </pc:sldChg>
      <pc:sldChg chg="addSp delSp modSp add mod ord">
        <pc:chgData name="Gupta, Rimjhim" userId="31582a57-7b5d-4088-beff-0e27e3056456" providerId="ADAL" clId="{21330F67-4B49-457F-AD04-1BBBB5503DCC}" dt="2021-11-15T19:18:16.566" v="1526" actId="313"/>
        <pc:sldMkLst>
          <pc:docMk/>
          <pc:sldMk cId="3074685627" sldId="286"/>
        </pc:sldMkLst>
        <pc:spChg chg="add mod">
          <ac:chgData name="Gupta, Rimjhim" userId="31582a57-7b5d-4088-beff-0e27e3056456" providerId="ADAL" clId="{21330F67-4B49-457F-AD04-1BBBB5503DCC}" dt="2021-11-15T19:18:16.566" v="1526" actId="313"/>
          <ac:spMkLst>
            <pc:docMk/>
            <pc:sldMk cId="3074685627" sldId="286"/>
            <ac:spMk id="5" creationId="{219B971E-3011-49A9-98BD-6A2D0E5B01C6}"/>
          </ac:spMkLst>
        </pc:spChg>
        <pc:spChg chg="add mod">
          <ac:chgData name="Gupta, Rimjhim" userId="31582a57-7b5d-4088-beff-0e27e3056456" providerId="ADAL" clId="{21330F67-4B49-457F-AD04-1BBBB5503DCC}" dt="2021-11-15T18:20:46.167" v="963" actId="1076"/>
          <ac:spMkLst>
            <pc:docMk/>
            <pc:sldMk cId="3074685627" sldId="286"/>
            <ac:spMk id="9" creationId="{11181C51-B830-43D2-A1AA-A1909DC2604F}"/>
          </ac:spMkLst>
        </pc:spChg>
        <pc:spChg chg="add mod">
          <ac:chgData name="Gupta, Rimjhim" userId="31582a57-7b5d-4088-beff-0e27e3056456" providerId="ADAL" clId="{21330F67-4B49-457F-AD04-1BBBB5503DCC}" dt="2021-11-15T18:23:22.167" v="980" actId="1076"/>
          <ac:spMkLst>
            <pc:docMk/>
            <pc:sldMk cId="3074685627" sldId="286"/>
            <ac:spMk id="14" creationId="{360C0611-6D7E-48C1-BD71-2EBC54046165}"/>
          </ac:spMkLst>
        </pc:spChg>
        <pc:picChg chg="add del mod">
          <ac:chgData name="Gupta, Rimjhim" userId="31582a57-7b5d-4088-beff-0e27e3056456" providerId="ADAL" clId="{21330F67-4B49-457F-AD04-1BBBB5503DCC}" dt="2021-11-15T18:18:48.462" v="951" actId="478"/>
          <ac:picMkLst>
            <pc:docMk/>
            <pc:sldMk cId="3074685627" sldId="286"/>
            <ac:picMk id="3" creationId="{18C02BF9-E63D-43CE-B026-45A45B24577C}"/>
          </ac:picMkLst>
        </pc:picChg>
        <pc:picChg chg="add mod">
          <ac:chgData name="Gupta, Rimjhim" userId="31582a57-7b5d-4088-beff-0e27e3056456" providerId="ADAL" clId="{21330F67-4B49-457F-AD04-1BBBB5503DCC}" dt="2021-11-15T18:22:56.874" v="976" actId="1076"/>
          <ac:picMkLst>
            <pc:docMk/>
            <pc:sldMk cId="3074685627" sldId="286"/>
            <ac:picMk id="7" creationId="{7523589B-F0FD-4788-97D5-97EA8BCDF2EB}"/>
          </ac:picMkLst>
        </pc:picChg>
        <pc:picChg chg="add mod">
          <ac:chgData name="Gupta, Rimjhim" userId="31582a57-7b5d-4088-beff-0e27e3056456" providerId="ADAL" clId="{21330F67-4B49-457F-AD04-1BBBB5503DCC}" dt="2021-11-15T18:20:53.207" v="966" actId="1076"/>
          <ac:picMkLst>
            <pc:docMk/>
            <pc:sldMk cId="3074685627" sldId="286"/>
            <ac:picMk id="10" creationId="{2E0476FA-4904-4EE5-9569-645EBFC04DD7}"/>
          </ac:picMkLst>
        </pc:picChg>
        <pc:picChg chg="add mod">
          <ac:chgData name="Gupta, Rimjhim" userId="31582a57-7b5d-4088-beff-0e27e3056456" providerId="ADAL" clId="{21330F67-4B49-457F-AD04-1BBBB5503DCC}" dt="2021-11-15T18:22:58.155" v="977" actId="1076"/>
          <ac:picMkLst>
            <pc:docMk/>
            <pc:sldMk cId="3074685627" sldId="286"/>
            <ac:picMk id="12" creationId="{C8C7398F-ECD5-4A03-80EE-41449E4CA6BA}"/>
          </ac:picMkLst>
        </pc:picChg>
      </pc:sldChg>
      <pc:sldChg chg="addSp modSp add mod ord">
        <pc:chgData name="Gupta, Rimjhim" userId="31582a57-7b5d-4088-beff-0e27e3056456" providerId="ADAL" clId="{21330F67-4B49-457F-AD04-1BBBB5503DCC}" dt="2021-11-15T18:36:59.024" v="1134" actId="1076"/>
        <pc:sldMkLst>
          <pc:docMk/>
          <pc:sldMk cId="440294234" sldId="287"/>
        </pc:sldMkLst>
        <pc:spChg chg="add mod">
          <ac:chgData name="Gupta, Rimjhim" userId="31582a57-7b5d-4088-beff-0e27e3056456" providerId="ADAL" clId="{21330F67-4B49-457F-AD04-1BBBB5503DCC}" dt="2021-11-15T18:32:34.518" v="1109" actId="1076"/>
          <ac:spMkLst>
            <pc:docMk/>
            <pc:sldMk cId="440294234" sldId="287"/>
            <ac:spMk id="5" creationId="{790BB479-FB4D-4BB6-B2D8-1F811EEDD7D2}"/>
          </ac:spMkLst>
        </pc:spChg>
        <pc:picChg chg="add mod">
          <ac:chgData name="Gupta, Rimjhim" userId="31582a57-7b5d-4088-beff-0e27e3056456" providerId="ADAL" clId="{21330F67-4B49-457F-AD04-1BBBB5503DCC}" dt="2021-11-15T18:31:39.878" v="1036" actId="1076"/>
          <ac:picMkLst>
            <pc:docMk/>
            <pc:sldMk cId="440294234" sldId="287"/>
            <ac:picMk id="3" creationId="{E4A02C2E-0B88-467F-B9FD-9402B347F190}"/>
          </ac:picMkLst>
        </pc:picChg>
        <pc:picChg chg="add mod">
          <ac:chgData name="Gupta, Rimjhim" userId="31582a57-7b5d-4088-beff-0e27e3056456" providerId="ADAL" clId="{21330F67-4B49-457F-AD04-1BBBB5503DCC}" dt="2021-11-15T18:32:52.929" v="1112" actId="1076"/>
          <ac:picMkLst>
            <pc:docMk/>
            <pc:sldMk cId="440294234" sldId="287"/>
            <ac:picMk id="7" creationId="{C409C8C9-C987-46AB-AB3C-723E9277EB18}"/>
          </ac:picMkLst>
        </pc:picChg>
        <pc:picChg chg="add mod">
          <ac:chgData name="Gupta, Rimjhim" userId="31582a57-7b5d-4088-beff-0e27e3056456" providerId="ADAL" clId="{21330F67-4B49-457F-AD04-1BBBB5503DCC}" dt="2021-11-15T18:36:44.614" v="1127" actId="1076"/>
          <ac:picMkLst>
            <pc:docMk/>
            <pc:sldMk cId="440294234" sldId="287"/>
            <ac:picMk id="9" creationId="{C87F5639-5155-4BFE-A833-4D419872AC76}"/>
          </ac:picMkLst>
        </pc:picChg>
        <pc:picChg chg="add mod">
          <ac:chgData name="Gupta, Rimjhim" userId="31582a57-7b5d-4088-beff-0e27e3056456" providerId="ADAL" clId="{21330F67-4B49-457F-AD04-1BBBB5503DCC}" dt="2021-11-15T18:36:59.024" v="1134" actId="1076"/>
          <ac:picMkLst>
            <pc:docMk/>
            <pc:sldMk cId="440294234" sldId="287"/>
            <ac:picMk id="11" creationId="{156A08D3-DED9-4A0D-B277-F216DE35403D}"/>
          </ac:picMkLst>
        </pc:picChg>
        <pc:picChg chg="add mod">
          <ac:chgData name="Gupta, Rimjhim" userId="31582a57-7b5d-4088-beff-0e27e3056456" providerId="ADAL" clId="{21330F67-4B49-457F-AD04-1BBBB5503DCC}" dt="2021-11-15T18:36:56.281" v="1132" actId="1076"/>
          <ac:picMkLst>
            <pc:docMk/>
            <pc:sldMk cId="440294234" sldId="287"/>
            <ac:picMk id="13" creationId="{E27B468C-B134-4381-A419-1B6B7AFDB93A}"/>
          </ac:picMkLst>
        </pc:picChg>
      </pc:sldChg>
      <pc:sldChg chg="addSp delSp modSp add mod">
        <pc:chgData name="Gupta, Rimjhim" userId="31582a57-7b5d-4088-beff-0e27e3056456" providerId="ADAL" clId="{21330F67-4B49-457F-AD04-1BBBB5503DCC}" dt="2021-11-15T18:39:38.272" v="1185" actId="1076"/>
        <pc:sldMkLst>
          <pc:docMk/>
          <pc:sldMk cId="44840435" sldId="288"/>
        </pc:sldMkLst>
        <pc:spChg chg="mod">
          <ac:chgData name="Gupta, Rimjhim" userId="31582a57-7b5d-4088-beff-0e27e3056456" providerId="ADAL" clId="{21330F67-4B49-457F-AD04-1BBBB5503DCC}" dt="2021-11-15T18:37:59.994" v="1150" actId="20577"/>
          <ac:spMkLst>
            <pc:docMk/>
            <pc:sldMk cId="44840435" sldId="288"/>
            <ac:spMk id="5" creationId="{790BB479-FB4D-4BB6-B2D8-1F811EEDD7D2}"/>
          </ac:spMkLst>
        </pc:spChg>
        <pc:spChg chg="add mod">
          <ac:chgData name="Gupta, Rimjhim" userId="31582a57-7b5d-4088-beff-0e27e3056456" providerId="ADAL" clId="{21330F67-4B49-457F-AD04-1BBBB5503DCC}" dt="2021-11-15T18:38:57.714" v="1179" actId="20577"/>
          <ac:spMkLst>
            <pc:docMk/>
            <pc:sldMk cId="44840435" sldId="288"/>
            <ac:spMk id="12" creationId="{C67FAB0C-302C-46EC-AA30-10A54C459EC0}"/>
          </ac:spMkLst>
        </pc:spChg>
        <pc:spChg chg="add mod">
          <ac:chgData name="Gupta, Rimjhim" userId="31582a57-7b5d-4088-beff-0e27e3056456" providerId="ADAL" clId="{21330F67-4B49-457F-AD04-1BBBB5503DCC}" dt="2021-11-15T18:39:38.272" v="1185" actId="1076"/>
          <ac:spMkLst>
            <pc:docMk/>
            <pc:sldMk cId="44840435" sldId="288"/>
            <ac:spMk id="15" creationId="{326773B8-B6A5-4C67-A3B0-6B3B03E9B482}"/>
          </ac:spMkLst>
        </pc:spChg>
        <pc:picChg chg="del">
          <ac:chgData name="Gupta, Rimjhim" userId="31582a57-7b5d-4088-beff-0e27e3056456" providerId="ADAL" clId="{21330F67-4B49-457F-AD04-1BBBB5503DCC}" dt="2021-11-15T18:37:39.701" v="1142" actId="478"/>
          <ac:picMkLst>
            <pc:docMk/>
            <pc:sldMk cId="44840435" sldId="288"/>
            <ac:picMk id="3" creationId="{E4A02C2E-0B88-467F-B9FD-9402B347F190}"/>
          </ac:picMkLst>
        </pc:picChg>
        <pc:picChg chg="add mod">
          <ac:chgData name="Gupta, Rimjhim" userId="31582a57-7b5d-4088-beff-0e27e3056456" providerId="ADAL" clId="{21330F67-4B49-457F-AD04-1BBBB5503DCC}" dt="2021-11-15T18:38:06.342" v="1152" actId="1076"/>
          <ac:picMkLst>
            <pc:docMk/>
            <pc:sldMk cId="44840435" sldId="288"/>
            <ac:picMk id="4" creationId="{FF629445-0F2C-40E2-9694-F551FDAFC659}"/>
          </ac:picMkLst>
        </pc:picChg>
        <pc:picChg chg="del">
          <ac:chgData name="Gupta, Rimjhim" userId="31582a57-7b5d-4088-beff-0e27e3056456" providerId="ADAL" clId="{21330F67-4B49-457F-AD04-1BBBB5503DCC}" dt="2021-11-15T18:37:37.569" v="1141" actId="478"/>
          <ac:picMkLst>
            <pc:docMk/>
            <pc:sldMk cId="44840435" sldId="288"/>
            <ac:picMk id="7" creationId="{C409C8C9-C987-46AB-AB3C-723E9277EB18}"/>
          </ac:picMkLst>
        </pc:picChg>
        <pc:picChg chg="del">
          <ac:chgData name="Gupta, Rimjhim" userId="31582a57-7b5d-4088-beff-0e27e3056456" providerId="ADAL" clId="{21330F67-4B49-457F-AD04-1BBBB5503DCC}" dt="2021-11-15T18:37:34.728" v="1138" actId="478"/>
          <ac:picMkLst>
            <pc:docMk/>
            <pc:sldMk cId="44840435" sldId="288"/>
            <ac:picMk id="9" creationId="{C87F5639-5155-4BFE-A833-4D419872AC76}"/>
          </ac:picMkLst>
        </pc:picChg>
        <pc:picChg chg="add mod">
          <ac:chgData name="Gupta, Rimjhim" userId="31582a57-7b5d-4088-beff-0e27e3056456" providerId="ADAL" clId="{21330F67-4B49-457F-AD04-1BBBB5503DCC}" dt="2021-11-15T18:39:21.484" v="1182" actId="1076"/>
          <ac:picMkLst>
            <pc:docMk/>
            <pc:sldMk cId="44840435" sldId="288"/>
            <ac:picMk id="10" creationId="{E9B17779-FD2C-440A-83D5-1188637519EE}"/>
          </ac:picMkLst>
        </pc:picChg>
        <pc:picChg chg="del">
          <ac:chgData name="Gupta, Rimjhim" userId="31582a57-7b5d-4088-beff-0e27e3056456" providerId="ADAL" clId="{21330F67-4B49-457F-AD04-1BBBB5503DCC}" dt="2021-11-15T18:37:35.777" v="1139" actId="478"/>
          <ac:picMkLst>
            <pc:docMk/>
            <pc:sldMk cId="44840435" sldId="288"/>
            <ac:picMk id="11" creationId="{156A08D3-DED9-4A0D-B277-F216DE35403D}"/>
          </ac:picMkLst>
        </pc:picChg>
        <pc:picChg chg="del">
          <ac:chgData name="Gupta, Rimjhim" userId="31582a57-7b5d-4088-beff-0e27e3056456" providerId="ADAL" clId="{21330F67-4B49-457F-AD04-1BBBB5503DCC}" dt="2021-11-15T18:37:36.794" v="1140" actId="478"/>
          <ac:picMkLst>
            <pc:docMk/>
            <pc:sldMk cId="44840435" sldId="288"/>
            <ac:picMk id="13" creationId="{E27B468C-B134-4381-A419-1B6B7AFDB93A}"/>
          </ac:picMkLst>
        </pc:picChg>
      </pc:sldChg>
      <pc:sldChg chg="new del">
        <pc:chgData name="Gupta, Rimjhim" userId="31582a57-7b5d-4088-beff-0e27e3056456" providerId="ADAL" clId="{21330F67-4B49-457F-AD04-1BBBB5503DCC}" dt="2021-11-15T18:37:23.936" v="1136" actId="2696"/>
        <pc:sldMkLst>
          <pc:docMk/>
          <pc:sldMk cId="3761894494" sldId="288"/>
        </pc:sldMkLst>
      </pc:sldChg>
      <pc:sldChg chg="addSp delSp modSp add mod">
        <pc:chgData name="Gupta, Rimjhim" userId="31582a57-7b5d-4088-beff-0e27e3056456" providerId="ADAL" clId="{21330F67-4B49-457F-AD04-1BBBB5503DCC}" dt="2021-11-15T18:57:25.987" v="1352" actId="1076"/>
        <pc:sldMkLst>
          <pc:docMk/>
          <pc:sldMk cId="1958605898" sldId="289"/>
        </pc:sldMkLst>
        <pc:spChg chg="add del mod">
          <ac:chgData name="Gupta, Rimjhim" userId="31582a57-7b5d-4088-beff-0e27e3056456" providerId="ADAL" clId="{21330F67-4B49-457F-AD04-1BBBB5503DCC}" dt="2021-11-15T18:45:16.677" v="1226"/>
          <ac:spMkLst>
            <pc:docMk/>
            <pc:sldMk cId="1958605898" sldId="289"/>
            <ac:spMk id="2" creationId="{1EC84A57-4574-4A86-9346-A9C3832E489B}"/>
          </ac:spMkLst>
        </pc:spChg>
        <pc:spChg chg="add del mod">
          <ac:chgData name="Gupta, Rimjhim" userId="31582a57-7b5d-4088-beff-0e27e3056456" providerId="ADAL" clId="{21330F67-4B49-457F-AD04-1BBBB5503DCC}" dt="2021-11-15T18:54:28.303" v="1330" actId="20577"/>
          <ac:spMkLst>
            <pc:docMk/>
            <pc:sldMk cId="1958605898" sldId="289"/>
            <ac:spMk id="5" creationId="{790BB479-FB4D-4BB6-B2D8-1F811EEDD7D2}"/>
          </ac:spMkLst>
        </pc:spChg>
        <pc:spChg chg="add mod">
          <ac:chgData name="Gupta, Rimjhim" userId="31582a57-7b5d-4088-beff-0e27e3056456" providerId="ADAL" clId="{21330F67-4B49-457F-AD04-1BBBB5503DCC}" dt="2021-11-15T18:49:09.680" v="1264" actId="1076"/>
          <ac:spMkLst>
            <pc:docMk/>
            <pc:sldMk cId="1958605898" sldId="289"/>
            <ac:spMk id="9" creationId="{177AD5B8-FC0D-4A6C-8E3A-3A06E17656F3}"/>
          </ac:spMkLst>
        </pc:spChg>
        <pc:spChg chg="del mod">
          <ac:chgData name="Gupta, Rimjhim" userId="31582a57-7b5d-4088-beff-0e27e3056456" providerId="ADAL" clId="{21330F67-4B49-457F-AD04-1BBBB5503DCC}" dt="2021-11-15T18:43:17.649" v="1196"/>
          <ac:spMkLst>
            <pc:docMk/>
            <pc:sldMk cId="1958605898" sldId="289"/>
            <ac:spMk id="12" creationId="{C67FAB0C-302C-46EC-AA30-10A54C459EC0}"/>
          </ac:spMkLst>
        </pc:spChg>
        <pc:spChg chg="add del mod">
          <ac:chgData name="Gupta, Rimjhim" userId="31582a57-7b5d-4088-beff-0e27e3056456" providerId="ADAL" clId="{21330F67-4B49-457F-AD04-1BBBB5503DCC}" dt="2021-11-15T18:54:02.494" v="1285" actId="478"/>
          <ac:spMkLst>
            <pc:docMk/>
            <pc:sldMk cId="1958605898" sldId="289"/>
            <ac:spMk id="13" creationId="{D026A11D-1CEE-4454-9F77-1525A0CF6591}"/>
          </ac:spMkLst>
        </pc:spChg>
        <pc:spChg chg="mod">
          <ac:chgData name="Gupta, Rimjhim" userId="31582a57-7b5d-4088-beff-0e27e3056456" providerId="ADAL" clId="{21330F67-4B49-457F-AD04-1BBBB5503DCC}" dt="2021-11-15T18:43:22.841" v="1198" actId="20577"/>
          <ac:spMkLst>
            <pc:docMk/>
            <pc:sldMk cId="1958605898" sldId="289"/>
            <ac:spMk id="15" creationId="{326773B8-B6A5-4C67-A3B0-6B3B03E9B482}"/>
          </ac:spMkLst>
        </pc:spChg>
        <pc:spChg chg="add del mod">
          <ac:chgData name="Gupta, Rimjhim" userId="31582a57-7b5d-4088-beff-0e27e3056456" providerId="ADAL" clId="{21330F67-4B49-457F-AD04-1BBBB5503DCC}" dt="2021-11-15T18:54:02.494" v="1287"/>
          <ac:spMkLst>
            <pc:docMk/>
            <pc:sldMk cId="1958605898" sldId="289"/>
            <ac:spMk id="16" creationId="{0A533DFA-884D-4DD2-86D7-F9EE79F87247}"/>
          </ac:spMkLst>
        </pc:spChg>
        <pc:spChg chg="add del mod">
          <ac:chgData name="Gupta, Rimjhim" userId="31582a57-7b5d-4088-beff-0e27e3056456" providerId="ADAL" clId="{21330F67-4B49-457F-AD04-1BBBB5503DCC}" dt="2021-11-15T18:54:02.494" v="1289"/>
          <ac:spMkLst>
            <pc:docMk/>
            <pc:sldMk cId="1958605898" sldId="289"/>
            <ac:spMk id="19" creationId="{9B29BB5E-68D3-44DE-BC3F-A206492AD680}"/>
          </ac:spMkLst>
        </pc:spChg>
        <pc:picChg chg="del">
          <ac:chgData name="Gupta, Rimjhim" userId="31582a57-7b5d-4088-beff-0e27e3056456" providerId="ADAL" clId="{21330F67-4B49-457F-AD04-1BBBB5503DCC}" dt="2021-11-15T18:43:10.967" v="1191" actId="478"/>
          <ac:picMkLst>
            <pc:docMk/>
            <pc:sldMk cId="1958605898" sldId="289"/>
            <ac:picMk id="4" creationId="{FF629445-0F2C-40E2-9694-F551FDAFC659}"/>
          </ac:picMkLst>
        </pc:picChg>
        <pc:picChg chg="add del mod">
          <ac:chgData name="Gupta, Rimjhim" userId="31582a57-7b5d-4088-beff-0e27e3056456" providerId="ADAL" clId="{21330F67-4B49-457F-AD04-1BBBB5503DCC}" dt="2021-11-15T18:53:48.437" v="1281" actId="478"/>
          <ac:picMkLst>
            <pc:docMk/>
            <pc:sldMk cId="1958605898" sldId="289"/>
            <ac:picMk id="7" creationId="{40A7AFBB-5F27-49BB-A83F-F6C346C750F7}"/>
          </ac:picMkLst>
        </pc:picChg>
        <pc:picChg chg="del">
          <ac:chgData name="Gupta, Rimjhim" userId="31582a57-7b5d-4088-beff-0e27e3056456" providerId="ADAL" clId="{21330F67-4B49-457F-AD04-1BBBB5503DCC}" dt="2021-11-15T18:43:17.643" v="1194" actId="478"/>
          <ac:picMkLst>
            <pc:docMk/>
            <pc:sldMk cId="1958605898" sldId="289"/>
            <ac:picMk id="10" creationId="{E9B17779-FD2C-440A-83D5-1188637519EE}"/>
          </ac:picMkLst>
        </pc:picChg>
        <pc:picChg chg="add del mod">
          <ac:chgData name="Gupta, Rimjhim" userId="31582a57-7b5d-4088-beff-0e27e3056456" providerId="ADAL" clId="{21330F67-4B49-457F-AD04-1BBBB5503DCC}" dt="2021-11-15T18:53:52.397" v="1282" actId="478"/>
          <ac:picMkLst>
            <pc:docMk/>
            <pc:sldMk cId="1958605898" sldId="289"/>
            <ac:picMk id="17" creationId="{4A5EA41F-3B58-4CB2-AA5C-DAA3923E7011}"/>
          </ac:picMkLst>
        </pc:picChg>
        <pc:picChg chg="add mod">
          <ac:chgData name="Gupta, Rimjhim" userId="31582a57-7b5d-4088-beff-0e27e3056456" providerId="ADAL" clId="{21330F67-4B49-457F-AD04-1BBBB5503DCC}" dt="2021-11-15T18:57:21.943" v="1350" actId="1076"/>
          <ac:picMkLst>
            <pc:docMk/>
            <pc:sldMk cId="1958605898" sldId="289"/>
            <ac:picMk id="21" creationId="{120B4E0D-AD97-457F-BFCE-6651FE83D59A}"/>
          </ac:picMkLst>
        </pc:picChg>
        <pc:picChg chg="add mod">
          <ac:chgData name="Gupta, Rimjhim" userId="31582a57-7b5d-4088-beff-0e27e3056456" providerId="ADAL" clId="{21330F67-4B49-457F-AD04-1BBBB5503DCC}" dt="2021-11-15T18:57:20.493" v="1349" actId="1076"/>
          <ac:picMkLst>
            <pc:docMk/>
            <pc:sldMk cId="1958605898" sldId="289"/>
            <ac:picMk id="23" creationId="{33B82A36-28F7-4934-A2F5-8D15F6FE4FCA}"/>
          </ac:picMkLst>
        </pc:picChg>
        <pc:picChg chg="add mod">
          <ac:chgData name="Gupta, Rimjhim" userId="31582a57-7b5d-4088-beff-0e27e3056456" providerId="ADAL" clId="{21330F67-4B49-457F-AD04-1BBBB5503DCC}" dt="2021-11-15T18:57:08.555" v="1345" actId="1076"/>
          <ac:picMkLst>
            <pc:docMk/>
            <pc:sldMk cId="1958605898" sldId="289"/>
            <ac:picMk id="25" creationId="{E4E94983-73AE-489B-B1F9-52CB232C7FED}"/>
          </ac:picMkLst>
        </pc:picChg>
        <pc:picChg chg="add mod">
          <ac:chgData name="Gupta, Rimjhim" userId="31582a57-7b5d-4088-beff-0e27e3056456" providerId="ADAL" clId="{21330F67-4B49-457F-AD04-1BBBB5503DCC}" dt="2021-11-15T18:57:25.987" v="1352" actId="1076"/>
          <ac:picMkLst>
            <pc:docMk/>
            <pc:sldMk cId="1958605898" sldId="289"/>
            <ac:picMk id="27" creationId="{4BBBDE0A-80FF-4816-AEC6-5FB0413D3B1C}"/>
          </ac:picMkLst>
        </pc:picChg>
      </pc:sldChg>
      <pc:sldChg chg="add">
        <pc:chgData name="Gupta, Rimjhim" userId="31582a57-7b5d-4088-beff-0e27e3056456" providerId="ADAL" clId="{21330F67-4B49-457F-AD04-1BBBB5503DCC}" dt="2021-11-15T18:53:22.404" v="1280" actId="2890"/>
        <pc:sldMkLst>
          <pc:docMk/>
          <pc:sldMk cId="1934113760" sldId="290"/>
        </pc:sldMkLst>
      </pc:sldChg>
    </pc:docChg>
  </pc:docChgLst>
  <pc:docChgLst>
    <pc:chgData name="Patil, Narayani Arun" userId="S::narapatil@deloitte.com::85882148-f408-43f2-b4aa-e89ae4b2aca8" providerId="AD" clId="Web-{12364864-8FAB-9045-F69C-2886CE359048}"/>
    <pc:docChg chg="addSld delSld modSld sldOrd addMainMaster">
      <pc:chgData name="Patil, Narayani Arun" userId="S::narapatil@deloitte.com::85882148-f408-43f2-b4aa-e89ae4b2aca8" providerId="AD" clId="Web-{12364864-8FAB-9045-F69C-2886CE359048}" dt="2021-12-02T04:21:36.022" v="1302" actId="1076"/>
      <pc:docMkLst>
        <pc:docMk/>
      </pc:docMkLst>
      <pc:sldChg chg="addSp modSp">
        <pc:chgData name="Patil, Narayani Arun" userId="S::narapatil@deloitte.com::85882148-f408-43f2-b4aa-e89ae4b2aca8" providerId="AD" clId="Web-{12364864-8FAB-9045-F69C-2886CE359048}" dt="2021-12-02T04:11:50.335" v="1228" actId="1076"/>
        <pc:sldMkLst>
          <pc:docMk/>
          <pc:sldMk cId="3298235244" sldId="294"/>
        </pc:sldMkLst>
        <pc:spChg chg="add mod">
          <ac:chgData name="Patil, Narayani Arun" userId="S::narapatil@deloitte.com::85882148-f408-43f2-b4aa-e89ae4b2aca8" providerId="AD" clId="Web-{12364864-8FAB-9045-F69C-2886CE359048}" dt="2021-12-02T04:11:50.335" v="1228" actId="1076"/>
          <ac:spMkLst>
            <pc:docMk/>
            <pc:sldMk cId="3298235244" sldId="294"/>
            <ac:spMk id="3" creationId="{ED38C593-87BD-46D6-AA32-541ED488E4A8}"/>
          </ac:spMkLst>
        </pc:spChg>
      </pc:sldChg>
      <pc:sldChg chg="new del">
        <pc:chgData name="Patil, Narayani Arun" userId="S::narapatil@deloitte.com::85882148-f408-43f2-b4aa-e89ae4b2aca8" providerId="AD" clId="Web-{12364864-8FAB-9045-F69C-2886CE359048}" dt="2021-12-02T03:57:35.531" v="561"/>
        <pc:sldMkLst>
          <pc:docMk/>
          <pc:sldMk cId="2376869056" sldId="295"/>
        </pc:sldMkLst>
      </pc:sldChg>
      <pc:sldChg chg="addSp delSp modSp add del ord">
        <pc:chgData name="Patil, Narayani Arun" userId="S::narapatil@deloitte.com::85882148-f408-43f2-b4aa-e89ae4b2aca8" providerId="AD" clId="Web-{12364864-8FAB-9045-F69C-2886CE359048}" dt="2021-12-02T03:45:47.418" v="235"/>
        <pc:sldMkLst>
          <pc:docMk/>
          <pc:sldMk cId="2634311043" sldId="295"/>
        </pc:sldMkLst>
        <pc:spChg chg="del mod">
          <ac:chgData name="Patil, Narayani Arun" userId="S::narapatil@deloitte.com::85882148-f408-43f2-b4aa-e89ae4b2aca8" providerId="AD" clId="Web-{12364864-8FAB-9045-F69C-2886CE359048}" dt="2021-12-02T03:45:37.059" v="232"/>
          <ac:spMkLst>
            <pc:docMk/>
            <pc:sldMk cId="2634311043" sldId="295"/>
            <ac:spMk id="2" creationId="{69908A66-A6CD-4F46-AAC4-A1FE6E4DA19E}"/>
          </ac:spMkLst>
        </pc:spChg>
        <pc:spChg chg="add del">
          <ac:chgData name="Patil, Narayani Arun" userId="S::narapatil@deloitte.com::85882148-f408-43f2-b4aa-e89ae4b2aca8" providerId="AD" clId="Web-{12364864-8FAB-9045-F69C-2886CE359048}" dt="2021-12-02T03:45:26.699" v="228"/>
          <ac:spMkLst>
            <pc:docMk/>
            <pc:sldMk cId="2634311043" sldId="295"/>
            <ac:spMk id="3" creationId="{649AB729-34EA-489B-BD1B-FA94903575EE}"/>
          </ac:spMkLst>
        </pc:spChg>
        <pc:spChg chg="add del mod">
          <ac:chgData name="Patil, Narayani Arun" userId="S::narapatil@deloitte.com::85882148-f408-43f2-b4aa-e89ae4b2aca8" providerId="AD" clId="Web-{12364864-8FAB-9045-F69C-2886CE359048}" dt="2021-12-02T03:45:32.402" v="230"/>
          <ac:spMkLst>
            <pc:docMk/>
            <pc:sldMk cId="2634311043" sldId="295"/>
            <ac:spMk id="4" creationId="{313B1702-EDE1-43A8-B0A9-16318C12A380}"/>
          </ac:spMkLst>
        </pc:spChg>
        <pc:spChg chg="add del">
          <ac:chgData name="Patil, Narayani Arun" userId="S::narapatil@deloitte.com::85882148-f408-43f2-b4aa-e89ae4b2aca8" providerId="AD" clId="Web-{12364864-8FAB-9045-F69C-2886CE359048}" dt="2021-12-02T03:45:24.121" v="227"/>
          <ac:spMkLst>
            <pc:docMk/>
            <pc:sldMk cId="2634311043" sldId="295"/>
            <ac:spMk id="6" creationId="{3D3EDA32-652B-4256-9F88-AD02F66ABEFB}"/>
          </ac:spMkLst>
        </pc:spChg>
        <pc:spChg chg="add del">
          <ac:chgData name="Patil, Narayani Arun" userId="S::narapatil@deloitte.com::85882148-f408-43f2-b4aa-e89ae4b2aca8" providerId="AD" clId="Web-{12364864-8FAB-9045-F69C-2886CE359048}" dt="2021-12-02T03:45:21.074" v="226"/>
          <ac:spMkLst>
            <pc:docMk/>
            <pc:sldMk cId="2634311043" sldId="295"/>
            <ac:spMk id="7" creationId="{FD3CE898-6E75-4EC9-B917-E7FB8378E0AD}"/>
          </ac:spMkLst>
        </pc:spChg>
        <pc:spChg chg="mod">
          <ac:chgData name="Patil, Narayani Arun" userId="S::narapatil@deloitte.com::85882148-f408-43f2-b4aa-e89ae4b2aca8" providerId="AD" clId="Web-{12364864-8FAB-9045-F69C-2886CE359048}" dt="2021-12-02T03:45:43.012" v="234" actId="20577"/>
          <ac:spMkLst>
            <pc:docMk/>
            <pc:sldMk cId="2634311043" sldId="295"/>
            <ac:spMk id="18" creationId="{1CF7BD2A-6281-4E78-8761-D57A7A405237}"/>
          </ac:spMkLst>
        </pc:spChg>
        <pc:spChg chg="mod">
          <ac:chgData name="Patil, Narayani Arun" userId="S::narapatil@deloitte.com::85882148-f408-43f2-b4aa-e89ae4b2aca8" providerId="AD" clId="Web-{12364864-8FAB-9045-F69C-2886CE359048}" dt="2021-12-02T03:44:32.729" v="218" actId="20577"/>
          <ac:spMkLst>
            <pc:docMk/>
            <pc:sldMk cId="2634311043" sldId="295"/>
            <ac:spMk id="37" creationId="{00000000-0000-0000-0000-000000000000}"/>
          </ac:spMkLst>
        </pc:spChg>
        <pc:spChg chg="mod">
          <ac:chgData name="Patil, Narayani Arun" userId="S::narapatil@deloitte.com::85882148-f408-43f2-b4aa-e89ae4b2aca8" providerId="AD" clId="Web-{12364864-8FAB-9045-F69C-2886CE359048}" dt="2021-12-02T03:45:01.261" v="221" actId="20577"/>
          <ac:spMkLst>
            <pc:docMk/>
            <pc:sldMk cId="2634311043" sldId="295"/>
            <ac:spMk id="38" creationId="{00000000-0000-0000-0000-000000000000}"/>
          </ac:spMkLst>
        </pc:spChg>
        <pc:spChg chg="mod">
          <ac:chgData name="Patil, Narayani Arun" userId="S::narapatil@deloitte.com::85882148-f408-43f2-b4aa-e89ae4b2aca8" providerId="AD" clId="Web-{12364864-8FAB-9045-F69C-2886CE359048}" dt="2021-12-02T03:44:50.964" v="219" actId="20577"/>
          <ac:spMkLst>
            <pc:docMk/>
            <pc:sldMk cId="2634311043" sldId="295"/>
            <ac:spMk id="802825" creationId="{00000000-0000-0000-0000-000000000000}"/>
          </ac:spMkLst>
        </pc:spChg>
      </pc:sldChg>
      <pc:sldChg chg="addSp delSp modSp add replId">
        <pc:chgData name="Patil, Narayani Arun" userId="S::narapatil@deloitte.com::85882148-f408-43f2-b4aa-e89ae4b2aca8" providerId="AD" clId="Web-{12364864-8FAB-9045-F69C-2886CE359048}" dt="2021-12-02T04:18:49.143" v="1295" actId="14100"/>
        <pc:sldMkLst>
          <pc:docMk/>
          <pc:sldMk cId="3525793433" sldId="296"/>
        </pc:sldMkLst>
        <pc:spChg chg="add mod">
          <ac:chgData name="Patil, Narayani Arun" userId="S::narapatil@deloitte.com::85882148-f408-43f2-b4aa-e89ae4b2aca8" providerId="AD" clId="Web-{12364864-8FAB-9045-F69C-2886CE359048}" dt="2021-12-02T04:12:14.101" v="1233" actId="14100"/>
          <ac:spMkLst>
            <pc:docMk/>
            <pc:sldMk cId="3525793433" sldId="296"/>
            <ac:spMk id="3" creationId="{B46BFBB5-1E88-439F-BC31-5825FA15A589}"/>
          </ac:spMkLst>
        </pc:spChg>
        <pc:spChg chg="del">
          <ac:chgData name="Patil, Narayani Arun" userId="S::narapatil@deloitte.com::85882148-f408-43f2-b4aa-e89ae4b2aca8" providerId="AD" clId="Web-{12364864-8FAB-9045-F69C-2886CE359048}" dt="2021-12-02T03:46:12.903" v="238"/>
          <ac:spMkLst>
            <pc:docMk/>
            <pc:sldMk cId="3525793433" sldId="296"/>
            <ac:spMk id="4" creationId="{B79AA231-AAE1-4DBE-8FCC-C8E02D0F0C57}"/>
          </ac:spMkLst>
        </pc:spChg>
        <pc:spChg chg="add del mod">
          <ac:chgData name="Patil, Narayani Arun" userId="S::narapatil@deloitte.com::85882148-f408-43f2-b4aa-e89ae4b2aca8" providerId="AD" clId="Web-{12364864-8FAB-9045-F69C-2886CE359048}" dt="2021-12-02T03:54:10.244" v="518"/>
          <ac:spMkLst>
            <pc:docMk/>
            <pc:sldMk cId="3525793433" sldId="296"/>
            <ac:spMk id="6" creationId="{0FC21027-7286-4645-B1B4-7E1DF7568850}"/>
          </ac:spMkLst>
        </pc:spChg>
        <pc:spChg chg="add del">
          <ac:chgData name="Patil, Narayani Arun" userId="S::narapatil@deloitte.com::85882148-f408-43f2-b4aa-e89ae4b2aca8" providerId="AD" clId="Web-{12364864-8FAB-9045-F69C-2886CE359048}" dt="2021-12-02T03:54:22.088" v="521"/>
          <ac:spMkLst>
            <pc:docMk/>
            <pc:sldMk cId="3525793433" sldId="296"/>
            <ac:spMk id="7" creationId="{BD6B7AB4-BF99-45EB-9028-D9537457CFE7}"/>
          </ac:spMkLst>
        </pc:spChg>
        <pc:spChg chg="add del mod">
          <ac:chgData name="Patil, Narayani Arun" userId="S::narapatil@deloitte.com::85882148-f408-43f2-b4aa-e89ae4b2aca8" providerId="AD" clId="Web-{12364864-8FAB-9045-F69C-2886CE359048}" dt="2021-12-02T03:54:52.573" v="530"/>
          <ac:spMkLst>
            <pc:docMk/>
            <pc:sldMk cId="3525793433" sldId="296"/>
            <ac:spMk id="8" creationId="{AC035A65-91C6-4E7C-9999-6760B2DE50A0}"/>
          </ac:spMkLst>
        </pc:spChg>
        <pc:spChg chg="add del mod">
          <ac:chgData name="Patil, Narayani Arun" userId="S::narapatil@deloitte.com::85882148-f408-43f2-b4aa-e89ae4b2aca8" providerId="AD" clId="Web-{12364864-8FAB-9045-F69C-2886CE359048}" dt="2021-12-02T03:55:56.106" v="540"/>
          <ac:spMkLst>
            <pc:docMk/>
            <pc:sldMk cId="3525793433" sldId="296"/>
            <ac:spMk id="9" creationId="{AACE112F-45ED-4A8C-A1ED-95D26C24877F}"/>
          </ac:spMkLst>
        </pc:spChg>
        <pc:spChg chg="add del mod">
          <ac:chgData name="Patil, Narayani Arun" userId="S::narapatil@deloitte.com::85882148-f408-43f2-b4aa-e89ae4b2aca8" providerId="AD" clId="Web-{12364864-8FAB-9045-F69C-2886CE359048}" dt="2021-12-02T03:56:03.013" v="542"/>
          <ac:spMkLst>
            <pc:docMk/>
            <pc:sldMk cId="3525793433" sldId="296"/>
            <ac:spMk id="10" creationId="{848EAB76-0863-48BB-9369-A03C7F346632}"/>
          </ac:spMkLst>
        </pc:spChg>
        <pc:picChg chg="add del mod">
          <ac:chgData name="Patil, Narayani Arun" userId="S::narapatil@deloitte.com::85882148-f408-43f2-b4aa-e89ae4b2aca8" providerId="AD" clId="Web-{12364864-8FAB-9045-F69C-2886CE359048}" dt="2021-12-02T03:58:16.938" v="568"/>
          <ac:picMkLst>
            <pc:docMk/>
            <pc:sldMk cId="3525793433" sldId="296"/>
            <ac:picMk id="5" creationId="{EB669FAE-00AA-4E34-9FAC-2BCFEC7A203F}"/>
          </ac:picMkLst>
        </pc:picChg>
        <pc:picChg chg="add mod">
          <ac:chgData name="Patil, Narayani Arun" userId="S::narapatil@deloitte.com::85882148-f408-43f2-b4aa-e89ae4b2aca8" providerId="AD" clId="Web-{12364864-8FAB-9045-F69C-2886CE359048}" dt="2021-12-02T04:18:49.143" v="1295" actId="14100"/>
          <ac:picMkLst>
            <pc:docMk/>
            <pc:sldMk cId="3525793433" sldId="296"/>
            <ac:picMk id="11" creationId="{856606C5-4C79-479A-AE0C-BD9034A6BCC3}"/>
          </ac:picMkLst>
        </pc:picChg>
        <pc:cxnChg chg="del">
          <ac:chgData name="Patil, Narayani Arun" userId="S::narapatil@deloitte.com::85882148-f408-43f2-b4aa-e89ae4b2aca8" providerId="AD" clId="Web-{12364864-8FAB-9045-F69C-2886CE359048}" dt="2021-12-02T03:46:14.903" v="239"/>
          <ac:cxnSpMkLst>
            <pc:docMk/>
            <pc:sldMk cId="3525793433" sldId="296"/>
            <ac:cxnSpMk id="2" creationId="{907C814D-FB15-418A-9DF5-ABD2BDD3F967}"/>
          </ac:cxnSpMkLst>
        </pc:cxnChg>
      </pc:sldChg>
      <pc:sldChg chg="addSp delSp modSp add replId">
        <pc:chgData name="Patil, Narayani Arun" userId="S::narapatil@deloitte.com::85882148-f408-43f2-b4aa-e89ae4b2aca8" providerId="AD" clId="Web-{12364864-8FAB-9045-F69C-2886CE359048}" dt="2021-12-02T04:15:29.419" v="1264" actId="1076"/>
        <pc:sldMkLst>
          <pc:docMk/>
          <pc:sldMk cId="1128044496" sldId="297"/>
        </pc:sldMkLst>
        <pc:spChg chg="add mod">
          <ac:chgData name="Patil, Narayani Arun" userId="S::narapatil@deloitte.com::85882148-f408-43f2-b4aa-e89ae4b2aca8" providerId="AD" clId="Web-{12364864-8FAB-9045-F69C-2886CE359048}" dt="2021-12-02T04:15:29.419" v="1264" actId="1076"/>
          <ac:spMkLst>
            <pc:docMk/>
            <pc:sldMk cId="1128044496" sldId="297"/>
            <ac:spMk id="2" creationId="{93BF9BF3-0B7D-4D6A-8469-A999E60C9444}"/>
          </ac:spMkLst>
        </pc:spChg>
        <pc:spChg chg="del mod">
          <ac:chgData name="Patil, Narayani Arun" userId="S::narapatil@deloitte.com::85882148-f408-43f2-b4aa-e89ae4b2aca8" providerId="AD" clId="Web-{12364864-8FAB-9045-F69C-2886CE359048}" dt="2021-12-02T03:57:56.312" v="564"/>
          <ac:spMkLst>
            <pc:docMk/>
            <pc:sldMk cId="1128044496" sldId="297"/>
            <ac:spMk id="3" creationId="{B46BFBB5-1E88-439F-BC31-5825FA15A589}"/>
          </ac:spMkLst>
        </pc:spChg>
        <pc:picChg chg="add mod">
          <ac:chgData name="Patil, Narayani Arun" userId="S::narapatil@deloitte.com::85882148-f408-43f2-b4aa-e89ae4b2aca8" providerId="AD" clId="Web-{12364864-8FAB-9045-F69C-2886CE359048}" dt="2021-12-02T04:15:18.918" v="1262" actId="14100"/>
          <ac:picMkLst>
            <pc:docMk/>
            <pc:sldMk cId="1128044496" sldId="297"/>
            <ac:picMk id="4" creationId="{9FB81933-88AD-406C-8EBD-88157B0C5C7D}"/>
          </ac:picMkLst>
        </pc:picChg>
        <pc:picChg chg="del">
          <ac:chgData name="Patil, Narayani Arun" userId="S::narapatil@deloitte.com::85882148-f408-43f2-b4aa-e89ae4b2aca8" providerId="AD" clId="Web-{12364864-8FAB-9045-F69C-2886CE359048}" dt="2021-12-02T03:57:57.516" v="565"/>
          <ac:picMkLst>
            <pc:docMk/>
            <pc:sldMk cId="1128044496" sldId="297"/>
            <ac:picMk id="5" creationId="{EB669FAE-00AA-4E34-9FAC-2BCFEC7A203F}"/>
          </ac:picMkLst>
        </pc:picChg>
        <pc:picChg chg="add mod">
          <ac:chgData name="Patil, Narayani Arun" userId="S::narapatil@deloitte.com::85882148-f408-43f2-b4aa-e89ae4b2aca8" providerId="AD" clId="Web-{12364864-8FAB-9045-F69C-2886CE359048}" dt="2021-12-02T04:15:24.981" v="1263" actId="1076"/>
          <ac:picMkLst>
            <pc:docMk/>
            <pc:sldMk cId="1128044496" sldId="297"/>
            <ac:picMk id="6" creationId="{BB57A147-94B1-4281-8474-8E951C8A11BE}"/>
          </ac:picMkLst>
        </pc:picChg>
      </pc:sldChg>
      <pc:sldChg chg="addSp delSp modSp add replId">
        <pc:chgData name="Patil, Narayani Arun" userId="S::narapatil@deloitte.com::85882148-f408-43f2-b4aa-e89ae4b2aca8" providerId="AD" clId="Web-{12364864-8FAB-9045-F69C-2886CE359048}" dt="2021-12-02T04:21:36.022" v="1302" actId="1076"/>
        <pc:sldMkLst>
          <pc:docMk/>
          <pc:sldMk cId="2661063361" sldId="298"/>
        </pc:sldMkLst>
        <pc:spChg chg="add mod">
          <ac:chgData name="Patil, Narayani Arun" userId="S::narapatil@deloitte.com::85882148-f408-43f2-b4aa-e89ae4b2aca8" providerId="AD" clId="Web-{12364864-8FAB-9045-F69C-2886CE359048}" dt="2021-12-02T04:17:42.594" v="1289" actId="20577"/>
          <ac:spMkLst>
            <pc:docMk/>
            <pc:sldMk cId="2661063361" sldId="298"/>
            <ac:spMk id="2" creationId="{BD5ECCF7-0008-4523-87D9-023DB7FA7616}"/>
          </ac:spMkLst>
        </pc:spChg>
        <pc:spChg chg="add del">
          <ac:chgData name="Patil, Narayani Arun" userId="S::narapatil@deloitte.com::85882148-f408-43f2-b4aa-e89ae4b2aca8" providerId="AD" clId="Web-{12364864-8FAB-9045-F69C-2886CE359048}" dt="2021-12-02T04:02:43.867" v="801"/>
          <ac:spMkLst>
            <pc:docMk/>
            <pc:sldMk cId="2661063361" sldId="298"/>
            <ac:spMk id="3" creationId="{5BB5C820-FF67-4126-90E0-3848B6BFFBDE}"/>
          </ac:spMkLst>
        </pc:spChg>
        <pc:spChg chg="add mod">
          <ac:chgData name="Patil, Narayani Arun" userId="S::narapatil@deloitte.com::85882148-f408-43f2-b4aa-e89ae4b2aca8" providerId="AD" clId="Web-{12364864-8FAB-9045-F69C-2886CE359048}" dt="2021-12-02T04:21:24.116" v="1301" actId="20577"/>
          <ac:spMkLst>
            <pc:docMk/>
            <pc:sldMk cId="2661063361" sldId="298"/>
            <ac:spMk id="5" creationId="{2C5535C3-6A22-4744-A80B-D67F7E39ACDD}"/>
          </ac:spMkLst>
        </pc:spChg>
        <pc:picChg chg="add mod">
          <ac:chgData name="Patil, Narayani Arun" userId="S::narapatil@deloitte.com::85882148-f408-43f2-b4aa-e89ae4b2aca8" providerId="AD" clId="Web-{12364864-8FAB-9045-F69C-2886CE359048}" dt="2021-12-02T04:21:36.022" v="1302" actId="1076"/>
          <ac:picMkLst>
            <pc:docMk/>
            <pc:sldMk cId="2661063361" sldId="298"/>
            <ac:picMk id="4" creationId="{9D209823-72EA-4081-A0C4-C0B05256535C}"/>
          </ac:picMkLst>
        </pc:picChg>
      </pc:sldChg>
      <pc:sldMasterChg chg="add addSldLayout">
        <pc:chgData name="Patil, Narayani Arun" userId="S::narapatil@deloitte.com::85882148-f408-43f2-b4aa-e89ae4b2aca8" providerId="AD" clId="Web-{12364864-8FAB-9045-F69C-2886CE359048}" dt="2021-12-02T03:32:53.367" v="0"/>
        <pc:sldMasterMkLst>
          <pc:docMk/>
          <pc:sldMasterMk cId="439119531" sldId="2147484059"/>
        </pc:sldMasterMkLst>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316496327" sldId="2147483816"/>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454462837" sldId="2147483817"/>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66340000" sldId="2147484060"/>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487035599" sldId="2147484061"/>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103948341" sldId="2147484062"/>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655300795" sldId="2147484067"/>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260089838" sldId="2147484072"/>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933016167" sldId="2147484074"/>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490455098" sldId="2147484075"/>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3256598526" sldId="2147484078"/>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851148697" sldId="2147484086"/>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434143868" sldId="2147484087"/>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678955281" sldId="2147484088"/>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40225954" sldId="2147484091"/>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805748850" sldId="2147484093"/>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644501360" sldId="2147484094"/>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3676945519" sldId="2147484095"/>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3940501462" sldId="2147484096"/>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75285533" sldId="2147484097"/>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136692883" sldId="2147484098"/>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727931640" sldId="2147484099"/>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492542868" sldId="2147484100"/>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4015950362" sldId="2147484101"/>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089244731" sldId="2147484102"/>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2106179495" sldId="2147484103"/>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300827106" sldId="2147484104"/>
          </pc:sldLayoutMkLst>
        </pc:sldLayoutChg>
        <pc:sldLayoutChg chg="add">
          <pc:chgData name="Patil, Narayani Arun" userId="S::narapatil@deloitte.com::85882148-f408-43f2-b4aa-e89ae4b2aca8" providerId="AD" clId="Web-{12364864-8FAB-9045-F69C-2886CE359048}" dt="2021-12-02T03:32:53.367" v="0"/>
          <pc:sldLayoutMkLst>
            <pc:docMk/>
            <pc:sldMasterMk cId="439119531" sldId="2147484059"/>
            <pc:sldLayoutMk cId="1525118846" sldId="2147484105"/>
          </pc:sldLayoutMkLst>
        </pc:sldLayoutChg>
      </pc:sldMasterChg>
    </pc:docChg>
  </pc:docChgLst>
  <pc:docChgLst>
    <pc:chgData name="Patil, Narayani Arun" userId="S::narapatil@deloitte.com::85882148-f408-43f2-b4aa-e89ae4b2aca8" providerId="AD" clId="Web-{C4D7B01A-DFF7-073A-6E67-1006761881AB}"/>
    <pc:docChg chg="modSld">
      <pc:chgData name="Patil, Narayani Arun" userId="S::narapatil@deloitte.com::85882148-f408-43f2-b4aa-e89ae4b2aca8" providerId="AD" clId="Web-{C4D7B01A-DFF7-073A-6E67-1006761881AB}" dt="2021-11-16T08:39:16.278" v="63" actId="1076"/>
      <pc:docMkLst>
        <pc:docMk/>
      </pc:docMkLst>
      <pc:sldChg chg="modSp">
        <pc:chgData name="Patil, Narayani Arun" userId="S::narapatil@deloitte.com::85882148-f408-43f2-b4aa-e89ae4b2aca8" providerId="AD" clId="Web-{C4D7B01A-DFF7-073A-6E67-1006761881AB}" dt="2021-11-16T08:36:36.893" v="25" actId="20577"/>
        <pc:sldMkLst>
          <pc:docMk/>
          <pc:sldMk cId="3677515424" sldId="265"/>
        </pc:sldMkLst>
        <pc:spChg chg="mod">
          <ac:chgData name="Patil, Narayani Arun" userId="S::narapatil@deloitte.com::85882148-f408-43f2-b4aa-e89ae4b2aca8" providerId="AD" clId="Web-{C4D7B01A-DFF7-073A-6E67-1006761881AB}" dt="2021-11-16T08:36:36.893" v="25" actId="20577"/>
          <ac:spMkLst>
            <pc:docMk/>
            <pc:sldMk cId="3677515424" sldId="265"/>
            <ac:spMk id="4" creationId="{E6580249-1843-42AE-8AD5-77A33DFF968C}"/>
          </ac:spMkLst>
        </pc:spChg>
        <pc:spChg chg="mod">
          <ac:chgData name="Patil, Narayani Arun" userId="S::narapatil@deloitte.com::85882148-f408-43f2-b4aa-e89ae4b2aca8" providerId="AD" clId="Web-{C4D7B01A-DFF7-073A-6E67-1006761881AB}" dt="2021-11-16T08:36:31.127" v="21" actId="20577"/>
          <ac:spMkLst>
            <pc:docMk/>
            <pc:sldMk cId="3677515424" sldId="265"/>
            <ac:spMk id="5" creationId="{25B01B1D-E31D-49E0-B1DA-D15F8CA76834}"/>
          </ac:spMkLst>
        </pc:spChg>
        <pc:picChg chg="mod">
          <ac:chgData name="Patil, Narayani Arun" userId="S::narapatil@deloitte.com::85882148-f408-43f2-b4aa-e89ae4b2aca8" providerId="AD" clId="Web-{C4D7B01A-DFF7-073A-6E67-1006761881AB}" dt="2021-11-16T08:35:50.812" v="5" actId="14100"/>
          <ac:picMkLst>
            <pc:docMk/>
            <pc:sldMk cId="3677515424" sldId="265"/>
            <ac:picMk id="6" creationId="{33A8131B-A889-498A-84F2-3FE032E44001}"/>
          </ac:picMkLst>
        </pc:picChg>
      </pc:sldChg>
      <pc:sldChg chg="modSp">
        <pc:chgData name="Patil, Narayani Arun" userId="S::narapatil@deloitte.com::85882148-f408-43f2-b4aa-e89ae4b2aca8" providerId="AD" clId="Web-{C4D7B01A-DFF7-073A-6E67-1006761881AB}" dt="2021-11-16T08:36:53.472" v="33" actId="20577"/>
        <pc:sldMkLst>
          <pc:docMk/>
          <pc:sldMk cId="2041994630" sldId="266"/>
        </pc:sldMkLst>
        <pc:spChg chg="mod">
          <ac:chgData name="Patil, Narayani Arun" userId="S::narapatil@deloitte.com::85882148-f408-43f2-b4aa-e89ae4b2aca8" providerId="AD" clId="Web-{C4D7B01A-DFF7-073A-6E67-1006761881AB}" dt="2021-11-16T08:36:48.003" v="29" actId="20577"/>
          <ac:spMkLst>
            <pc:docMk/>
            <pc:sldMk cId="2041994630" sldId="266"/>
            <ac:spMk id="4" creationId="{A58BFD96-88D3-40B4-90E7-B57EFBBA2F13}"/>
          </ac:spMkLst>
        </pc:spChg>
        <pc:spChg chg="mod">
          <ac:chgData name="Patil, Narayani Arun" userId="S::narapatil@deloitte.com::85882148-f408-43f2-b4aa-e89ae4b2aca8" providerId="AD" clId="Web-{C4D7B01A-DFF7-073A-6E67-1006761881AB}" dt="2021-11-16T08:36:53.472" v="33" actId="20577"/>
          <ac:spMkLst>
            <pc:docMk/>
            <pc:sldMk cId="2041994630" sldId="266"/>
            <ac:spMk id="11" creationId="{2120F636-7FED-4D7F-9DAA-E11B26B0E651}"/>
          </ac:spMkLst>
        </pc:spChg>
      </pc:sldChg>
      <pc:sldChg chg="modSp">
        <pc:chgData name="Patil, Narayani Arun" userId="S::narapatil@deloitte.com::85882148-f408-43f2-b4aa-e89ae4b2aca8" providerId="AD" clId="Web-{C4D7B01A-DFF7-073A-6E67-1006761881AB}" dt="2021-11-16T08:38:59.230" v="62" actId="14100"/>
        <pc:sldMkLst>
          <pc:docMk/>
          <pc:sldMk cId="2035174167" sldId="270"/>
        </pc:sldMkLst>
        <pc:spChg chg="mod">
          <ac:chgData name="Patil, Narayani Arun" userId="S::narapatil@deloitte.com::85882148-f408-43f2-b4aa-e89ae4b2aca8" providerId="AD" clId="Web-{C4D7B01A-DFF7-073A-6E67-1006761881AB}" dt="2021-11-16T08:38:59.230" v="62" actId="14100"/>
          <ac:spMkLst>
            <pc:docMk/>
            <pc:sldMk cId="2035174167" sldId="270"/>
            <ac:spMk id="3" creationId="{159F1F4E-E50C-4247-957D-F887D6F33641}"/>
          </ac:spMkLst>
        </pc:spChg>
        <pc:spChg chg="mod">
          <ac:chgData name="Patil, Narayani Arun" userId="S::narapatil@deloitte.com::85882148-f408-43f2-b4aa-e89ae4b2aca8" providerId="AD" clId="Web-{C4D7B01A-DFF7-073A-6E67-1006761881AB}" dt="2021-11-16T08:38:21.868" v="51" actId="1076"/>
          <ac:spMkLst>
            <pc:docMk/>
            <pc:sldMk cId="2035174167" sldId="270"/>
            <ac:spMk id="4" creationId="{83494344-BE2F-4414-94ED-310347EA0DFA}"/>
          </ac:spMkLst>
        </pc:spChg>
        <pc:spChg chg="mod">
          <ac:chgData name="Patil, Narayani Arun" userId="S::narapatil@deloitte.com::85882148-f408-43f2-b4aa-e89ae4b2aca8" providerId="AD" clId="Web-{C4D7B01A-DFF7-073A-6E67-1006761881AB}" dt="2021-11-16T08:38:13.336" v="50" actId="1076"/>
          <ac:spMkLst>
            <pc:docMk/>
            <pc:sldMk cId="2035174167" sldId="270"/>
            <ac:spMk id="6" creationId="{5404760A-CDA8-422F-B63B-249B45923188}"/>
          </ac:spMkLst>
        </pc:spChg>
        <pc:spChg chg="mod">
          <ac:chgData name="Patil, Narayani Arun" userId="S::narapatil@deloitte.com::85882148-f408-43f2-b4aa-e89ae4b2aca8" providerId="AD" clId="Web-{C4D7B01A-DFF7-073A-6E67-1006761881AB}" dt="2021-11-16T08:37:16.614" v="39" actId="1076"/>
          <ac:spMkLst>
            <pc:docMk/>
            <pc:sldMk cId="2035174167" sldId="270"/>
            <ac:spMk id="13" creationId="{9C5D5590-FB6E-4C30-8671-76860A48908B}"/>
          </ac:spMkLst>
        </pc:spChg>
        <pc:spChg chg="mod">
          <ac:chgData name="Patil, Narayani Arun" userId="S::narapatil@deloitte.com::85882148-f408-43f2-b4aa-e89ae4b2aca8" providerId="AD" clId="Web-{C4D7B01A-DFF7-073A-6E67-1006761881AB}" dt="2021-11-16T08:38:37.869" v="56" actId="20577"/>
          <ac:spMkLst>
            <pc:docMk/>
            <pc:sldMk cId="2035174167" sldId="270"/>
            <ac:spMk id="15" creationId="{90F27EE2-A08E-4B9A-B4FC-3C3E284B1289}"/>
          </ac:spMkLst>
        </pc:spChg>
        <pc:spChg chg="mod">
          <ac:chgData name="Patil, Narayani Arun" userId="S::narapatil@deloitte.com::85882148-f408-43f2-b4aa-e89ae4b2aca8" providerId="AD" clId="Web-{C4D7B01A-DFF7-073A-6E67-1006761881AB}" dt="2021-11-16T08:38:51.479" v="61" actId="20577"/>
          <ac:spMkLst>
            <pc:docMk/>
            <pc:sldMk cId="2035174167" sldId="270"/>
            <ac:spMk id="16" creationId="{22DE15C8-B736-47FB-B62E-D0E0CBACBA91}"/>
          </ac:spMkLst>
        </pc:spChg>
        <pc:spChg chg="mod">
          <ac:chgData name="Patil, Narayani Arun" userId="S::narapatil@deloitte.com::85882148-f408-43f2-b4aa-e89ae4b2aca8" providerId="AD" clId="Web-{C4D7B01A-DFF7-073A-6E67-1006761881AB}" dt="2021-11-16T08:38:33.181" v="54" actId="20577"/>
          <ac:spMkLst>
            <pc:docMk/>
            <pc:sldMk cId="2035174167" sldId="270"/>
            <ac:spMk id="19" creationId="{393FD78F-673B-42B7-A652-0617E70001BD}"/>
          </ac:spMkLst>
        </pc:spChg>
        <pc:picChg chg="mod">
          <ac:chgData name="Patil, Narayani Arun" userId="S::narapatil@deloitte.com::85882148-f408-43f2-b4aa-e89ae4b2aca8" providerId="AD" clId="Web-{C4D7B01A-DFF7-073A-6E67-1006761881AB}" dt="2021-11-16T08:38:09.680" v="49" actId="1076"/>
          <ac:picMkLst>
            <pc:docMk/>
            <pc:sldMk cId="2035174167" sldId="270"/>
            <ac:picMk id="8" creationId="{0D84E3FA-50E5-4F27-839D-17793295AB35}"/>
          </ac:picMkLst>
        </pc:picChg>
        <pc:picChg chg="mod">
          <ac:chgData name="Patil, Narayani Arun" userId="S::narapatil@deloitte.com::85882148-f408-43f2-b4aa-e89ae4b2aca8" providerId="AD" clId="Web-{C4D7B01A-DFF7-073A-6E67-1006761881AB}" dt="2021-11-16T08:37:48.022" v="44" actId="1076"/>
          <ac:picMkLst>
            <pc:docMk/>
            <pc:sldMk cId="2035174167" sldId="270"/>
            <ac:picMk id="10" creationId="{96D4C9AC-45B5-4759-911D-761AABD0CF0A}"/>
          </ac:picMkLst>
        </pc:picChg>
        <pc:picChg chg="mod">
          <ac:chgData name="Patil, Narayani Arun" userId="S::narapatil@deloitte.com::85882148-f408-43f2-b4aa-e89ae4b2aca8" providerId="AD" clId="Web-{C4D7B01A-DFF7-073A-6E67-1006761881AB}" dt="2021-11-16T08:37:28.474" v="42" actId="14100"/>
          <ac:picMkLst>
            <pc:docMk/>
            <pc:sldMk cId="2035174167" sldId="270"/>
            <ac:picMk id="12" creationId="{3A36E3B5-BE8F-4E3A-A1C3-350783903DD5}"/>
          </ac:picMkLst>
        </pc:picChg>
      </pc:sldChg>
      <pc:sldChg chg="modSp">
        <pc:chgData name="Patil, Narayani Arun" userId="S::narapatil@deloitte.com::85882148-f408-43f2-b4aa-e89ae4b2aca8" providerId="AD" clId="Web-{C4D7B01A-DFF7-073A-6E67-1006761881AB}" dt="2021-11-16T08:39:16.278" v="63" actId="1076"/>
        <pc:sldMkLst>
          <pc:docMk/>
          <pc:sldMk cId="3139428839" sldId="271"/>
        </pc:sldMkLst>
        <pc:picChg chg="mod">
          <ac:chgData name="Patil, Narayani Arun" userId="S::narapatil@deloitte.com::85882148-f408-43f2-b4aa-e89ae4b2aca8" providerId="AD" clId="Web-{C4D7B01A-DFF7-073A-6E67-1006761881AB}" dt="2021-11-16T08:39:16.278" v="63" actId="1076"/>
          <ac:picMkLst>
            <pc:docMk/>
            <pc:sldMk cId="3139428839" sldId="271"/>
            <ac:picMk id="8" creationId="{968FDF22-091D-4D47-AD2D-A6A6904F04A3}"/>
          </ac:picMkLst>
        </pc:picChg>
      </pc:sldChg>
      <pc:sldChg chg="modSp">
        <pc:chgData name="Patil, Narayani Arun" userId="S::narapatil@deloitte.com::85882148-f408-43f2-b4aa-e89ae4b2aca8" providerId="AD" clId="Web-{C4D7B01A-DFF7-073A-6E67-1006761881AB}" dt="2021-11-16T08:36:40.674" v="27" actId="20577"/>
        <pc:sldMkLst>
          <pc:docMk/>
          <pc:sldMk cId="581607160" sldId="283"/>
        </pc:sldMkLst>
        <pc:spChg chg="mod">
          <ac:chgData name="Patil, Narayani Arun" userId="S::narapatil@deloitte.com::85882148-f408-43f2-b4aa-e89ae4b2aca8" providerId="AD" clId="Web-{C4D7B01A-DFF7-073A-6E67-1006761881AB}" dt="2021-11-16T08:36:40.674" v="27" actId="20577"/>
          <ac:spMkLst>
            <pc:docMk/>
            <pc:sldMk cId="581607160" sldId="283"/>
            <ac:spMk id="9" creationId="{B7562F85-B3CF-42A6-B94D-1774C252499B}"/>
          </ac:spMkLst>
        </pc:spChg>
      </pc:sldChg>
      <pc:sldChg chg="modSp">
        <pc:chgData name="Patil, Narayani Arun" userId="S::narapatil@deloitte.com::85882148-f408-43f2-b4aa-e89ae4b2aca8" providerId="AD" clId="Web-{C4D7B01A-DFF7-073A-6E67-1006761881AB}" dt="2021-11-16T08:36:24.205" v="17" actId="20577"/>
        <pc:sldMkLst>
          <pc:docMk/>
          <pc:sldMk cId="2013762829" sldId="285"/>
        </pc:sldMkLst>
        <pc:spChg chg="mod">
          <ac:chgData name="Patil, Narayani Arun" userId="S::narapatil@deloitte.com::85882148-f408-43f2-b4aa-e89ae4b2aca8" providerId="AD" clId="Web-{C4D7B01A-DFF7-073A-6E67-1006761881AB}" dt="2021-11-16T08:36:24.205" v="17" actId="20577"/>
          <ac:spMkLst>
            <pc:docMk/>
            <pc:sldMk cId="2013762829" sldId="285"/>
            <ac:spMk id="7" creationId="{47846AC6-1DF3-4597-BBB0-8674C4883977}"/>
          </ac:spMkLst>
        </pc:spChg>
        <pc:spChg chg="mod">
          <ac:chgData name="Patil, Narayani Arun" userId="S::narapatil@deloitte.com::85882148-f408-43f2-b4aa-e89ae4b2aca8" providerId="AD" clId="Web-{C4D7B01A-DFF7-073A-6E67-1006761881AB}" dt="2021-11-16T08:36:15.485" v="10" actId="20577"/>
          <ac:spMkLst>
            <pc:docMk/>
            <pc:sldMk cId="2013762829" sldId="285"/>
            <ac:spMk id="9" creationId="{2E63DBB2-81E1-49D1-BD74-71BC4D0ACAEE}"/>
          </ac:spMkLst>
        </pc:spChg>
        <pc:spChg chg="mod">
          <ac:chgData name="Patil, Narayani Arun" userId="S::narapatil@deloitte.com::85882148-f408-43f2-b4aa-e89ae4b2aca8" providerId="AD" clId="Web-{C4D7B01A-DFF7-073A-6E67-1006761881AB}" dt="2021-11-16T08:32:16.377" v="3" actId="1076"/>
          <ac:spMkLst>
            <pc:docMk/>
            <pc:sldMk cId="2013762829" sldId="285"/>
            <ac:spMk id="24" creationId="{501D098F-AF46-492A-B0A8-242F01B87641}"/>
          </ac:spMkLst>
        </pc:spChg>
      </pc:sldChg>
    </pc:docChg>
  </pc:docChgLst>
  <pc:docChgLst>
    <pc:chgData name="Gupta, Rimjhim" userId="31582a57-7b5d-4088-beff-0e27e3056456" providerId="ADAL" clId="{D111E8D1-349C-41D4-A117-56B2C9201B1B}"/>
    <pc:docChg chg="undo custSel addSld delSld modSld sldOrd">
      <pc:chgData name="Gupta, Rimjhim" userId="31582a57-7b5d-4088-beff-0e27e3056456" providerId="ADAL" clId="{D111E8D1-349C-41D4-A117-56B2C9201B1B}" dt="2021-10-20T12:36:06.285" v="484" actId="1076"/>
      <pc:docMkLst>
        <pc:docMk/>
      </pc:docMkLst>
      <pc:sldChg chg="addSp delSp modSp mod">
        <pc:chgData name="Gupta, Rimjhim" userId="31582a57-7b5d-4088-beff-0e27e3056456" providerId="ADAL" clId="{D111E8D1-349C-41D4-A117-56B2C9201B1B}" dt="2021-10-20T12:19:21.380" v="286" actId="26606"/>
        <pc:sldMkLst>
          <pc:docMk/>
          <pc:sldMk cId="2650029550" sldId="256"/>
        </pc:sldMkLst>
        <pc:spChg chg="mod">
          <ac:chgData name="Gupta, Rimjhim" userId="31582a57-7b5d-4088-beff-0e27e3056456" providerId="ADAL" clId="{D111E8D1-349C-41D4-A117-56B2C9201B1B}" dt="2021-10-20T10:18:37.902" v="12" actId="2711"/>
          <ac:spMkLst>
            <pc:docMk/>
            <pc:sldMk cId="2650029550" sldId="256"/>
            <ac:spMk id="5" creationId="{BC3DC7C3-BFB7-473B-9043-E67F576C0590}"/>
          </ac:spMkLst>
        </pc:spChg>
        <pc:spChg chg="add del mod">
          <ac:chgData name="Gupta, Rimjhim" userId="31582a57-7b5d-4088-beff-0e27e3056456" providerId="ADAL" clId="{D111E8D1-349C-41D4-A117-56B2C9201B1B}" dt="2021-10-20T12:19:21.380" v="286" actId="26606"/>
          <ac:spMkLst>
            <pc:docMk/>
            <pc:sldMk cId="2650029550" sldId="256"/>
            <ac:spMk id="43" creationId="{8C8635BE-B7A9-43D2-9077-782CA9DDE69E}"/>
          </ac:spMkLst>
        </pc:spChg>
        <pc:graphicFrameChg chg="add del">
          <ac:chgData name="Gupta, Rimjhim" userId="31582a57-7b5d-4088-beff-0e27e3056456" providerId="ADAL" clId="{D111E8D1-349C-41D4-A117-56B2C9201B1B}" dt="2021-10-20T12:19:05.288" v="273" actId="26606"/>
          <ac:graphicFrameMkLst>
            <pc:docMk/>
            <pc:sldMk cId="2650029550" sldId="256"/>
            <ac:graphicFrameMk id="45" creationId="{B926FB30-5971-40B7-9A0C-CB7C37FBE482}"/>
          </ac:graphicFrameMkLst>
        </pc:graphicFrameChg>
        <pc:graphicFrameChg chg="add del">
          <ac:chgData name="Gupta, Rimjhim" userId="31582a57-7b5d-4088-beff-0e27e3056456" providerId="ADAL" clId="{D111E8D1-349C-41D4-A117-56B2C9201B1B}" dt="2021-10-20T12:19:06.176" v="275" actId="26606"/>
          <ac:graphicFrameMkLst>
            <pc:docMk/>
            <pc:sldMk cId="2650029550" sldId="256"/>
            <ac:graphicFrameMk id="47" creationId="{BFA5A55E-5DC9-4C81-B7A8-2C9920AB06AF}"/>
          </ac:graphicFrameMkLst>
        </pc:graphicFrameChg>
        <pc:graphicFrameChg chg="add del">
          <ac:chgData name="Gupta, Rimjhim" userId="31582a57-7b5d-4088-beff-0e27e3056456" providerId="ADAL" clId="{D111E8D1-349C-41D4-A117-56B2C9201B1B}" dt="2021-10-20T12:19:09.099" v="277" actId="26606"/>
          <ac:graphicFrameMkLst>
            <pc:docMk/>
            <pc:sldMk cId="2650029550" sldId="256"/>
            <ac:graphicFrameMk id="49" creationId="{4FAF8B7A-4CD9-49D2-92A2-F78CB8FFB376}"/>
          </ac:graphicFrameMkLst>
        </pc:graphicFrameChg>
        <pc:graphicFrameChg chg="add del">
          <ac:chgData name="Gupta, Rimjhim" userId="31582a57-7b5d-4088-beff-0e27e3056456" providerId="ADAL" clId="{D111E8D1-349C-41D4-A117-56B2C9201B1B}" dt="2021-10-20T12:19:10.201" v="279" actId="26606"/>
          <ac:graphicFrameMkLst>
            <pc:docMk/>
            <pc:sldMk cId="2650029550" sldId="256"/>
            <ac:graphicFrameMk id="51" creationId="{BFA5A55E-5DC9-4C81-B7A8-2C9920AB06AF}"/>
          </ac:graphicFrameMkLst>
        </pc:graphicFrameChg>
        <pc:graphicFrameChg chg="add del">
          <ac:chgData name="Gupta, Rimjhim" userId="31582a57-7b5d-4088-beff-0e27e3056456" providerId="ADAL" clId="{D111E8D1-349C-41D4-A117-56B2C9201B1B}" dt="2021-10-20T12:19:17.217" v="281" actId="26606"/>
          <ac:graphicFrameMkLst>
            <pc:docMk/>
            <pc:sldMk cId="2650029550" sldId="256"/>
            <ac:graphicFrameMk id="53" creationId="{B926FB30-5971-40B7-9A0C-CB7C37FBE482}"/>
          </ac:graphicFrameMkLst>
        </pc:graphicFrameChg>
        <pc:graphicFrameChg chg="add del">
          <ac:chgData name="Gupta, Rimjhim" userId="31582a57-7b5d-4088-beff-0e27e3056456" providerId="ADAL" clId="{D111E8D1-349C-41D4-A117-56B2C9201B1B}" dt="2021-10-20T12:19:19.337" v="283" actId="26606"/>
          <ac:graphicFrameMkLst>
            <pc:docMk/>
            <pc:sldMk cId="2650029550" sldId="256"/>
            <ac:graphicFrameMk id="55" creationId="{BFA5A55E-5DC9-4C81-B7A8-2C9920AB06AF}"/>
          </ac:graphicFrameMkLst>
        </pc:graphicFrameChg>
        <pc:graphicFrameChg chg="add del">
          <ac:chgData name="Gupta, Rimjhim" userId="31582a57-7b5d-4088-beff-0e27e3056456" providerId="ADAL" clId="{D111E8D1-349C-41D4-A117-56B2C9201B1B}" dt="2021-10-20T12:19:21.365" v="285" actId="26606"/>
          <ac:graphicFrameMkLst>
            <pc:docMk/>
            <pc:sldMk cId="2650029550" sldId="256"/>
            <ac:graphicFrameMk id="57" creationId="{4FAF8B7A-4CD9-49D2-92A2-F78CB8FFB376}"/>
          </ac:graphicFrameMkLst>
        </pc:graphicFrameChg>
        <pc:graphicFrameChg chg="add">
          <ac:chgData name="Gupta, Rimjhim" userId="31582a57-7b5d-4088-beff-0e27e3056456" providerId="ADAL" clId="{D111E8D1-349C-41D4-A117-56B2C9201B1B}" dt="2021-10-20T12:19:21.380" v="286" actId="26606"/>
          <ac:graphicFrameMkLst>
            <pc:docMk/>
            <pc:sldMk cId="2650029550" sldId="256"/>
            <ac:graphicFrameMk id="59" creationId="{BFA5A55E-5DC9-4C81-B7A8-2C9920AB06AF}"/>
          </ac:graphicFrameMkLst>
        </pc:graphicFrameChg>
      </pc:sldChg>
      <pc:sldChg chg="addSp delSp modSp mod setBg setClrOvrMap">
        <pc:chgData name="Gupta, Rimjhim" userId="31582a57-7b5d-4088-beff-0e27e3056456" providerId="ADAL" clId="{D111E8D1-349C-41D4-A117-56B2C9201B1B}" dt="2021-10-20T12:21:53.900" v="335" actId="404"/>
        <pc:sldMkLst>
          <pc:docMk/>
          <pc:sldMk cId="2970438597" sldId="257"/>
        </pc:sldMkLst>
        <pc:spChg chg="mod">
          <ac:chgData name="Gupta, Rimjhim" userId="31582a57-7b5d-4088-beff-0e27e3056456" providerId="ADAL" clId="{D111E8D1-349C-41D4-A117-56B2C9201B1B}" dt="2021-10-20T12:21:53.900" v="335" actId="404"/>
          <ac:spMkLst>
            <pc:docMk/>
            <pc:sldMk cId="2970438597" sldId="257"/>
            <ac:spMk id="5" creationId="{450B894C-AE99-4318-B2B7-2850DAEEE981}"/>
          </ac:spMkLst>
        </pc:spChg>
        <pc:spChg chg="add del mod">
          <ac:chgData name="Gupta, Rimjhim" userId="31582a57-7b5d-4088-beff-0e27e3056456" providerId="ADAL" clId="{D111E8D1-349C-41D4-A117-56B2C9201B1B}" dt="2021-10-20T12:19:47.666" v="307" actId="26606"/>
          <ac:spMkLst>
            <pc:docMk/>
            <pc:sldMk cId="2970438597" sldId="257"/>
            <ac:spMk id="6" creationId="{3C16AEA8-79B8-4762-9474-C3C59A85D40C}"/>
          </ac:spMkLst>
        </pc:spChg>
        <pc:spChg chg="add del mod">
          <ac:chgData name="Gupta, Rimjhim" userId="31582a57-7b5d-4088-beff-0e27e3056456" providerId="ADAL" clId="{D111E8D1-349C-41D4-A117-56B2C9201B1B}" dt="2021-10-20T12:16:11.772" v="248" actId="22"/>
          <ac:spMkLst>
            <pc:docMk/>
            <pc:sldMk cId="2970438597" sldId="257"/>
            <ac:spMk id="7" creationId="{4AE23AA2-BDBC-450A-8AE5-CD551C014DF4}"/>
          </ac:spMkLst>
        </pc:spChg>
        <pc:spChg chg="add del">
          <ac:chgData name="Gupta, Rimjhim" userId="31582a57-7b5d-4088-beff-0e27e3056456" providerId="ADAL" clId="{D111E8D1-349C-41D4-A117-56B2C9201B1B}" dt="2021-10-20T12:19:28.126" v="288" actId="26606"/>
          <ac:spMkLst>
            <pc:docMk/>
            <pc:sldMk cId="2970438597" sldId="257"/>
            <ac:spMk id="18" creationId="{290FE681-1E05-478A-89DC-5F7AB37CFD77}"/>
          </ac:spMkLst>
        </pc:spChg>
        <pc:spChg chg="add del">
          <ac:chgData name="Gupta, Rimjhim" userId="31582a57-7b5d-4088-beff-0e27e3056456" providerId="ADAL" clId="{D111E8D1-349C-41D4-A117-56B2C9201B1B}" dt="2021-10-20T12:19:34.108" v="296" actId="26606"/>
          <ac:spMkLst>
            <pc:docMk/>
            <pc:sldMk cId="2970438597" sldId="257"/>
            <ac:spMk id="19" creationId="{5BE6EAF4-FC85-4B1C-AE4F-A1288AEA61E9}"/>
          </ac:spMkLst>
        </pc:spChg>
        <pc:spChg chg="add del">
          <ac:chgData name="Gupta, Rimjhim" userId="31582a57-7b5d-4088-beff-0e27e3056456" providerId="ADAL" clId="{D111E8D1-349C-41D4-A117-56B2C9201B1B}" dt="2021-10-20T12:19:28.812" v="290" actId="26606"/>
          <ac:spMkLst>
            <pc:docMk/>
            <pc:sldMk cId="2970438597" sldId="257"/>
            <ac:spMk id="27" creationId="{CADF2543-1B6F-4FBC-A7AF-53A0430E05AB}"/>
          </ac:spMkLst>
        </pc:spChg>
        <pc:spChg chg="add del">
          <ac:chgData name="Gupta, Rimjhim" userId="31582a57-7b5d-4088-beff-0e27e3056456" providerId="ADAL" clId="{D111E8D1-349C-41D4-A117-56B2C9201B1B}" dt="2021-10-20T12:19:36.160" v="298" actId="26606"/>
          <ac:spMkLst>
            <pc:docMk/>
            <pc:sldMk cId="2970438597" sldId="257"/>
            <ac:spMk id="29" creationId="{08452CCF-4A27-488A-AAF4-424933CFC925}"/>
          </ac:spMkLst>
        </pc:spChg>
        <pc:spChg chg="add del">
          <ac:chgData name="Gupta, Rimjhim" userId="31582a57-7b5d-4088-beff-0e27e3056456" providerId="ADAL" clId="{D111E8D1-349C-41D4-A117-56B2C9201B1B}" dt="2021-10-20T12:19:31.550" v="292" actId="26606"/>
          <ac:spMkLst>
            <pc:docMk/>
            <pc:sldMk cId="2970438597" sldId="257"/>
            <ac:spMk id="31" creationId="{AD2D45C7-2E37-44FD-AC77-116CD14B9ED9}"/>
          </ac:spMkLst>
        </pc:spChg>
        <pc:spChg chg="add del">
          <ac:chgData name="Gupta, Rimjhim" userId="31582a57-7b5d-4088-beff-0e27e3056456" providerId="ADAL" clId="{D111E8D1-349C-41D4-A117-56B2C9201B1B}" dt="2021-10-20T12:19:31.550" v="292" actId="26606"/>
          <ac:spMkLst>
            <pc:docMk/>
            <pc:sldMk cId="2970438597" sldId="257"/>
            <ac:spMk id="32" creationId="{1FF88480-2CF1-4C54-8CE3-2CA9CD9FF896}"/>
          </ac:spMkLst>
        </pc:spChg>
        <pc:spChg chg="add del">
          <ac:chgData name="Gupta, Rimjhim" userId="31582a57-7b5d-4088-beff-0e27e3056456" providerId="ADAL" clId="{D111E8D1-349C-41D4-A117-56B2C9201B1B}" dt="2021-10-20T12:19:32.136" v="294" actId="26606"/>
          <ac:spMkLst>
            <pc:docMk/>
            <pc:sldMk cId="2970438597" sldId="257"/>
            <ac:spMk id="35" creationId="{7509B08A-C1EC-478C-86AF-60ADE06D9BBB}"/>
          </ac:spMkLst>
        </pc:spChg>
        <pc:spChg chg="add del">
          <ac:chgData name="Gupta, Rimjhim" userId="31582a57-7b5d-4088-beff-0e27e3056456" providerId="ADAL" clId="{D111E8D1-349C-41D4-A117-56B2C9201B1B}" dt="2021-10-20T12:19:32.136" v="294" actId="26606"/>
          <ac:spMkLst>
            <pc:docMk/>
            <pc:sldMk cId="2970438597" sldId="257"/>
            <ac:spMk id="36" creationId="{221CC330-4259-4C32-BF8B-5FE13FFABB3A}"/>
          </ac:spMkLst>
        </pc:spChg>
        <pc:spChg chg="add del">
          <ac:chgData name="Gupta, Rimjhim" userId="31582a57-7b5d-4088-beff-0e27e3056456" providerId="ADAL" clId="{D111E8D1-349C-41D4-A117-56B2C9201B1B}" dt="2021-10-20T12:19:36.160" v="298" actId="26606"/>
          <ac:spMkLst>
            <pc:docMk/>
            <pc:sldMk cId="2970438597" sldId="257"/>
            <ac:spMk id="42" creationId="{781BBDC9-2DC6-4959-AC3D-49A5DCB05DA7}"/>
          </ac:spMkLst>
        </pc:spChg>
        <pc:spChg chg="add del">
          <ac:chgData name="Gupta, Rimjhim" userId="31582a57-7b5d-4088-beff-0e27e3056456" providerId="ADAL" clId="{D111E8D1-349C-41D4-A117-56B2C9201B1B}" dt="2021-10-20T12:19:36.160" v="298" actId="26606"/>
          <ac:spMkLst>
            <pc:docMk/>
            <pc:sldMk cId="2970438597" sldId="257"/>
            <ac:spMk id="43" creationId="{4B74BB55-8517-4CFE-9389-81D0E6F81F00}"/>
          </ac:spMkLst>
        </pc:spChg>
        <pc:spChg chg="add del">
          <ac:chgData name="Gupta, Rimjhim" userId="31582a57-7b5d-4088-beff-0e27e3056456" providerId="ADAL" clId="{D111E8D1-349C-41D4-A117-56B2C9201B1B}" dt="2021-10-20T12:19:36.160" v="298" actId="26606"/>
          <ac:spMkLst>
            <pc:docMk/>
            <pc:sldMk cId="2970438597" sldId="257"/>
            <ac:spMk id="46" creationId="{3C16AEA8-79B8-4762-9474-C3C59A85D40C}"/>
          </ac:spMkLst>
        </pc:spChg>
        <pc:spChg chg="add del">
          <ac:chgData name="Gupta, Rimjhim" userId="31582a57-7b5d-4088-beff-0e27e3056456" providerId="ADAL" clId="{D111E8D1-349C-41D4-A117-56B2C9201B1B}" dt="2021-10-20T12:19:36.614" v="300" actId="26606"/>
          <ac:spMkLst>
            <pc:docMk/>
            <pc:sldMk cId="2970438597" sldId="257"/>
            <ac:spMk id="49" creationId="{A737BCEE-746C-416D-977E-D2F93CC5B76E}"/>
          </ac:spMkLst>
        </pc:spChg>
        <pc:spChg chg="add del">
          <ac:chgData name="Gupta, Rimjhim" userId="31582a57-7b5d-4088-beff-0e27e3056456" providerId="ADAL" clId="{D111E8D1-349C-41D4-A117-56B2C9201B1B}" dt="2021-10-20T12:19:36.614" v="300" actId="26606"/>
          <ac:spMkLst>
            <pc:docMk/>
            <pc:sldMk cId="2970438597" sldId="257"/>
            <ac:spMk id="50" creationId="{192498E9-74ED-4339-BDDF-D35B8F015873}"/>
          </ac:spMkLst>
        </pc:spChg>
        <pc:spChg chg="add del">
          <ac:chgData name="Gupta, Rimjhim" userId="31582a57-7b5d-4088-beff-0e27e3056456" providerId="ADAL" clId="{D111E8D1-349C-41D4-A117-56B2C9201B1B}" dt="2021-10-20T12:19:45.899" v="304" actId="26606"/>
          <ac:spMkLst>
            <pc:docMk/>
            <pc:sldMk cId="2970438597" sldId="257"/>
            <ac:spMk id="60" creationId="{5BE6EAF4-FC85-4B1C-AE4F-A1288AEA61E9}"/>
          </ac:spMkLst>
        </pc:spChg>
        <pc:spChg chg="add del">
          <ac:chgData name="Gupta, Rimjhim" userId="31582a57-7b5d-4088-beff-0e27e3056456" providerId="ADAL" clId="{D111E8D1-349C-41D4-A117-56B2C9201B1B}" dt="2021-10-20T12:19:47.650" v="306" actId="26606"/>
          <ac:spMkLst>
            <pc:docMk/>
            <pc:sldMk cId="2970438597" sldId="257"/>
            <ac:spMk id="69" creationId="{781BBDC9-2DC6-4959-AC3D-49A5DCB05DA7}"/>
          </ac:spMkLst>
        </pc:spChg>
        <pc:spChg chg="add del">
          <ac:chgData name="Gupta, Rimjhim" userId="31582a57-7b5d-4088-beff-0e27e3056456" providerId="ADAL" clId="{D111E8D1-349C-41D4-A117-56B2C9201B1B}" dt="2021-10-20T12:19:47.650" v="306" actId="26606"/>
          <ac:spMkLst>
            <pc:docMk/>
            <pc:sldMk cId="2970438597" sldId="257"/>
            <ac:spMk id="70" creationId="{4B74BB55-8517-4CFE-9389-81D0E6F81F00}"/>
          </ac:spMkLst>
        </pc:spChg>
        <pc:spChg chg="add del">
          <ac:chgData name="Gupta, Rimjhim" userId="31582a57-7b5d-4088-beff-0e27e3056456" providerId="ADAL" clId="{D111E8D1-349C-41D4-A117-56B2C9201B1B}" dt="2021-10-20T12:19:47.650" v="306" actId="26606"/>
          <ac:spMkLst>
            <pc:docMk/>
            <pc:sldMk cId="2970438597" sldId="257"/>
            <ac:spMk id="75" creationId="{08452CCF-4A27-488A-AAF4-424933CFC925}"/>
          </ac:spMkLst>
        </pc:spChg>
        <pc:spChg chg="add del">
          <ac:chgData name="Gupta, Rimjhim" userId="31582a57-7b5d-4088-beff-0e27e3056456" providerId="ADAL" clId="{D111E8D1-349C-41D4-A117-56B2C9201B1B}" dt="2021-10-20T12:19:47.650" v="306" actId="26606"/>
          <ac:spMkLst>
            <pc:docMk/>
            <pc:sldMk cId="2970438597" sldId="257"/>
            <ac:spMk id="76" creationId="{3C16AEA8-79B8-4762-9474-C3C59A85D40C}"/>
          </ac:spMkLst>
        </pc:spChg>
        <pc:spChg chg="add">
          <ac:chgData name="Gupta, Rimjhim" userId="31582a57-7b5d-4088-beff-0e27e3056456" providerId="ADAL" clId="{D111E8D1-349C-41D4-A117-56B2C9201B1B}" dt="2021-10-20T12:19:47.666" v="307" actId="26606"/>
          <ac:spMkLst>
            <pc:docMk/>
            <pc:sldMk cId="2970438597" sldId="257"/>
            <ac:spMk id="79" creationId="{5BE6EAF4-FC85-4B1C-AE4F-A1288AEA61E9}"/>
          </ac:spMkLst>
        </pc:spChg>
        <pc:grpChg chg="add del">
          <ac:chgData name="Gupta, Rimjhim" userId="31582a57-7b5d-4088-beff-0e27e3056456" providerId="ADAL" clId="{D111E8D1-349C-41D4-A117-56B2C9201B1B}" dt="2021-10-20T12:19:28.126" v="288" actId="26606"/>
          <ac:grpSpMkLst>
            <pc:docMk/>
            <pc:sldMk cId="2970438597" sldId="257"/>
            <ac:grpSpMk id="11" creationId="{6CC7770B-E4E1-42D6-9437-DAA4A3A9E659}"/>
          </ac:grpSpMkLst>
        </pc:grpChg>
        <pc:grpChg chg="add del">
          <ac:chgData name="Gupta, Rimjhim" userId="31582a57-7b5d-4088-beff-0e27e3056456" providerId="ADAL" clId="{D111E8D1-349C-41D4-A117-56B2C9201B1B}" dt="2021-10-20T12:19:34.108" v="296" actId="26606"/>
          <ac:grpSpMkLst>
            <pc:docMk/>
            <pc:sldMk cId="2970438597" sldId="257"/>
            <ac:grpSpMk id="12" creationId="{AF304036-39E3-48EB-90A1-E9E4F96E04BC}"/>
          </ac:grpSpMkLst>
        </pc:grpChg>
        <pc:grpChg chg="add del">
          <ac:chgData name="Gupta, Rimjhim" userId="31582a57-7b5d-4088-beff-0e27e3056456" providerId="ADAL" clId="{D111E8D1-349C-41D4-A117-56B2C9201B1B}" dt="2021-10-20T12:19:34.108" v="296" actId="26606"/>
          <ac:grpSpMkLst>
            <pc:docMk/>
            <pc:sldMk cId="2970438597" sldId="257"/>
            <ac:grpSpMk id="21" creationId="{4BDDA2C6-0A45-450E-9B01-0DF332457D07}"/>
          </ac:grpSpMkLst>
        </pc:grpChg>
        <pc:grpChg chg="add del">
          <ac:chgData name="Gupta, Rimjhim" userId="31582a57-7b5d-4088-beff-0e27e3056456" providerId="ADAL" clId="{D111E8D1-349C-41D4-A117-56B2C9201B1B}" dt="2021-10-20T12:19:36.160" v="298" actId="26606"/>
          <ac:grpSpMkLst>
            <pc:docMk/>
            <pc:sldMk cId="2970438597" sldId="257"/>
            <ac:grpSpMk id="22" creationId="{A3F7C935-E41E-4E8D-91DF-D3BAB9521DF0}"/>
          </ac:grpSpMkLst>
        </pc:grpChg>
        <pc:grpChg chg="add del">
          <ac:chgData name="Gupta, Rimjhim" userId="31582a57-7b5d-4088-beff-0e27e3056456" providerId="ADAL" clId="{D111E8D1-349C-41D4-A117-56B2C9201B1B}" dt="2021-10-20T12:19:36.614" v="300" actId="26606"/>
          <ac:grpSpMkLst>
            <pc:docMk/>
            <pc:sldMk cId="2970438597" sldId="257"/>
            <ac:grpSpMk id="23" creationId="{C626F1D2-4D1A-48AE-877B-7170686F0B4E}"/>
          </ac:grpSpMkLst>
        </pc:grpChg>
        <pc:grpChg chg="add del">
          <ac:chgData name="Gupta, Rimjhim" userId="31582a57-7b5d-4088-beff-0e27e3056456" providerId="ADAL" clId="{D111E8D1-349C-41D4-A117-56B2C9201B1B}" dt="2021-10-20T12:19:28.812" v="290" actId="26606"/>
          <ac:grpSpMkLst>
            <pc:docMk/>
            <pc:sldMk cId="2970438597" sldId="257"/>
            <ac:grpSpMk id="26" creationId="{6CC7770B-E4E1-42D6-9437-DAA4A3A9E659}"/>
          </ac:grpSpMkLst>
        </pc:grpChg>
        <pc:grpChg chg="add del">
          <ac:chgData name="Gupta, Rimjhim" userId="31582a57-7b5d-4088-beff-0e27e3056456" providerId="ADAL" clId="{D111E8D1-349C-41D4-A117-56B2C9201B1B}" dt="2021-10-20T12:19:28.812" v="290" actId="26606"/>
          <ac:grpSpMkLst>
            <pc:docMk/>
            <pc:sldMk cId="2970438597" sldId="257"/>
            <ac:grpSpMk id="28" creationId="{A80A6E81-6B71-43DF-877B-E964A9A4CB68}"/>
          </ac:grpSpMkLst>
        </pc:grpChg>
        <pc:grpChg chg="add del">
          <ac:chgData name="Gupta, Rimjhim" userId="31582a57-7b5d-4088-beff-0e27e3056456" providerId="ADAL" clId="{D111E8D1-349C-41D4-A117-56B2C9201B1B}" dt="2021-10-20T12:19:31.550" v="292" actId="26606"/>
          <ac:grpSpMkLst>
            <pc:docMk/>
            <pc:sldMk cId="2970438597" sldId="257"/>
            <ac:grpSpMk id="30" creationId="{6CC7770B-E4E1-42D6-9437-DAA4A3A9E659}"/>
          </ac:grpSpMkLst>
        </pc:grpChg>
        <pc:grpChg chg="add del">
          <ac:chgData name="Gupta, Rimjhim" userId="31582a57-7b5d-4088-beff-0e27e3056456" providerId="ADAL" clId="{D111E8D1-349C-41D4-A117-56B2C9201B1B}" dt="2021-10-20T12:19:32.136" v="294" actId="26606"/>
          <ac:grpSpMkLst>
            <pc:docMk/>
            <pc:sldMk cId="2970438597" sldId="257"/>
            <ac:grpSpMk id="34" creationId="{6CC7770B-E4E1-42D6-9437-DAA4A3A9E659}"/>
          </ac:grpSpMkLst>
        </pc:grpChg>
        <pc:grpChg chg="add del">
          <ac:chgData name="Gupta, Rimjhim" userId="31582a57-7b5d-4088-beff-0e27e3056456" providerId="ADAL" clId="{D111E8D1-349C-41D4-A117-56B2C9201B1B}" dt="2021-10-20T12:19:36.160" v="298" actId="26606"/>
          <ac:grpSpMkLst>
            <pc:docMk/>
            <pc:sldMk cId="2970438597" sldId="257"/>
            <ac:grpSpMk id="40" creationId="{6CC7770B-E4E1-42D6-9437-DAA4A3A9E659}"/>
          </ac:grpSpMkLst>
        </pc:grpChg>
        <pc:grpChg chg="add del">
          <ac:chgData name="Gupta, Rimjhim" userId="31582a57-7b5d-4088-beff-0e27e3056456" providerId="ADAL" clId="{D111E8D1-349C-41D4-A117-56B2C9201B1B}" dt="2021-10-20T12:19:36.614" v="300" actId="26606"/>
          <ac:grpSpMkLst>
            <pc:docMk/>
            <pc:sldMk cId="2970438597" sldId="257"/>
            <ac:grpSpMk id="48" creationId="{AF304036-39E3-48EB-90A1-E9E4F96E04BC}"/>
          </ac:grpSpMkLst>
        </pc:grpChg>
        <pc:grpChg chg="add del">
          <ac:chgData name="Gupta, Rimjhim" userId="31582a57-7b5d-4088-beff-0e27e3056456" providerId="ADAL" clId="{D111E8D1-349C-41D4-A117-56B2C9201B1B}" dt="2021-10-20T12:19:42.125" v="302" actId="26606"/>
          <ac:grpSpMkLst>
            <pc:docMk/>
            <pc:sldMk cId="2970438597" sldId="257"/>
            <ac:grpSpMk id="56"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59"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61" creationId="{4BDDA2C6-0A45-450E-9B01-0DF332457D07}"/>
          </ac:grpSpMkLst>
        </pc:grpChg>
        <pc:grpChg chg="add del">
          <ac:chgData name="Gupta, Rimjhim" userId="31582a57-7b5d-4088-beff-0e27e3056456" providerId="ADAL" clId="{D111E8D1-349C-41D4-A117-56B2C9201B1B}" dt="2021-10-20T12:19:47.650" v="306" actId="26606"/>
          <ac:grpSpMkLst>
            <pc:docMk/>
            <pc:sldMk cId="2970438597" sldId="257"/>
            <ac:grpSpMk id="67" creationId="{6CC7770B-E4E1-42D6-9437-DAA4A3A9E659}"/>
          </ac:grpSpMkLst>
        </pc:grpChg>
        <pc:grpChg chg="add del">
          <ac:chgData name="Gupta, Rimjhim" userId="31582a57-7b5d-4088-beff-0e27e3056456" providerId="ADAL" clId="{D111E8D1-349C-41D4-A117-56B2C9201B1B}" dt="2021-10-20T12:19:47.650" v="306" actId="26606"/>
          <ac:grpSpMkLst>
            <pc:docMk/>
            <pc:sldMk cId="2970438597" sldId="257"/>
            <ac:grpSpMk id="71" creationId="{A3F7C935-E41E-4E8D-91DF-D3BAB9521DF0}"/>
          </ac:grpSpMkLst>
        </pc:grpChg>
        <pc:grpChg chg="add">
          <ac:chgData name="Gupta, Rimjhim" userId="31582a57-7b5d-4088-beff-0e27e3056456" providerId="ADAL" clId="{D111E8D1-349C-41D4-A117-56B2C9201B1B}" dt="2021-10-20T12:19:47.666" v="307" actId="26606"/>
          <ac:grpSpMkLst>
            <pc:docMk/>
            <pc:sldMk cId="2970438597" sldId="257"/>
            <ac:grpSpMk id="78" creationId="{AF304036-39E3-48EB-90A1-E9E4F96E04BC}"/>
          </ac:grpSpMkLst>
        </pc:grpChg>
        <pc:grpChg chg="add">
          <ac:chgData name="Gupta, Rimjhim" userId="31582a57-7b5d-4088-beff-0e27e3056456" providerId="ADAL" clId="{D111E8D1-349C-41D4-A117-56B2C9201B1B}" dt="2021-10-20T12:19:47.666" v="307" actId="26606"/>
          <ac:grpSpMkLst>
            <pc:docMk/>
            <pc:sldMk cId="2970438597" sldId="257"/>
            <ac:grpSpMk id="80" creationId="{4BDDA2C6-0A45-450E-9B01-0DF332457D07}"/>
          </ac:grpSpMkLst>
        </pc:grpChg>
        <pc:graphicFrameChg chg="add del">
          <ac:chgData name="Gupta, Rimjhim" userId="31582a57-7b5d-4088-beff-0e27e3056456" providerId="ADAL" clId="{D111E8D1-349C-41D4-A117-56B2C9201B1B}" dt="2021-10-20T12:19:34.108" v="296" actId="26606"/>
          <ac:graphicFrameMkLst>
            <pc:docMk/>
            <pc:sldMk cId="2970438597" sldId="257"/>
            <ac:graphicFrameMk id="8" creationId="{800E10A6-09B9-4190-8980-CDE64872DE18}"/>
          </ac:graphicFrameMkLst>
        </pc:graphicFrameChg>
        <pc:graphicFrameChg chg="add del">
          <ac:chgData name="Gupta, Rimjhim" userId="31582a57-7b5d-4088-beff-0e27e3056456" providerId="ADAL" clId="{D111E8D1-349C-41D4-A117-56B2C9201B1B}" dt="2021-10-20T12:19:36.614" v="300" actId="26606"/>
          <ac:graphicFrameMkLst>
            <pc:docMk/>
            <pc:sldMk cId="2970438597" sldId="257"/>
            <ac:graphicFrameMk id="54" creationId="{C8FAC32D-7808-454F-82BF-C2458B06D01C}"/>
          </ac:graphicFrameMkLst>
        </pc:graphicFrameChg>
        <pc:graphicFrameChg chg="add del">
          <ac:chgData name="Gupta, Rimjhim" userId="31582a57-7b5d-4088-beff-0e27e3056456" providerId="ADAL" clId="{D111E8D1-349C-41D4-A117-56B2C9201B1B}" dt="2021-10-20T12:19:42.125" v="302" actId="26606"/>
          <ac:graphicFrameMkLst>
            <pc:docMk/>
            <pc:sldMk cId="2970438597" sldId="257"/>
            <ac:graphicFrameMk id="57" creationId="{12CB3E1D-A7FB-4C50-A577-2B8B5A5F94D0}"/>
          </ac:graphicFrameMkLst>
        </pc:graphicFrameChg>
        <pc:graphicFrameChg chg="add del">
          <ac:chgData name="Gupta, Rimjhim" userId="31582a57-7b5d-4088-beff-0e27e3056456" providerId="ADAL" clId="{D111E8D1-349C-41D4-A117-56B2C9201B1B}" dt="2021-10-20T12:19:45.899" v="304" actId="26606"/>
          <ac:graphicFrameMkLst>
            <pc:docMk/>
            <pc:sldMk cId="2970438597" sldId="257"/>
            <ac:graphicFrameMk id="65" creationId="{800E10A6-09B9-4190-8980-CDE64872DE18}"/>
          </ac:graphicFrameMkLst>
        </pc:graphicFrameChg>
        <pc:graphicFrameChg chg="add mod">
          <ac:chgData name="Gupta, Rimjhim" userId="31582a57-7b5d-4088-beff-0e27e3056456" providerId="ADAL" clId="{D111E8D1-349C-41D4-A117-56B2C9201B1B}" dt="2021-10-20T12:21:40.169" v="327" actId="2711"/>
          <ac:graphicFrameMkLst>
            <pc:docMk/>
            <pc:sldMk cId="2970438597" sldId="257"/>
            <ac:graphicFrameMk id="84" creationId="{800E10A6-09B9-4190-8980-CDE64872DE18}"/>
          </ac:graphicFrameMkLst>
        </pc:graphicFrameChg>
        <pc:cxnChg chg="add del">
          <ac:chgData name="Gupta, Rimjhim" userId="31582a57-7b5d-4088-beff-0e27e3056456" providerId="ADAL" clId="{D111E8D1-349C-41D4-A117-56B2C9201B1B}" dt="2021-10-20T12:19:28.126" v="288" actId="26606"/>
          <ac:cxnSpMkLst>
            <pc:docMk/>
            <pc:sldMk cId="2970438597" sldId="257"/>
            <ac:cxnSpMk id="20" creationId="{2E2F21DC-5F0E-42CF-B89C-C1E25E175CB8}"/>
          </ac:cxnSpMkLst>
        </pc:cxnChg>
      </pc:sldChg>
      <pc:sldChg chg="addSp delSp modSp mod setBg">
        <pc:chgData name="Gupta, Rimjhim" userId="31582a57-7b5d-4088-beff-0e27e3056456" providerId="ADAL" clId="{D111E8D1-349C-41D4-A117-56B2C9201B1B}" dt="2021-10-20T12:24:37.716" v="365" actId="208"/>
        <pc:sldMkLst>
          <pc:docMk/>
          <pc:sldMk cId="935409952" sldId="260"/>
        </pc:sldMkLst>
        <pc:spChg chg="mod">
          <ac:chgData name="Gupta, Rimjhim" userId="31582a57-7b5d-4088-beff-0e27e3056456" providerId="ADAL" clId="{D111E8D1-349C-41D4-A117-56B2C9201B1B}" dt="2021-10-20T12:23:16.381" v="348" actId="2711"/>
          <ac:spMkLst>
            <pc:docMk/>
            <pc:sldMk cId="935409952" sldId="260"/>
            <ac:spMk id="2" creationId="{B513CC16-B9F8-4C8A-B7A8-A8D0D745446E}"/>
          </ac:spMkLst>
        </pc:spChg>
        <pc:spChg chg="mod ord">
          <ac:chgData name="Gupta, Rimjhim" userId="31582a57-7b5d-4088-beff-0e27e3056456" providerId="ADAL" clId="{D111E8D1-349C-41D4-A117-56B2C9201B1B}" dt="2021-10-20T12:24:37.716" v="365" actId="208"/>
          <ac:spMkLst>
            <pc:docMk/>
            <pc:sldMk cId="935409952" sldId="260"/>
            <ac:spMk id="4" creationId="{4326587A-1A4D-4F76-AD2C-EA0F01DAF01F}"/>
          </ac:spMkLst>
        </pc:spChg>
        <pc:spChg chg="add del">
          <ac:chgData name="Gupta, Rimjhim" userId="31582a57-7b5d-4088-beff-0e27e3056456" providerId="ADAL" clId="{D111E8D1-349C-41D4-A117-56B2C9201B1B}" dt="2021-10-20T12:22:59.196" v="346" actId="26606"/>
          <ac:spMkLst>
            <pc:docMk/>
            <pc:sldMk cId="935409952" sldId="260"/>
            <ac:spMk id="18" creationId="{16456128-5BB6-400B-B2F1-54FA9EA5551D}"/>
          </ac:spMkLst>
        </pc:spChg>
        <pc:spChg chg="add del">
          <ac:chgData name="Gupta, Rimjhim" userId="31582a57-7b5d-4088-beff-0e27e3056456" providerId="ADAL" clId="{D111E8D1-349C-41D4-A117-56B2C9201B1B}" dt="2021-10-20T12:22:59.196" v="346" actId="26606"/>
          <ac:spMkLst>
            <pc:docMk/>
            <pc:sldMk cId="935409952" sldId="260"/>
            <ac:spMk id="20" creationId="{84B22E89-F986-4DB6-9495-D45D0D692BC7}"/>
          </ac:spMkLst>
        </pc:spChg>
        <pc:spChg chg="add del">
          <ac:chgData name="Gupta, Rimjhim" userId="31582a57-7b5d-4088-beff-0e27e3056456" providerId="ADAL" clId="{D111E8D1-349C-41D4-A117-56B2C9201B1B}" dt="2021-10-20T12:22:59.196" v="346" actId="26606"/>
          <ac:spMkLst>
            <pc:docMk/>
            <pc:sldMk cId="935409952" sldId="260"/>
            <ac:spMk id="22" creationId="{1A8A43BC-3244-46BB-AE06-7237C2C120DD}"/>
          </ac:spMkLst>
        </pc:spChg>
        <pc:spChg chg="add del">
          <ac:chgData name="Gupta, Rimjhim" userId="31582a57-7b5d-4088-beff-0e27e3056456" providerId="ADAL" clId="{D111E8D1-349C-41D4-A117-56B2C9201B1B}" dt="2021-10-20T12:22:59.196" v="346" actId="26606"/>
          <ac:spMkLst>
            <pc:docMk/>
            <pc:sldMk cId="935409952" sldId="260"/>
            <ac:spMk id="24" creationId="{CCB16106-28C7-441E-8E5D-7194B6AA5A4E}"/>
          </ac:spMkLst>
        </pc:spChg>
        <pc:spChg chg="add">
          <ac:chgData name="Gupta, Rimjhim" userId="31582a57-7b5d-4088-beff-0e27e3056456" providerId="ADAL" clId="{D111E8D1-349C-41D4-A117-56B2C9201B1B}" dt="2021-10-20T12:22:59.196" v="347" actId="26606"/>
          <ac:spMkLst>
            <pc:docMk/>
            <pc:sldMk cId="935409952" sldId="260"/>
            <ac:spMk id="34" creationId="{2F56CD4A-7956-415B-B51E-B7CA37383FD1}"/>
          </ac:spMkLst>
        </pc:spChg>
        <pc:spChg chg="add">
          <ac:chgData name="Gupta, Rimjhim" userId="31582a57-7b5d-4088-beff-0e27e3056456" providerId="ADAL" clId="{D111E8D1-349C-41D4-A117-56B2C9201B1B}" dt="2021-10-20T12:22:59.196" v="347" actId="26606"/>
          <ac:spMkLst>
            <pc:docMk/>
            <pc:sldMk cId="935409952" sldId="260"/>
            <ac:spMk id="35" creationId="{05F975B8-329E-4A0F-AE43-2AA339F528A2}"/>
          </ac:spMkLst>
        </pc:spChg>
        <pc:spChg chg="add">
          <ac:chgData name="Gupta, Rimjhim" userId="31582a57-7b5d-4088-beff-0e27e3056456" providerId="ADAL" clId="{D111E8D1-349C-41D4-A117-56B2C9201B1B}" dt="2021-10-20T12:22:59.196" v="347" actId="26606"/>
          <ac:spMkLst>
            <pc:docMk/>
            <pc:sldMk cId="935409952" sldId="260"/>
            <ac:spMk id="36" creationId="{F31286E5-17C8-4B26-92E1-AEE804E0382C}"/>
          </ac:spMkLst>
        </pc:spChg>
        <pc:spChg chg="add">
          <ac:chgData name="Gupta, Rimjhim" userId="31582a57-7b5d-4088-beff-0e27e3056456" providerId="ADAL" clId="{D111E8D1-349C-41D4-A117-56B2C9201B1B}" dt="2021-10-20T12:22:59.196" v="347" actId="26606"/>
          <ac:spMkLst>
            <pc:docMk/>
            <pc:sldMk cId="935409952" sldId="260"/>
            <ac:spMk id="37" creationId="{6897BF33-4522-40A1-9773-EB42DF3DEDDD}"/>
          </ac:spMkLst>
        </pc:spChg>
        <pc:spChg chg="add">
          <ac:chgData name="Gupta, Rimjhim" userId="31582a57-7b5d-4088-beff-0e27e3056456" providerId="ADAL" clId="{D111E8D1-349C-41D4-A117-56B2C9201B1B}" dt="2021-10-20T12:22:59.196" v="347" actId="26606"/>
          <ac:spMkLst>
            <pc:docMk/>
            <pc:sldMk cId="935409952" sldId="260"/>
            <ac:spMk id="38" creationId="{556847A5-7679-470F-A53B-A8E6E61218DB}"/>
          </ac:spMkLst>
        </pc:spChg>
        <pc:grpChg chg="add del">
          <ac:chgData name="Gupta, Rimjhim" userId="31582a57-7b5d-4088-beff-0e27e3056456" providerId="ADAL" clId="{D111E8D1-349C-41D4-A117-56B2C9201B1B}" dt="2021-10-20T12:22:59.196" v="346" actId="26606"/>
          <ac:grpSpMkLst>
            <pc:docMk/>
            <pc:sldMk cId="935409952" sldId="260"/>
            <ac:grpSpMk id="11" creationId="{6AC4E75B-5F48-494E-9150-278716A09759}"/>
          </ac:grpSpMkLst>
        </pc:grpChg>
        <pc:grpChg chg="add del">
          <ac:chgData name="Gupta, Rimjhim" userId="31582a57-7b5d-4088-beff-0e27e3056456" providerId="ADAL" clId="{D111E8D1-349C-41D4-A117-56B2C9201B1B}" dt="2021-10-20T12:22:59.196" v="346" actId="26606"/>
          <ac:grpSpMkLst>
            <pc:docMk/>
            <pc:sldMk cId="935409952" sldId="260"/>
            <ac:grpSpMk id="26" creationId="{5643AB87-A046-46A0-992C-738BC7618CD2}"/>
          </ac:grpSpMkLst>
        </pc:grpChg>
        <pc:grpChg chg="add">
          <ac:chgData name="Gupta, Rimjhim" userId="31582a57-7b5d-4088-beff-0e27e3056456" providerId="ADAL" clId="{D111E8D1-349C-41D4-A117-56B2C9201B1B}" dt="2021-10-20T12:22:59.196" v="347" actId="26606"/>
          <ac:grpSpMkLst>
            <pc:docMk/>
            <pc:sldMk cId="935409952" sldId="260"/>
            <ac:grpSpMk id="33" creationId="{6AC4E75B-5F48-494E-9150-278716A09759}"/>
          </ac:grpSpMkLst>
        </pc:grpChg>
        <pc:picChg chg="mod ord">
          <ac:chgData name="Gupta, Rimjhim" userId="31582a57-7b5d-4088-beff-0e27e3056456" providerId="ADAL" clId="{D111E8D1-349C-41D4-A117-56B2C9201B1B}" dt="2021-10-20T12:24:12.953" v="364" actId="14100"/>
          <ac:picMkLst>
            <pc:docMk/>
            <pc:sldMk cId="935409952" sldId="260"/>
            <ac:picMk id="5" creationId="{17000413-32BC-4B16-810A-8C1224C68EE4}"/>
          </ac:picMkLst>
        </pc:picChg>
        <pc:picChg chg="mod">
          <ac:chgData name="Gupta, Rimjhim" userId="31582a57-7b5d-4088-beff-0e27e3056456" providerId="ADAL" clId="{D111E8D1-349C-41D4-A117-56B2C9201B1B}" dt="2021-10-20T12:24:07.311" v="361" actId="14100"/>
          <ac:picMkLst>
            <pc:docMk/>
            <pc:sldMk cId="935409952" sldId="260"/>
            <ac:picMk id="6" creationId="{920E61FF-6363-4479-AD45-5F8C7C710FCC}"/>
          </ac:picMkLst>
        </pc:picChg>
      </pc:sldChg>
      <pc:sldChg chg="del">
        <pc:chgData name="Gupta, Rimjhim" userId="31582a57-7b5d-4088-beff-0e27e3056456" providerId="ADAL" clId="{D111E8D1-349C-41D4-A117-56B2C9201B1B}" dt="2021-10-20T12:17:17.489" v="256" actId="2696"/>
        <pc:sldMkLst>
          <pc:docMk/>
          <pc:sldMk cId="508702791" sldId="261"/>
        </pc:sldMkLst>
      </pc:sldChg>
      <pc:sldChg chg="addSp modSp mod">
        <pc:chgData name="Gupta, Rimjhim" userId="31582a57-7b5d-4088-beff-0e27e3056456" providerId="ADAL" clId="{D111E8D1-349C-41D4-A117-56B2C9201B1B}" dt="2021-10-20T12:17:09.115" v="255" actId="1076"/>
        <pc:sldMkLst>
          <pc:docMk/>
          <pc:sldMk cId="2781458050" sldId="262"/>
        </pc:sldMkLst>
        <pc:spChg chg="mod">
          <ac:chgData name="Gupta, Rimjhim" userId="31582a57-7b5d-4088-beff-0e27e3056456" providerId="ADAL" clId="{D111E8D1-349C-41D4-A117-56B2C9201B1B}" dt="2021-10-20T12:16:45.732" v="250" actId="1076"/>
          <ac:spMkLst>
            <pc:docMk/>
            <pc:sldMk cId="2781458050" sldId="262"/>
            <ac:spMk id="2" creationId="{0A258456-B5CD-4DD1-BD35-6C7027AEDF96}"/>
          </ac:spMkLst>
        </pc:spChg>
        <pc:spChg chg="add mod">
          <ac:chgData name="Gupta, Rimjhim" userId="31582a57-7b5d-4088-beff-0e27e3056456" providerId="ADAL" clId="{D111E8D1-349C-41D4-A117-56B2C9201B1B}" dt="2021-10-20T12:17:09.115" v="255" actId="1076"/>
          <ac:spMkLst>
            <pc:docMk/>
            <pc:sldMk cId="2781458050" sldId="262"/>
            <ac:spMk id="4" creationId="{20ECFB49-882C-484F-AFE6-FE43B09DA863}"/>
          </ac:spMkLst>
        </pc:spChg>
      </pc:sldChg>
      <pc:sldChg chg="modSp mod ord">
        <pc:chgData name="Gupta, Rimjhim" userId="31582a57-7b5d-4088-beff-0e27e3056456" providerId="ADAL" clId="{D111E8D1-349C-41D4-A117-56B2C9201B1B}" dt="2021-10-20T12:26:57.213" v="386"/>
        <pc:sldMkLst>
          <pc:docMk/>
          <pc:sldMk cId="3300872547" sldId="263"/>
        </pc:sldMkLst>
        <pc:spChg chg="mod">
          <ac:chgData name="Gupta, Rimjhim" userId="31582a57-7b5d-4088-beff-0e27e3056456" providerId="ADAL" clId="{D111E8D1-349C-41D4-A117-56B2C9201B1B}" dt="2021-10-20T10:29:12.368" v="65" actId="20577"/>
          <ac:spMkLst>
            <pc:docMk/>
            <pc:sldMk cId="3300872547" sldId="263"/>
            <ac:spMk id="6" creationId="{C675844D-D924-4F6B-A91F-BE36DC5A6D54}"/>
          </ac:spMkLst>
        </pc:spChg>
        <pc:spChg chg="mod">
          <ac:chgData name="Gupta, Rimjhim" userId="31582a57-7b5d-4088-beff-0e27e3056456" providerId="ADAL" clId="{D111E8D1-349C-41D4-A117-56B2C9201B1B}" dt="2021-10-20T10:25:01.263" v="23" actId="120"/>
          <ac:spMkLst>
            <pc:docMk/>
            <pc:sldMk cId="3300872547" sldId="263"/>
            <ac:spMk id="10" creationId="{C7B72017-00E2-46D3-89EB-B1407C1A8F11}"/>
          </ac:spMkLst>
        </pc:spChg>
      </pc:sldChg>
      <pc:sldChg chg="modSp del mod">
        <pc:chgData name="Gupta, Rimjhim" userId="31582a57-7b5d-4088-beff-0e27e3056456" providerId="ADAL" clId="{D111E8D1-349C-41D4-A117-56B2C9201B1B}" dt="2021-10-20T12:28:46.377" v="405" actId="2696"/>
        <pc:sldMkLst>
          <pc:docMk/>
          <pc:sldMk cId="3689824784" sldId="264"/>
        </pc:sldMkLst>
        <pc:spChg chg="mod">
          <ac:chgData name="Gupta, Rimjhim" userId="31582a57-7b5d-4088-beff-0e27e3056456" providerId="ADAL" clId="{D111E8D1-349C-41D4-A117-56B2C9201B1B}" dt="2021-10-20T12:28:22.909" v="398" actId="21"/>
          <ac:spMkLst>
            <pc:docMk/>
            <pc:sldMk cId="3689824784" sldId="264"/>
            <ac:spMk id="3" creationId="{472429B2-A313-4AB9-85F3-157E5CD95155}"/>
          </ac:spMkLst>
        </pc:spChg>
      </pc:sldChg>
      <pc:sldChg chg="modSp mod">
        <pc:chgData name="Gupta, Rimjhim" userId="31582a57-7b5d-4088-beff-0e27e3056456" providerId="ADAL" clId="{D111E8D1-349C-41D4-A117-56B2C9201B1B}" dt="2021-10-20T10:28:26.411" v="54" actId="113"/>
        <pc:sldMkLst>
          <pc:docMk/>
          <pc:sldMk cId="3677515424" sldId="265"/>
        </pc:sldMkLst>
        <pc:spChg chg="mod">
          <ac:chgData name="Gupta, Rimjhim" userId="31582a57-7b5d-4088-beff-0e27e3056456" providerId="ADAL" clId="{D111E8D1-349C-41D4-A117-56B2C9201B1B}" dt="2021-10-20T10:28:26.411" v="54" actId="113"/>
          <ac:spMkLst>
            <pc:docMk/>
            <pc:sldMk cId="3677515424" sldId="265"/>
            <ac:spMk id="2" creationId="{1CFBE056-1B8E-4E27-A9E7-CE1DFE5C5720}"/>
          </ac:spMkLst>
        </pc:spChg>
        <pc:spChg chg="mod">
          <ac:chgData name="Gupta, Rimjhim" userId="31582a57-7b5d-4088-beff-0e27e3056456" providerId="ADAL" clId="{D111E8D1-349C-41D4-A117-56B2C9201B1B}" dt="2021-10-20T10:26:15.146" v="38" actId="123"/>
          <ac:spMkLst>
            <pc:docMk/>
            <pc:sldMk cId="3677515424" sldId="265"/>
            <ac:spMk id="9" creationId="{F1721DF2-10B0-410D-9106-1B536C874AEE}"/>
          </ac:spMkLst>
        </pc:spChg>
      </pc:sldChg>
      <pc:sldChg chg="modSp mod">
        <pc:chgData name="Gupta, Rimjhim" userId="31582a57-7b5d-4088-beff-0e27e3056456" providerId="ADAL" clId="{D111E8D1-349C-41D4-A117-56B2C9201B1B}" dt="2021-10-20T10:27:30.071" v="49" actId="1076"/>
        <pc:sldMkLst>
          <pc:docMk/>
          <pc:sldMk cId="2041994630" sldId="266"/>
        </pc:sldMkLst>
        <pc:spChg chg="mod">
          <ac:chgData name="Gupta, Rimjhim" userId="31582a57-7b5d-4088-beff-0e27e3056456" providerId="ADAL" clId="{D111E8D1-349C-41D4-A117-56B2C9201B1B}" dt="2021-10-20T10:27:24.948" v="48" actId="20577"/>
          <ac:spMkLst>
            <pc:docMk/>
            <pc:sldMk cId="2041994630" sldId="266"/>
            <ac:spMk id="4" creationId="{C0125EF6-D632-4A6C-91B5-E377CFEC3C2B}"/>
          </ac:spMkLst>
        </pc:spChg>
        <pc:picChg chg="mod">
          <ac:chgData name="Gupta, Rimjhim" userId="31582a57-7b5d-4088-beff-0e27e3056456" providerId="ADAL" clId="{D111E8D1-349C-41D4-A117-56B2C9201B1B}" dt="2021-10-20T10:27:30.071" v="49" actId="1076"/>
          <ac:picMkLst>
            <pc:docMk/>
            <pc:sldMk cId="2041994630" sldId="266"/>
            <ac:picMk id="7" creationId="{C5EBCECA-A463-4627-9106-1143F522F232}"/>
          </ac:picMkLst>
        </pc:picChg>
      </pc:sldChg>
      <pc:sldChg chg="addSp delSp modSp mod setBg">
        <pc:chgData name="Gupta, Rimjhim" userId="31582a57-7b5d-4088-beff-0e27e3056456" providerId="ADAL" clId="{D111E8D1-349C-41D4-A117-56B2C9201B1B}" dt="2021-10-20T12:28:11.102" v="397" actId="26606"/>
        <pc:sldMkLst>
          <pc:docMk/>
          <pc:sldMk cId="251784627" sldId="267"/>
        </pc:sldMkLst>
        <pc:spChg chg="mod">
          <ac:chgData name="Gupta, Rimjhim" userId="31582a57-7b5d-4088-beff-0e27e3056456" providerId="ADAL" clId="{D111E8D1-349C-41D4-A117-56B2C9201B1B}" dt="2021-10-20T12:28:11.102" v="397" actId="26606"/>
          <ac:spMkLst>
            <pc:docMk/>
            <pc:sldMk cId="251784627" sldId="267"/>
            <ac:spMk id="2" creationId="{0A258456-B5CD-4DD1-BD35-6C7027AEDF96}"/>
          </ac:spMkLst>
        </pc:spChg>
        <pc:spChg chg="add mod">
          <ac:chgData name="Gupta, Rimjhim" userId="31582a57-7b5d-4088-beff-0e27e3056456" providerId="ADAL" clId="{D111E8D1-349C-41D4-A117-56B2C9201B1B}" dt="2021-10-20T12:28:11.102" v="397" actId="26606"/>
          <ac:spMkLst>
            <pc:docMk/>
            <pc:sldMk cId="251784627" sldId="267"/>
            <ac:spMk id="4" creationId="{8B92B9D7-EAA4-4BE1-90A1-1AF6CEC17191}"/>
          </ac:spMkLst>
        </pc:spChg>
        <pc:spChg chg="add del">
          <ac:chgData name="Gupta, Rimjhim" userId="31582a57-7b5d-4088-beff-0e27e3056456" providerId="ADAL" clId="{D111E8D1-349C-41D4-A117-56B2C9201B1B}" dt="2021-10-20T12:28:03.970" v="395" actId="26606"/>
          <ac:spMkLst>
            <pc:docMk/>
            <pc:sldMk cId="251784627" sldId="267"/>
            <ac:spMk id="16" creationId="{290FE681-1E05-478A-89DC-5F7AB37CFD77}"/>
          </ac:spMkLst>
        </pc:spChg>
        <pc:spChg chg="add del">
          <ac:chgData name="Gupta, Rimjhim" userId="31582a57-7b5d-4088-beff-0e27e3056456" providerId="ADAL" clId="{D111E8D1-349C-41D4-A117-56B2C9201B1B}" dt="2021-10-20T12:28:11.102" v="397" actId="26606"/>
          <ac:spMkLst>
            <pc:docMk/>
            <pc:sldMk cId="251784627" sldId="267"/>
            <ac:spMk id="21" creationId="{7509B08A-C1EC-478C-86AF-60ADE06D9BBB}"/>
          </ac:spMkLst>
        </pc:spChg>
        <pc:spChg chg="add del">
          <ac:chgData name="Gupta, Rimjhim" userId="31582a57-7b5d-4088-beff-0e27e3056456" providerId="ADAL" clId="{D111E8D1-349C-41D4-A117-56B2C9201B1B}" dt="2021-10-20T12:28:11.102" v="397" actId="26606"/>
          <ac:spMkLst>
            <pc:docMk/>
            <pc:sldMk cId="251784627" sldId="267"/>
            <ac:spMk id="22" creationId="{221CC330-4259-4C32-BF8B-5FE13FFABB3A}"/>
          </ac:spMkLst>
        </pc:spChg>
        <pc:grpChg chg="add del">
          <ac:chgData name="Gupta, Rimjhim" userId="31582a57-7b5d-4088-beff-0e27e3056456" providerId="ADAL" clId="{D111E8D1-349C-41D4-A117-56B2C9201B1B}" dt="2021-10-20T12:28:03.970" v="395" actId="26606"/>
          <ac:grpSpMkLst>
            <pc:docMk/>
            <pc:sldMk cId="251784627" sldId="267"/>
            <ac:grpSpMk id="9" creationId="{6CC7770B-E4E1-42D6-9437-DAA4A3A9E659}"/>
          </ac:grpSpMkLst>
        </pc:grpChg>
        <pc:grpChg chg="add del">
          <ac:chgData name="Gupta, Rimjhim" userId="31582a57-7b5d-4088-beff-0e27e3056456" providerId="ADAL" clId="{D111E8D1-349C-41D4-A117-56B2C9201B1B}" dt="2021-10-20T12:28:11.102" v="397" actId="26606"/>
          <ac:grpSpMkLst>
            <pc:docMk/>
            <pc:sldMk cId="251784627" sldId="267"/>
            <ac:grpSpMk id="20" creationId="{6CC7770B-E4E1-42D6-9437-DAA4A3A9E659}"/>
          </ac:grpSpMkLst>
        </pc:grpChg>
        <pc:cxnChg chg="add del">
          <ac:chgData name="Gupta, Rimjhim" userId="31582a57-7b5d-4088-beff-0e27e3056456" providerId="ADAL" clId="{D111E8D1-349C-41D4-A117-56B2C9201B1B}" dt="2021-10-20T12:28:03.970" v="395" actId="26606"/>
          <ac:cxnSpMkLst>
            <pc:docMk/>
            <pc:sldMk cId="251784627" sldId="267"/>
            <ac:cxnSpMk id="18" creationId="{2E2F21DC-5F0E-42CF-B89C-C1E25E175CB8}"/>
          </ac:cxnSpMkLst>
        </pc:cxnChg>
      </pc:sldChg>
      <pc:sldChg chg="addSp modSp mod">
        <pc:chgData name="Gupta, Rimjhim" userId="31582a57-7b5d-4088-beff-0e27e3056456" providerId="ADAL" clId="{D111E8D1-349C-41D4-A117-56B2C9201B1B}" dt="2021-10-20T12:28:42.051" v="404" actId="1076"/>
        <pc:sldMkLst>
          <pc:docMk/>
          <pc:sldMk cId="1206924803" sldId="268"/>
        </pc:sldMkLst>
        <pc:spChg chg="mod">
          <ac:chgData name="Gupta, Rimjhim" userId="31582a57-7b5d-4088-beff-0e27e3056456" providerId="ADAL" clId="{D111E8D1-349C-41D4-A117-56B2C9201B1B}" dt="2021-10-20T12:28:38.510" v="403" actId="1076"/>
          <ac:spMkLst>
            <pc:docMk/>
            <pc:sldMk cId="1206924803" sldId="268"/>
            <ac:spMk id="2" creationId="{0A258456-B5CD-4DD1-BD35-6C7027AEDF96}"/>
          </ac:spMkLst>
        </pc:spChg>
        <pc:spChg chg="add mod">
          <ac:chgData name="Gupta, Rimjhim" userId="31582a57-7b5d-4088-beff-0e27e3056456" providerId="ADAL" clId="{D111E8D1-349C-41D4-A117-56B2C9201B1B}" dt="2021-10-20T12:28:42.051" v="404" actId="1076"/>
          <ac:spMkLst>
            <pc:docMk/>
            <pc:sldMk cId="1206924803" sldId="268"/>
            <ac:spMk id="4" creationId="{EC9E5EC8-9AB3-4B2C-8FB7-A1BEAD8EBF73}"/>
          </ac:spMkLst>
        </pc:spChg>
      </pc:sldChg>
      <pc:sldChg chg="modSp mod">
        <pc:chgData name="Gupta, Rimjhim" userId="31582a57-7b5d-4088-beff-0e27e3056456" providerId="ADAL" clId="{D111E8D1-349C-41D4-A117-56B2C9201B1B}" dt="2021-10-20T10:29:46.199" v="68" actId="5793"/>
        <pc:sldMkLst>
          <pc:docMk/>
          <pc:sldMk cId="355906116" sldId="269"/>
        </pc:sldMkLst>
        <pc:spChg chg="mod">
          <ac:chgData name="Gupta, Rimjhim" userId="31582a57-7b5d-4088-beff-0e27e3056456" providerId="ADAL" clId="{D111E8D1-349C-41D4-A117-56B2C9201B1B}" dt="2021-10-20T10:29:32.991" v="66" actId="6549"/>
          <ac:spMkLst>
            <pc:docMk/>
            <pc:sldMk cId="355906116" sldId="269"/>
            <ac:spMk id="3" creationId="{52FC6BC2-AC6D-4A92-9A77-A5170D9E948A}"/>
          </ac:spMkLst>
        </pc:spChg>
        <pc:spChg chg="mod">
          <ac:chgData name="Gupta, Rimjhim" userId="31582a57-7b5d-4088-beff-0e27e3056456" providerId="ADAL" clId="{D111E8D1-349C-41D4-A117-56B2C9201B1B}" dt="2021-10-20T10:29:46.199" v="68" actId="5793"/>
          <ac:spMkLst>
            <pc:docMk/>
            <pc:sldMk cId="355906116" sldId="269"/>
            <ac:spMk id="9" creationId="{965E97B9-8C66-4C50-A52C-90677D4B703D}"/>
          </ac:spMkLst>
        </pc:spChg>
      </pc:sldChg>
      <pc:sldChg chg="modSp mod">
        <pc:chgData name="Gupta, Rimjhim" userId="31582a57-7b5d-4088-beff-0e27e3056456" providerId="ADAL" clId="{D111E8D1-349C-41D4-A117-56B2C9201B1B}" dt="2021-10-20T12:09:30.979" v="218" actId="20577"/>
        <pc:sldMkLst>
          <pc:docMk/>
          <pc:sldMk cId="2035174167" sldId="270"/>
        </pc:sldMkLst>
        <pc:spChg chg="mod">
          <ac:chgData name="Gupta, Rimjhim" userId="31582a57-7b5d-4088-beff-0e27e3056456" providerId="ADAL" clId="{D111E8D1-349C-41D4-A117-56B2C9201B1B}" dt="2021-10-20T12:09:30.979" v="218" actId="20577"/>
          <ac:spMkLst>
            <pc:docMk/>
            <pc:sldMk cId="2035174167" sldId="270"/>
            <ac:spMk id="2" creationId="{F2619AF2-3A23-456D-A578-4BACD29CCD19}"/>
          </ac:spMkLst>
        </pc:spChg>
      </pc:sldChg>
      <pc:sldChg chg="addSp delSp modSp mod">
        <pc:chgData name="Gupta, Rimjhim" userId="31582a57-7b5d-4088-beff-0e27e3056456" providerId="ADAL" clId="{D111E8D1-349C-41D4-A117-56B2C9201B1B}" dt="2021-10-20T12:33:08.783" v="444" actId="14100"/>
        <pc:sldMkLst>
          <pc:docMk/>
          <pc:sldMk cId="3139428839" sldId="271"/>
        </pc:sldMkLst>
        <pc:spChg chg="add mod">
          <ac:chgData name="Gupta, Rimjhim" userId="31582a57-7b5d-4088-beff-0e27e3056456" providerId="ADAL" clId="{D111E8D1-349C-41D4-A117-56B2C9201B1B}" dt="2021-10-20T12:30:11.874" v="412" actId="14100"/>
          <ac:spMkLst>
            <pc:docMk/>
            <pc:sldMk cId="3139428839" sldId="271"/>
            <ac:spMk id="5" creationId="{B0AB72CA-DECE-4B15-8DA7-9F5FF507B500}"/>
          </ac:spMkLst>
        </pc:spChg>
        <pc:spChg chg="mod">
          <ac:chgData name="Gupta, Rimjhim" userId="31582a57-7b5d-4088-beff-0e27e3056456" providerId="ADAL" clId="{D111E8D1-349C-41D4-A117-56B2C9201B1B}" dt="2021-10-20T12:32:33.456" v="440" actId="14100"/>
          <ac:spMkLst>
            <pc:docMk/>
            <pc:sldMk cId="3139428839" sldId="271"/>
            <ac:spMk id="7" creationId="{181676E7-4502-4C8D-AC50-04E977F34567}"/>
          </ac:spMkLst>
        </pc:spChg>
        <pc:spChg chg="add del">
          <ac:chgData name="Gupta, Rimjhim" userId="31582a57-7b5d-4088-beff-0e27e3056456" providerId="ADAL" clId="{D111E8D1-349C-41D4-A117-56B2C9201B1B}" dt="2021-10-20T12:12:12.323" v="229" actId="22"/>
          <ac:spMkLst>
            <pc:docMk/>
            <pc:sldMk cId="3139428839" sldId="271"/>
            <ac:spMk id="9" creationId="{4AE792D8-DF77-46F7-9CAF-05D673CDAD1E}"/>
          </ac:spMkLst>
        </pc:spChg>
        <pc:spChg chg="add del mod">
          <ac:chgData name="Gupta, Rimjhim" userId="31582a57-7b5d-4088-beff-0e27e3056456" providerId="ADAL" clId="{D111E8D1-349C-41D4-A117-56B2C9201B1B}" dt="2021-10-20T12:15:16.152" v="244"/>
          <ac:spMkLst>
            <pc:docMk/>
            <pc:sldMk cId="3139428839" sldId="271"/>
            <ac:spMk id="11" creationId="{F62C355A-B52D-4003-B761-1AF3C283BE24}"/>
          </ac:spMkLst>
        </pc:spChg>
        <pc:spChg chg="add mod">
          <ac:chgData name="Gupta, Rimjhim" userId="31582a57-7b5d-4088-beff-0e27e3056456" providerId="ADAL" clId="{D111E8D1-349C-41D4-A117-56B2C9201B1B}" dt="2021-10-20T12:13:56.695" v="242" actId="20577"/>
          <ac:spMkLst>
            <pc:docMk/>
            <pc:sldMk cId="3139428839" sldId="271"/>
            <ac:spMk id="13" creationId="{4B9585CE-71B1-4290-8877-84789368516D}"/>
          </ac:spMkLst>
        </pc:spChg>
        <pc:picChg chg="add mod">
          <ac:chgData name="Gupta, Rimjhim" userId="31582a57-7b5d-4088-beff-0e27e3056456" providerId="ADAL" clId="{D111E8D1-349C-41D4-A117-56B2C9201B1B}" dt="2021-10-20T12:13:53.622" v="241" actId="14100"/>
          <ac:picMkLst>
            <pc:docMk/>
            <pc:sldMk cId="3139428839" sldId="271"/>
            <ac:picMk id="3" creationId="{32B0CB1B-168C-4284-91F6-3B4EFE12A471}"/>
          </ac:picMkLst>
        </pc:picChg>
        <pc:picChg chg="del mod">
          <ac:chgData name="Gupta, Rimjhim" userId="31582a57-7b5d-4088-beff-0e27e3056456" providerId="ADAL" clId="{D111E8D1-349C-41D4-A117-56B2C9201B1B}" dt="2021-10-20T12:11:01.570" v="220" actId="478"/>
          <ac:picMkLst>
            <pc:docMk/>
            <pc:sldMk cId="3139428839" sldId="271"/>
            <ac:picMk id="6" creationId="{F19B6CB6-1420-4DC2-A0DB-C74393B0B1F5}"/>
          </ac:picMkLst>
        </pc:picChg>
        <pc:picChg chg="add mod">
          <ac:chgData name="Gupta, Rimjhim" userId="31582a57-7b5d-4088-beff-0e27e3056456" providerId="ADAL" clId="{D111E8D1-349C-41D4-A117-56B2C9201B1B}" dt="2021-10-20T12:32:55.831" v="441" actId="1076"/>
          <ac:picMkLst>
            <pc:docMk/>
            <pc:sldMk cId="3139428839" sldId="271"/>
            <ac:picMk id="15" creationId="{31B96368-51F4-48B8-BECA-16BFF5CB0078}"/>
          </ac:picMkLst>
        </pc:picChg>
        <pc:picChg chg="add mod">
          <ac:chgData name="Gupta, Rimjhim" userId="31582a57-7b5d-4088-beff-0e27e3056456" providerId="ADAL" clId="{D111E8D1-349C-41D4-A117-56B2C9201B1B}" dt="2021-10-20T12:33:08.783" v="444" actId="14100"/>
          <ac:picMkLst>
            <pc:docMk/>
            <pc:sldMk cId="3139428839" sldId="271"/>
            <ac:picMk id="17" creationId="{D7A101EF-35FA-4FFF-93ED-238468F53925}"/>
          </ac:picMkLst>
        </pc:picChg>
        <pc:picChg chg="add mod">
          <ac:chgData name="Gupta, Rimjhim" userId="31582a57-7b5d-4088-beff-0e27e3056456" providerId="ADAL" clId="{D111E8D1-349C-41D4-A117-56B2C9201B1B}" dt="2021-10-20T12:33:00.991" v="443" actId="1076"/>
          <ac:picMkLst>
            <pc:docMk/>
            <pc:sldMk cId="3139428839" sldId="271"/>
            <ac:picMk id="19" creationId="{E58D272F-8370-4ED6-B7C8-55F7F51EF99B}"/>
          </ac:picMkLst>
        </pc:picChg>
      </pc:sldChg>
      <pc:sldChg chg="addSp delSp modSp mod setBg setClrOvrMap">
        <pc:chgData name="Gupta, Rimjhim" userId="31582a57-7b5d-4088-beff-0e27e3056456" providerId="ADAL" clId="{D111E8D1-349C-41D4-A117-56B2C9201B1B}" dt="2021-10-20T12:22:38.307" v="344" actId="403"/>
        <pc:sldMkLst>
          <pc:docMk/>
          <pc:sldMk cId="2044018093" sldId="273"/>
        </pc:sldMkLst>
        <pc:spChg chg="mod">
          <ac:chgData name="Gupta, Rimjhim" userId="31582a57-7b5d-4088-beff-0e27e3056456" providerId="ADAL" clId="{D111E8D1-349C-41D4-A117-56B2C9201B1B}" dt="2021-10-20T12:22:22.827" v="340" actId="1076"/>
          <ac:spMkLst>
            <pc:docMk/>
            <pc:sldMk cId="2044018093" sldId="273"/>
            <ac:spMk id="2" creationId="{807277B9-86C4-44CE-B7B2-B925836115D2}"/>
          </ac:spMkLst>
        </pc:spChg>
        <pc:spChg chg="mod">
          <ac:chgData name="Gupta, Rimjhim" userId="31582a57-7b5d-4088-beff-0e27e3056456" providerId="ADAL" clId="{D111E8D1-349C-41D4-A117-56B2C9201B1B}" dt="2021-10-20T12:22:18.999" v="339" actId="1076"/>
          <ac:spMkLst>
            <pc:docMk/>
            <pc:sldMk cId="2044018093" sldId="273"/>
            <ac:spMk id="5" creationId="{450B894C-AE99-4318-B2B7-2850DAEEE981}"/>
          </ac:spMkLst>
        </pc:spChg>
        <pc:spChg chg="add del mod">
          <ac:chgData name="Gupta, Rimjhim" userId="31582a57-7b5d-4088-beff-0e27e3056456" providerId="ADAL" clId="{D111E8D1-349C-41D4-A117-56B2C9201B1B}" dt="2021-10-20T12:22:38.307" v="344" actId="403"/>
          <ac:spMkLst>
            <pc:docMk/>
            <pc:sldMk cId="2044018093" sldId="273"/>
            <ac:spMk id="6" creationId="{3C16AEA8-79B8-4762-9474-C3C59A85D40C}"/>
          </ac:spMkLst>
        </pc:spChg>
        <pc:spChg chg="add del">
          <ac:chgData name="Gupta, Rimjhim" userId="31582a57-7b5d-4088-beff-0e27e3056456" providerId="ADAL" clId="{D111E8D1-349C-41D4-A117-56B2C9201B1B}" dt="2021-10-20T12:19:57.359" v="315" actId="26606"/>
          <ac:spMkLst>
            <pc:docMk/>
            <pc:sldMk cId="2044018093" sldId="273"/>
            <ac:spMk id="18" creationId="{7509B08A-C1EC-478C-86AF-60ADE06D9BBB}"/>
          </ac:spMkLst>
        </pc:spChg>
        <pc:spChg chg="add del">
          <ac:chgData name="Gupta, Rimjhim" userId="31582a57-7b5d-4088-beff-0e27e3056456" providerId="ADAL" clId="{D111E8D1-349C-41D4-A117-56B2C9201B1B}" dt="2021-10-20T12:19:53.063" v="309" actId="26606"/>
          <ac:spMkLst>
            <pc:docMk/>
            <pc:sldMk cId="2044018093" sldId="273"/>
            <ac:spMk id="19" creationId="{5BE6EAF4-FC85-4B1C-AE4F-A1288AEA61E9}"/>
          </ac:spMkLst>
        </pc:spChg>
        <pc:spChg chg="add del">
          <ac:chgData name="Gupta, Rimjhim" userId="31582a57-7b5d-4088-beff-0e27e3056456" providerId="ADAL" clId="{D111E8D1-349C-41D4-A117-56B2C9201B1B}" dt="2021-10-20T12:19:57.359" v="315" actId="26606"/>
          <ac:spMkLst>
            <pc:docMk/>
            <pc:sldMk cId="2044018093" sldId="273"/>
            <ac:spMk id="20" creationId="{221CC330-4259-4C32-BF8B-5FE13FFABB3A}"/>
          </ac:spMkLst>
        </pc:spChg>
        <pc:spChg chg="add">
          <ac:chgData name="Gupta, Rimjhim" userId="31582a57-7b5d-4088-beff-0e27e3056456" providerId="ADAL" clId="{D111E8D1-349C-41D4-A117-56B2C9201B1B}" dt="2021-10-20T12:20:49.257" v="320" actId="26606"/>
          <ac:spMkLst>
            <pc:docMk/>
            <pc:sldMk cId="2044018093" sldId="273"/>
            <ac:spMk id="22" creationId="{AD2D45C7-2E37-44FD-AC77-116CD14B9ED9}"/>
          </ac:spMkLst>
        </pc:spChg>
        <pc:spChg chg="add">
          <ac:chgData name="Gupta, Rimjhim" userId="31582a57-7b5d-4088-beff-0e27e3056456" providerId="ADAL" clId="{D111E8D1-349C-41D4-A117-56B2C9201B1B}" dt="2021-10-20T12:20:49.257" v="320" actId="26606"/>
          <ac:spMkLst>
            <pc:docMk/>
            <pc:sldMk cId="2044018093" sldId="273"/>
            <ac:spMk id="24" creationId="{1FF88480-2CF1-4C54-8CE3-2CA9CD9FF896}"/>
          </ac:spMkLst>
        </pc:spChg>
        <pc:spChg chg="add del">
          <ac:chgData name="Gupta, Rimjhim" userId="31582a57-7b5d-4088-beff-0e27e3056456" providerId="ADAL" clId="{D111E8D1-349C-41D4-A117-56B2C9201B1B}" dt="2021-10-20T12:19:53.981" v="311" actId="26606"/>
          <ac:spMkLst>
            <pc:docMk/>
            <pc:sldMk cId="2044018093" sldId="273"/>
            <ac:spMk id="29" creationId="{5BE6EAF4-FC85-4B1C-AE4F-A1288AEA61E9}"/>
          </ac:spMkLst>
        </pc:spChg>
        <pc:spChg chg="add del">
          <ac:chgData name="Gupta, Rimjhim" userId="31582a57-7b5d-4088-beff-0e27e3056456" providerId="ADAL" clId="{D111E8D1-349C-41D4-A117-56B2C9201B1B}" dt="2021-10-20T12:19:56.741" v="313" actId="26606"/>
          <ac:spMkLst>
            <pc:docMk/>
            <pc:sldMk cId="2044018093" sldId="273"/>
            <ac:spMk id="34" creationId="{99A05CE3-32FD-4E83-BED0-EEF64AFD343B}"/>
          </ac:spMkLst>
        </pc:spChg>
        <pc:spChg chg="add del">
          <ac:chgData name="Gupta, Rimjhim" userId="31582a57-7b5d-4088-beff-0e27e3056456" providerId="ADAL" clId="{D111E8D1-349C-41D4-A117-56B2C9201B1B}" dt="2021-10-20T12:19:56.741" v="313" actId="26606"/>
          <ac:spMkLst>
            <pc:docMk/>
            <pc:sldMk cId="2044018093" sldId="273"/>
            <ac:spMk id="35" creationId="{1FD334F1-7814-45F7-AD36-CC0ED67851A0}"/>
          </ac:spMkLst>
        </pc:spChg>
        <pc:spChg chg="add del">
          <ac:chgData name="Gupta, Rimjhim" userId="31582a57-7b5d-4088-beff-0e27e3056456" providerId="ADAL" clId="{D111E8D1-349C-41D4-A117-56B2C9201B1B}" dt="2021-10-20T12:19:57.359" v="315" actId="26606"/>
          <ac:spMkLst>
            <pc:docMk/>
            <pc:sldMk cId="2044018093" sldId="273"/>
            <ac:spMk id="39" creationId="{3C16AEA8-79B8-4762-9474-C3C59A85D40C}"/>
          </ac:spMkLst>
        </pc:spChg>
        <pc:spChg chg="add del">
          <ac:chgData name="Gupta, Rimjhim" userId="31582a57-7b5d-4088-beff-0e27e3056456" providerId="ADAL" clId="{D111E8D1-349C-41D4-A117-56B2C9201B1B}" dt="2021-10-20T12:20:02.130" v="317" actId="26606"/>
          <ac:spMkLst>
            <pc:docMk/>
            <pc:sldMk cId="2044018093" sldId="273"/>
            <ac:spMk id="42" creationId="{FD6D549D-B5BB-4BA7-9FA5-93960102D032}"/>
          </ac:spMkLst>
        </pc:spChg>
        <pc:spChg chg="add del">
          <ac:chgData name="Gupta, Rimjhim" userId="31582a57-7b5d-4088-beff-0e27e3056456" providerId="ADAL" clId="{D111E8D1-349C-41D4-A117-56B2C9201B1B}" dt="2021-10-20T12:20:02.130" v="317" actId="26606"/>
          <ac:spMkLst>
            <pc:docMk/>
            <pc:sldMk cId="2044018093" sldId="273"/>
            <ac:spMk id="43" creationId="{98BCDA28-C4CB-4CD1-B791-5A62F80AF92C}"/>
          </ac:spMkLst>
        </pc:spChg>
        <pc:grpChg chg="add">
          <ac:chgData name="Gupta, Rimjhim" userId="31582a57-7b5d-4088-beff-0e27e3056456" providerId="ADAL" clId="{D111E8D1-349C-41D4-A117-56B2C9201B1B}" dt="2021-10-20T12:20:49.257" v="320" actId="26606"/>
          <ac:grpSpMkLst>
            <pc:docMk/>
            <pc:sldMk cId="2044018093" sldId="273"/>
            <ac:grpSpMk id="10" creationId="{6CC7770B-E4E1-42D6-9437-DAA4A3A9E659}"/>
          </ac:grpSpMkLst>
        </pc:grpChg>
        <pc:grpChg chg="add del">
          <ac:chgData name="Gupta, Rimjhim" userId="31582a57-7b5d-4088-beff-0e27e3056456" providerId="ADAL" clId="{D111E8D1-349C-41D4-A117-56B2C9201B1B}" dt="2021-10-20T12:19:57.359" v="315" actId="26606"/>
          <ac:grpSpMkLst>
            <pc:docMk/>
            <pc:sldMk cId="2044018093" sldId="273"/>
            <ac:grpSpMk id="11" creationId="{6CC7770B-E4E1-42D6-9437-DAA4A3A9E659}"/>
          </ac:grpSpMkLst>
        </pc:grpChg>
        <pc:grpChg chg="add del">
          <ac:chgData name="Gupta, Rimjhim" userId="31582a57-7b5d-4088-beff-0e27e3056456" providerId="ADAL" clId="{D111E8D1-349C-41D4-A117-56B2C9201B1B}" dt="2021-10-20T12:19:53.063" v="309" actId="26606"/>
          <ac:grpSpMkLst>
            <pc:docMk/>
            <pc:sldMk cId="2044018093" sldId="273"/>
            <ac:grpSpMk id="12" creationId="{AF304036-39E3-48EB-90A1-E9E4F96E04BC}"/>
          </ac:grpSpMkLst>
        </pc:grpChg>
        <pc:grpChg chg="add del">
          <ac:chgData name="Gupta, Rimjhim" userId="31582a57-7b5d-4088-beff-0e27e3056456" providerId="ADAL" clId="{D111E8D1-349C-41D4-A117-56B2C9201B1B}" dt="2021-10-20T12:19:53.063" v="309" actId="26606"/>
          <ac:grpSpMkLst>
            <pc:docMk/>
            <pc:sldMk cId="2044018093" sldId="273"/>
            <ac:grpSpMk id="21" creationId="{4BDDA2C6-0A45-450E-9B01-0DF332457D07}"/>
          </ac:grpSpMkLst>
        </pc:grpChg>
        <pc:grpChg chg="add del">
          <ac:chgData name="Gupta, Rimjhim" userId="31582a57-7b5d-4088-beff-0e27e3056456" providerId="ADAL" clId="{D111E8D1-349C-41D4-A117-56B2C9201B1B}" dt="2021-10-20T12:20:02.130" v="317" actId="26606"/>
          <ac:grpSpMkLst>
            <pc:docMk/>
            <pc:sldMk cId="2044018093" sldId="273"/>
            <ac:grpSpMk id="23" creationId="{AFD25F58-DE8B-44A2-AB63-980CD2557262}"/>
          </ac:grpSpMkLst>
        </pc:grpChg>
        <pc:grpChg chg="add del">
          <ac:chgData name="Gupta, Rimjhim" userId="31582a57-7b5d-4088-beff-0e27e3056456" providerId="ADAL" clId="{D111E8D1-349C-41D4-A117-56B2C9201B1B}" dt="2021-10-20T12:19:53.981" v="311" actId="26606"/>
          <ac:grpSpMkLst>
            <pc:docMk/>
            <pc:sldMk cId="2044018093" sldId="273"/>
            <ac:grpSpMk id="28" creationId="{AF304036-39E3-48EB-90A1-E9E4F96E04BC}"/>
          </ac:grpSpMkLst>
        </pc:grpChg>
        <pc:grpChg chg="add del">
          <ac:chgData name="Gupta, Rimjhim" userId="31582a57-7b5d-4088-beff-0e27e3056456" providerId="ADAL" clId="{D111E8D1-349C-41D4-A117-56B2C9201B1B}" dt="2021-10-20T12:19:53.981" v="311" actId="26606"/>
          <ac:grpSpMkLst>
            <pc:docMk/>
            <pc:sldMk cId="2044018093" sldId="273"/>
            <ac:grpSpMk id="30" creationId="{4BDDA2C6-0A45-450E-9B01-0DF332457D07}"/>
          </ac:grpSpMkLst>
        </pc:grpChg>
        <pc:grpChg chg="add del">
          <ac:chgData name="Gupta, Rimjhim" userId="31582a57-7b5d-4088-beff-0e27e3056456" providerId="ADAL" clId="{D111E8D1-349C-41D4-A117-56B2C9201B1B}" dt="2021-10-20T12:19:56.741" v="313" actId="26606"/>
          <ac:grpSpMkLst>
            <pc:docMk/>
            <pc:sldMk cId="2044018093" sldId="273"/>
            <ac:grpSpMk id="33" creationId="{AF304036-39E3-48EB-90A1-E9E4F96E04BC}"/>
          </ac:grpSpMkLst>
        </pc:grpChg>
        <pc:grpChg chg="add del">
          <ac:chgData name="Gupta, Rimjhim" userId="31582a57-7b5d-4088-beff-0e27e3056456" providerId="ADAL" clId="{D111E8D1-349C-41D4-A117-56B2C9201B1B}" dt="2021-10-20T12:20:02.130" v="317" actId="26606"/>
          <ac:grpSpMkLst>
            <pc:docMk/>
            <pc:sldMk cId="2044018093" sldId="273"/>
            <ac:grpSpMk id="41" creationId="{AF304036-39E3-48EB-90A1-E9E4F96E04BC}"/>
          </ac:grpSpMkLst>
        </pc:grpChg>
        <pc:graphicFrameChg chg="add del">
          <ac:chgData name="Gupta, Rimjhim" userId="31582a57-7b5d-4088-beff-0e27e3056456" providerId="ADAL" clId="{D111E8D1-349C-41D4-A117-56B2C9201B1B}" dt="2021-10-20T12:19:53.063" v="309" actId="26606"/>
          <ac:graphicFrameMkLst>
            <pc:docMk/>
            <pc:sldMk cId="2044018093" sldId="273"/>
            <ac:graphicFrameMk id="8" creationId="{7EFBA066-C7DD-4708-8A25-2A9C5795596C}"/>
          </ac:graphicFrameMkLst>
        </pc:graphicFrameChg>
        <pc:graphicFrameChg chg="add del">
          <ac:chgData name="Gupta, Rimjhim" userId="31582a57-7b5d-4088-beff-0e27e3056456" providerId="ADAL" clId="{D111E8D1-349C-41D4-A117-56B2C9201B1B}" dt="2021-10-20T12:20:30.411" v="319" actId="26606"/>
          <ac:graphicFrameMkLst>
            <pc:docMk/>
            <pc:sldMk cId="2044018093" sldId="273"/>
            <ac:graphicFrameMk id="9" creationId="{21237222-4D12-4E17-AC9F-8BF27F6DDA73}"/>
          </ac:graphicFrameMkLst>
        </pc:graphicFrameChg>
        <pc:graphicFrameChg chg="add del">
          <ac:chgData name="Gupta, Rimjhim" userId="31582a57-7b5d-4088-beff-0e27e3056456" providerId="ADAL" clId="{D111E8D1-349C-41D4-A117-56B2C9201B1B}" dt="2021-10-20T12:19:53.981" v="311" actId="26606"/>
          <ac:graphicFrameMkLst>
            <pc:docMk/>
            <pc:sldMk cId="2044018093" sldId="273"/>
            <ac:graphicFrameMk id="31" creationId="{CE2D4691-984F-47BC-9C91-2DA69C8E042A}"/>
          </ac:graphicFrameMkLst>
        </pc:graphicFrameChg>
        <pc:graphicFrameChg chg="add del">
          <ac:chgData name="Gupta, Rimjhim" userId="31582a57-7b5d-4088-beff-0e27e3056456" providerId="ADAL" clId="{D111E8D1-349C-41D4-A117-56B2C9201B1B}" dt="2021-10-20T12:19:56.741" v="313" actId="26606"/>
          <ac:graphicFrameMkLst>
            <pc:docMk/>
            <pc:sldMk cId="2044018093" sldId="273"/>
            <ac:graphicFrameMk id="36" creationId="{9D63C7D4-F1F5-4D6A-B779-252BD105A6BF}"/>
          </ac:graphicFrameMkLst>
        </pc:graphicFrameChg>
        <pc:graphicFrameChg chg="add del">
          <ac:chgData name="Gupta, Rimjhim" userId="31582a57-7b5d-4088-beff-0e27e3056456" providerId="ADAL" clId="{D111E8D1-349C-41D4-A117-56B2C9201B1B}" dt="2021-10-20T12:20:02.130" v="317" actId="26606"/>
          <ac:graphicFrameMkLst>
            <pc:docMk/>
            <pc:sldMk cId="2044018093" sldId="273"/>
            <ac:graphicFrameMk id="45" creationId="{7A9DF13A-C077-41CD-B584-FBF78FB51AE9}"/>
          </ac:graphicFrameMkLst>
        </pc:graphicFrameChg>
      </pc:sldChg>
      <pc:sldChg chg="modSp new mod setBg">
        <pc:chgData name="Gupta, Rimjhim" userId="31582a57-7b5d-4088-beff-0e27e3056456" providerId="ADAL" clId="{D111E8D1-349C-41D4-A117-56B2C9201B1B}" dt="2021-10-20T11:27:27.173" v="172" actId="20577"/>
        <pc:sldMkLst>
          <pc:docMk/>
          <pc:sldMk cId="3568725251" sldId="274"/>
        </pc:sldMkLst>
        <pc:spChg chg="mod">
          <ac:chgData name="Gupta, Rimjhim" userId="31582a57-7b5d-4088-beff-0e27e3056456" providerId="ADAL" clId="{D111E8D1-349C-41D4-A117-56B2C9201B1B}" dt="2021-10-20T11:27:27.173" v="172" actId="20577"/>
          <ac:spMkLst>
            <pc:docMk/>
            <pc:sldMk cId="3568725251" sldId="274"/>
            <ac:spMk id="2" creationId="{8D31CC8D-CB2C-41AE-BBBE-0B4BE3DB4A08}"/>
          </ac:spMkLst>
        </pc:spChg>
        <pc:spChg chg="mod">
          <ac:chgData name="Gupta, Rimjhim" userId="31582a57-7b5d-4088-beff-0e27e3056456" providerId="ADAL" clId="{D111E8D1-349C-41D4-A117-56B2C9201B1B}" dt="2021-10-20T11:21:25.767" v="136" actId="1582"/>
          <ac:spMkLst>
            <pc:docMk/>
            <pc:sldMk cId="3568725251" sldId="274"/>
            <ac:spMk id="3" creationId="{53ECF595-2F93-4A0F-BF99-C53BC2952F69}"/>
          </ac:spMkLst>
        </pc:spChg>
        <pc:spChg chg="mod">
          <ac:chgData name="Gupta, Rimjhim" userId="31582a57-7b5d-4088-beff-0e27e3056456" providerId="ADAL" clId="{D111E8D1-349C-41D4-A117-56B2C9201B1B}" dt="2021-10-20T11:16:42.916" v="93" actId="20577"/>
          <ac:spMkLst>
            <pc:docMk/>
            <pc:sldMk cId="3568725251" sldId="274"/>
            <ac:spMk id="4" creationId="{DF730318-18A8-4D2F-8742-37ABB3A21621}"/>
          </ac:spMkLst>
        </pc:spChg>
      </pc:sldChg>
      <pc:sldChg chg="addSp delSp modSp add mod">
        <pc:chgData name="Gupta, Rimjhim" userId="31582a57-7b5d-4088-beff-0e27e3056456" providerId="ADAL" clId="{D111E8D1-349C-41D4-A117-56B2C9201B1B}" dt="2021-10-20T12:36:06.285" v="484" actId="1076"/>
        <pc:sldMkLst>
          <pc:docMk/>
          <pc:sldMk cId="725309363" sldId="275"/>
        </pc:sldMkLst>
        <pc:spChg chg="del">
          <ac:chgData name="Gupta, Rimjhim" userId="31582a57-7b5d-4088-beff-0e27e3056456" providerId="ADAL" clId="{D111E8D1-349C-41D4-A117-56B2C9201B1B}" dt="2021-10-20T12:34:28.370" v="445" actId="478"/>
          <ac:spMkLst>
            <pc:docMk/>
            <pc:sldMk cId="725309363" sldId="275"/>
            <ac:spMk id="5" creationId="{B0AB72CA-DECE-4B15-8DA7-9F5FF507B500}"/>
          </ac:spMkLst>
        </pc:spChg>
        <pc:spChg chg="mod">
          <ac:chgData name="Gupta, Rimjhim" userId="31582a57-7b5d-4088-beff-0e27e3056456" providerId="ADAL" clId="{D111E8D1-349C-41D4-A117-56B2C9201B1B}" dt="2021-10-20T12:36:03.354" v="483" actId="20577"/>
          <ac:spMkLst>
            <pc:docMk/>
            <pc:sldMk cId="725309363" sldId="275"/>
            <ac:spMk id="7" creationId="{181676E7-4502-4C8D-AC50-04E977F34567}"/>
          </ac:spMkLst>
        </pc:spChg>
        <pc:spChg chg="del mod">
          <ac:chgData name="Gupta, Rimjhim" userId="31582a57-7b5d-4088-beff-0e27e3056456" providerId="ADAL" clId="{D111E8D1-349C-41D4-A117-56B2C9201B1B}" dt="2021-10-20T12:34:33.722" v="449"/>
          <ac:spMkLst>
            <pc:docMk/>
            <pc:sldMk cId="725309363" sldId="275"/>
            <ac:spMk id="13" creationId="{4B9585CE-71B1-4290-8877-84789368516D}"/>
          </ac:spMkLst>
        </pc:spChg>
        <pc:picChg chg="del">
          <ac:chgData name="Gupta, Rimjhim" userId="31582a57-7b5d-4088-beff-0e27e3056456" providerId="ADAL" clId="{D111E8D1-349C-41D4-A117-56B2C9201B1B}" dt="2021-10-20T12:34:33.721" v="447" actId="478"/>
          <ac:picMkLst>
            <pc:docMk/>
            <pc:sldMk cId="725309363" sldId="275"/>
            <ac:picMk id="3" creationId="{32B0CB1B-168C-4284-91F6-3B4EFE12A471}"/>
          </ac:picMkLst>
        </pc:picChg>
        <pc:picChg chg="add mod">
          <ac:chgData name="Gupta, Rimjhim" userId="31582a57-7b5d-4088-beff-0e27e3056456" providerId="ADAL" clId="{D111E8D1-349C-41D4-A117-56B2C9201B1B}" dt="2021-10-20T12:36:06.285" v="484" actId="1076"/>
          <ac:picMkLst>
            <pc:docMk/>
            <pc:sldMk cId="725309363" sldId="275"/>
            <ac:picMk id="6" creationId="{CE237378-CAC6-4210-9850-6BDA74EF4EF5}"/>
          </ac:picMkLst>
        </pc:picChg>
      </pc:sldChg>
    </pc:docChg>
  </pc:docChgLst>
  <pc:docChgLst>
    <pc:chgData name="Patil, Narayani Arun" userId="S::narapatil@deloitte.com::85882148-f408-43f2-b4aa-e89ae4b2aca8" providerId="AD" clId="Web-{2A1D36D5-E270-456B-AB77-EE4770D1C7E6}"/>
    <pc:docChg chg="addSld modSld sldOrd">
      <pc:chgData name="Patil, Narayani Arun" userId="S::narapatil@deloitte.com::85882148-f408-43f2-b4aa-e89ae4b2aca8" providerId="AD" clId="Web-{2A1D36D5-E270-456B-AB77-EE4770D1C7E6}" dt="2021-11-15T03:59:10.635" v="87" actId="20577"/>
      <pc:docMkLst>
        <pc:docMk/>
      </pc:docMkLst>
      <pc:sldChg chg="delSp modSp">
        <pc:chgData name="Patil, Narayani Arun" userId="S::narapatil@deloitte.com::85882148-f408-43f2-b4aa-e89ae4b2aca8" providerId="AD" clId="Web-{2A1D36D5-E270-456B-AB77-EE4770D1C7E6}" dt="2021-11-15T03:52:39.658" v="18"/>
        <pc:sldMkLst>
          <pc:docMk/>
          <pc:sldMk cId="3300872547" sldId="263"/>
        </pc:sldMkLst>
        <pc:spChg chg="del mod">
          <ac:chgData name="Patil, Narayani Arun" userId="S::narapatil@deloitte.com::85882148-f408-43f2-b4aa-e89ae4b2aca8" providerId="AD" clId="Web-{2A1D36D5-E270-456B-AB77-EE4770D1C7E6}" dt="2021-11-15T03:52:39.658" v="18"/>
          <ac:spMkLst>
            <pc:docMk/>
            <pc:sldMk cId="3300872547" sldId="263"/>
            <ac:spMk id="6" creationId="{C675844D-D924-4F6B-A91F-BE36DC5A6D54}"/>
          </ac:spMkLst>
        </pc:spChg>
        <pc:spChg chg="del">
          <ac:chgData name="Patil, Narayani Arun" userId="S::narapatil@deloitte.com::85882148-f408-43f2-b4aa-e89ae4b2aca8" providerId="AD" clId="Web-{2A1D36D5-E270-456B-AB77-EE4770D1C7E6}" dt="2021-11-15T03:47:27.901" v="7"/>
          <ac:spMkLst>
            <pc:docMk/>
            <pc:sldMk cId="3300872547" sldId="263"/>
            <ac:spMk id="7" creationId="{6CBA247E-340F-4B3B-8C81-838E200E0936}"/>
          </ac:spMkLst>
        </pc:spChg>
        <pc:spChg chg="del">
          <ac:chgData name="Patil, Narayani Arun" userId="S::narapatil@deloitte.com::85882148-f408-43f2-b4aa-e89ae4b2aca8" providerId="AD" clId="Web-{2A1D36D5-E270-456B-AB77-EE4770D1C7E6}" dt="2021-11-15T03:47:40.526" v="13"/>
          <ac:spMkLst>
            <pc:docMk/>
            <pc:sldMk cId="3300872547" sldId="263"/>
            <ac:spMk id="9" creationId="{DCF727BA-0075-403A-8727-5E58986293AB}"/>
          </ac:spMkLst>
        </pc:spChg>
        <pc:spChg chg="del mod">
          <ac:chgData name="Patil, Narayani Arun" userId="S::narapatil@deloitte.com::85882148-f408-43f2-b4aa-e89ae4b2aca8" providerId="AD" clId="Web-{2A1D36D5-E270-456B-AB77-EE4770D1C7E6}" dt="2021-11-15T03:47:38.401" v="12"/>
          <ac:spMkLst>
            <pc:docMk/>
            <pc:sldMk cId="3300872547" sldId="263"/>
            <ac:spMk id="10" creationId="{C7B72017-00E2-46D3-89EB-B1407C1A8F11}"/>
          </ac:spMkLst>
        </pc:spChg>
        <pc:picChg chg="del">
          <ac:chgData name="Patil, Narayani Arun" userId="S::narapatil@deloitte.com::85882148-f408-43f2-b4aa-e89ae4b2aca8" providerId="AD" clId="Web-{2A1D36D5-E270-456B-AB77-EE4770D1C7E6}" dt="2021-11-15T03:47:25.963" v="6"/>
          <ac:picMkLst>
            <pc:docMk/>
            <pc:sldMk cId="3300872547" sldId="263"/>
            <ac:picMk id="8" creationId="{02F3F414-EF2B-4A82-BAEA-3CF47FBBADA3}"/>
          </ac:picMkLst>
        </pc:picChg>
        <pc:picChg chg="del">
          <ac:chgData name="Patil, Narayani Arun" userId="S::narapatil@deloitte.com::85882148-f408-43f2-b4aa-e89ae4b2aca8" providerId="AD" clId="Web-{2A1D36D5-E270-456B-AB77-EE4770D1C7E6}" dt="2021-11-15T03:52:31.470" v="14"/>
          <ac:picMkLst>
            <pc:docMk/>
            <pc:sldMk cId="3300872547" sldId="263"/>
            <ac:picMk id="11" creationId="{09255310-8F42-48F7-B1F3-FDA1A8E66A6F}"/>
          </ac:picMkLst>
        </pc:picChg>
      </pc:sldChg>
      <pc:sldChg chg="delSp modSp">
        <pc:chgData name="Patil, Narayani Arun" userId="S::narapatil@deloitte.com::85882148-f408-43f2-b4aa-e89ae4b2aca8" providerId="AD" clId="Web-{2A1D36D5-E270-456B-AB77-EE4770D1C7E6}" dt="2021-11-15T03:53:34.674" v="35" actId="1076"/>
        <pc:sldMkLst>
          <pc:docMk/>
          <pc:sldMk cId="3677515424" sldId="265"/>
        </pc:sldMkLst>
        <pc:spChg chg="del mod">
          <ac:chgData name="Patil, Narayani Arun" userId="S::narapatil@deloitte.com::85882148-f408-43f2-b4aa-e89ae4b2aca8" providerId="AD" clId="Web-{2A1D36D5-E270-456B-AB77-EE4770D1C7E6}" dt="2021-11-15T03:53:15.471" v="23"/>
          <ac:spMkLst>
            <pc:docMk/>
            <pc:sldMk cId="3677515424" sldId="265"/>
            <ac:spMk id="2" creationId="{1CFBE056-1B8E-4E27-A9E7-CE1DFE5C5720}"/>
          </ac:spMkLst>
        </pc:spChg>
        <pc:spChg chg="mod">
          <ac:chgData name="Patil, Narayani Arun" userId="S::narapatil@deloitte.com::85882148-f408-43f2-b4aa-e89ae4b2aca8" providerId="AD" clId="Web-{2A1D36D5-E270-456B-AB77-EE4770D1C7E6}" dt="2021-11-15T03:53:34.674" v="35" actId="1076"/>
          <ac:spMkLst>
            <pc:docMk/>
            <pc:sldMk cId="3677515424" sldId="265"/>
            <ac:spMk id="8" creationId="{882C7F84-F4F6-449A-A24E-A58B64FBFD45}"/>
          </ac:spMkLst>
        </pc:spChg>
        <pc:spChg chg="del mod">
          <ac:chgData name="Patil, Narayani Arun" userId="S::narapatil@deloitte.com::85882148-f408-43f2-b4aa-e89ae4b2aca8" providerId="AD" clId="Web-{2A1D36D5-E270-456B-AB77-EE4770D1C7E6}" dt="2021-11-15T03:53:26.784" v="31"/>
          <ac:spMkLst>
            <pc:docMk/>
            <pc:sldMk cId="3677515424" sldId="265"/>
            <ac:spMk id="9" creationId="{F1721DF2-10B0-410D-9106-1B536C874AEE}"/>
          </ac:spMkLst>
        </pc:spChg>
        <pc:spChg chg="mod">
          <ac:chgData name="Patil, Narayani Arun" userId="S::narapatil@deloitte.com::85882148-f408-43f2-b4aa-e89ae4b2aca8" providerId="AD" clId="Web-{2A1D36D5-E270-456B-AB77-EE4770D1C7E6}" dt="2021-11-15T03:53:31.362" v="34" actId="20577"/>
          <ac:spMkLst>
            <pc:docMk/>
            <pc:sldMk cId="3677515424" sldId="265"/>
            <ac:spMk id="10" creationId="{CC2FE35E-8A14-49EA-B47E-D63E8401A485}"/>
          </ac:spMkLst>
        </pc:spChg>
        <pc:picChg chg="del">
          <ac:chgData name="Patil, Narayani Arun" userId="S::narapatil@deloitte.com::85882148-f408-43f2-b4aa-e89ae4b2aca8" providerId="AD" clId="Web-{2A1D36D5-E270-456B-AB77-EE4770D1C7E6}" dt="2021-11-15T03:53:28.299" v="32"/>
          <ac:picMkLst>
            <pc:docMk/>
            <pc:sldMk cId="3677515424" sldId="265"/>
            <ac:picMk id="1025" creationId="{7BBAC48D-6E9E-444D-A8E3-532D8F6B5584}"/>
          </ac:picMkLst>
        </pc:picChg>
      </pc:sldChg>
      <pc:sldChg chg="delSp modSp">
        <pc:chgData name="Patil, Narayani Arun" userId="S::narapatil@deloitte.com::85882148-f408-43f2-b4aa-e89ae4b2aca8" providerId="AD" clId="Web-{2A1D36D5-E270-456B-AB77-EE4770D1C7E6}" dt="2021-11-15T03:53:50.597" v="41"/>
        <pc:sldMkLst>
          <pc:docMk/>
          <pc:sldMk cId="2041994630" sldId="266"/>
        </pc:sldMkLst>
        <pc:spChg chg="del mod">
          <ac:chgData name="Patil, Narayani Arun" userId="S::narapatil@deloitte.com::85882148-f408-43f2-b4aa-e89ae4b2aca8" providerId="AD" clId="Web-{2A1D36D5-E270-456B-AB77-EE4770D1C7E6}" dt="2021-11-15T03:53:44.221" v="37"/>
          <ac:spMkLst>
            <pc:docMk/>
            <pc:sldMk cId="2041994630" sldId="266"/>
            <ac:spMk id="4" creationId="{C0125EF6-D632-4A6C-91B5-E377CFEC3C2B}"/>
          </ac:spMkLst>
        </pc:spChg>
        <pc:spChg chg="del mod">
          <ac:chgData name="Patil, Narayani Arun" userId="S::narapatil@deloitte.com::85882148-f408-43f2-b4aa-e89ae4b2aca8" providerId="AD" clId="Web-{2A1D36D5-E270-456B-AB77-EE4770D1C7E6}" dt="2021-11-15T03:53:50.597" v="41"/>
          <ac:spMkLst>
            <pc:docMk/>
            <pc:sldMk cId="2041994630" sldId="266"/>
            <ac:spMk id="8" creationId="{98F6DF67-3F64-4EDF-8C5B-4661076E273C}"/>
          </ac:spMkLst>
        </pc:spChg>
        <pc:picChg chg="del">
          <ac:chgData name="Patil, Narayani Arun" userId="S::narapatil@deloitte.com::85882148-f408-43f2-b4aa-e89ae4b2aca8" providerId="AD" clId="Web-{2A1D36D5-E270-456B-AB77-EE4770D1C7E6}" dt="2021-11-15T03:53:45.409" v="38"/>
          <ac:picMkLst>
            <pc:docMk/>
            <pc:sldMk cId="2041994630" sldId="266"/>
            <ac:picMk id="7" creationId="{C5EBCECA-A463-4627-9106-1143F522F232}"/>
          </ac:picMkLst>
        </pc:picChg>
      </pc:sldChg>
      <pc:sldChg chg="modSp">
        <pc:chgData name="Patil, Narayani Arun" userId="S::narapatil@deloitte.com::85882148-f408-43f2-b4aa-e89ae4b2aca8" providerId="AD" clId="Web-{2A1D36D5-E270-456B-AB77-EE4770D1C7E6}" dt="2021-11-15T03:31:11.908" v="5" actId="20577"/>
        <pc:sldMkLst>
          <pc:docMk/>
          <pc:sldMk cId="251784627" sldId="267"/>
        </pc:sldMkLst>
        <pc:spChg chg="mod">
          <ac:chgData name="Patil, Narayani Arun" userId="S::narapatil@deloitte.com::85882148-f408-43f2-b4aa-e89ae4b2aca8" providerId="AD" clId="Web-{2A1D36D5-E270-456B-AB77-EE4770D1C7E6}" dt="2021-11-15T03:31:02.127" v="3" actId="20577"/>
          <ac:spMkLst>
            <pc:docMk/>
            <pc:sldMk cId="251784627" sldId="267"/>
            <ac:spMk id="2" creationId="{0A258456-B5CD-4DD1-BD35-6C7027AEDF96}"/>
          </ac:spMkLst>
        </pc:spChg>
        <pc:spChg chg="mod">
          <ac:chgData name="Patil, Narayani Arun" userId="S::narapatil@deloitte.com::85882148-f408-43f2-b4aa-e89ae4b2aca8" providerId="AD" clId="Web-{2A1D36D5-E270-456B-AB77-EE4770D1C7E6}" dt="2021-11-15T03:31:11.908" v="5" actId="20577"/>
          <ac:spMkLst>
            <pc:docMk/>
            <pc:sldMk cId="251784627" sldId="267"/>
            <ac:spMk id="4" creationId="{8B92B9D7-EAA4-4BE1-90A1-1AF6CEC17191}"/>
          </ac:spMkLst>
        </pc:spChg>
      </pc:sldChg>
      <pc:sldChg chg="modSp">
        <pc:chgData name="Patil, Narayani Arun" userId="S::narapatil@deloitte.com::85882148-f408-43f2-b4aa-e89ae4b2aca8" providerId="AD" clId="Web-{2A1D36D5-E270-456B-AB77-EE4770D1C7E6}" dt="2021-11-15T03:54:03.081" v="46" actId="20577"/>
        <pc:sldMkLst>
          <pc:docMk/>
          <pc:sldMk cId="1206924803" sldId="268"/>
        </pc:sldMkLst>
        <pc:spChg chg="mod">
          <ac:chgData name="Patil, Narayani Arun" userId="S::narapatil@deloitte.com::85882148-f408-43f2-b4aa-e89ae4b2aca8" providerId="AD" clId="Web-{2A1D36D5-E270-456B-AB77-EE4770D1C7E6}" dt="2021-11-15T03:54:00.566" v="44" actId="20577"/>
          <ac:spMkLst>
            <pc:docMk/>
            <pc:sldMk cId="1206924803" sldId="268"/>
            <ac:spMk id="2" creationId="{0A258456-B5CD-4DD1-BD35-6C7027AEDF96}"/>
          </ac:spMkLst>
        </pc:spChg>
        <pc:spChg chg="mod">
          <ac:chgData name="Patil, Narayani Arun" userId="S::narapatil@deloitte.com::85882148-f408-43f2-b4aa-e89ae4b2aca8" providerId="AD" clId="Web-{2A1D36D5-E270-456B-AB77-EE4770D1C7E6}" dt="2021-11-15T03:54:03.081" v="46" actId="20577"/>
          <ac:spMkLst>
            <pc:docMk/>
            <pc:sldMk cId="1206924803" sldId="268"/>
            <ac:spMk id="4" creationId="{EC9E5EC8-9AB3-4B2C-8FB7-A1BEAD8EBF73}"/>
          </ac:spMkLst>
        </pc:spChg>
      </pc:sldChg>
      <pc:sldChg chg="delSp modSp">
        <pc:chgData name="Patil, Narayani Arun" userId="S::narapatil@deloitte.com::85882148-f408-43f2-b4aa-e89ae4b2aca8" providerId="AD" clId="Web-{2A1D36D5-E270-456B-AB77-EE4770D1C7E6}" dt="2021-11-15T03:54:20.222" v="55"/>
        <pc:sldMkLst>
          <pc:docMk/>
          <pc:sldMk cId="355906116" sldId="269"/>
        </pc:sldMkLst>
        <pc:spChg chg="del">
          <ac:chgData name="Patil, Narayani Arun" userId="S::narapatil@deloitte.com::85882148-f408-43f2-b4aa-e89ae4b2aca8" providerId="AD" clId="Web-{2A1D36D5-E270-456B-AB77-EE4770D1C7E6}" dt="2021-11-15T03:54:14.238" v="53"/>
          <ac:spMkLst>
            <pc:docMk/>
            <pc:sldMk cId="355906116" sldId="269"/>
            <ac:spMk id="4" creationId="{AC05C582-DE8E-48FD-A306-AFDF375B3975}"/>
          </ac:spMkLst>
        </pc:spChg>
        <pc:spChg chg="del mod">
          <ac:chgData name="Patil, Narayani Arun" userId="S::narapatil@deloitte.com::85882148-f408-43f2-b4aa-e89ae4b2aca8" providerId="AD" clId="Web-{2A1D36D5-E270-456B-AB77-EE4770D1C7E6}" dt="2021-11-15T03:54:11.550" v="51"/>
          <ac:spMkLst>
            <pc:docMk/>
            <pc:sldMk cId="355906116" sldId="269"/>
            <ac:spMk id="5" creationId="{3949BAD3-D7CB-4C80-A4CB-3AFD597D662C}"/>
          </ac:spMkLst>
        </pc:spChg>
        <pc:spChg chg="del">
          <ac:chgData name="Patil, Narayani Arun" userId="S::narapatil@deloitte.com::85882148-f408-43f2-b4aa-e89ae4b2aca8" providerId="AD" clId="Web-{2A1D36D5-E270-456B-AB77-EE4770D1C7E6}" dt="2021-11-15T03:54:12.894" v="52"/>
          <ac:spMkLst>
            <pc:docMk/>
            <pc:sldMk cId="355906116" sldId="269"/>
            <ac:spMk id="6" creationId="{DFD686A3-4881-4F5E-9DBC-146534D1B483}"/>
          </ac:spMkLst>
        </pc:spChg>
        <pc:spChg chg="del mod">
          <ac:chgData name="Patil, Narayani Arun" userId="S::narapatil@deloitte.com::85882148-f408-43f2-b4aa-e89ae4b2aca8" providerId="AD" clId="Web-{2A1D36D5-E270-456B-AB77-EE4770D1C7E6}" dt="2021-11-15T03:54:20.222" v="55"/>
          <ac:spMkLst>
            <pc:docMk/>
            <pc:sldMk cId="355906116" sldId="269"/>
            <ac:spMk id="9" creationId="{965E97B9-8C66-4C50-A52C-90677D4B703D}"/>
          </ac:spMkLst>
        </pc:spChg>
        <pc:picChg chg="del">
          <ac:chgData name="Patil, Narayani Arun" userId="S::narapatil@deloitte.com::85882148-f408-43f2-b4aa-e89ae4b2aca8" providerId="AD" clId="Web-{2A1D36D5-E270-456B-AB77-EE4770D1C7E6}" dt="2021-11-15T03:54:06.316" v="47"/>
          <ac:picMkLst>
            <pc:docMk/>
            <pc:sldMk cId="355906116" sldId="269"/>
            <ac:picMk id="8" creationId="{A545EA2B-A365-42AC-89D3-419937E89712}"/>
          </ac:picMkLst>
        </pc:picChg>
      </pc:sldChg>
      <pc:sldChg chg="delSp modSp">
        <pc:chgData name="Patil, Narayani Arun" userId="S::narapatil@deloitte.com::85882148-f408-43f2-b4aa-e89ae4b2aca8" providerId="AD" clId="Web-{2A1D36D5-E270-456B-AB77-EE4770D1C7E6}" dt="2021-11-15T03:54:40.613" v="65"/>
        <pc:sldMkLst>
          <pc:docMk/>
          <pc:sldMk cId="2035174167" sldId="270"/>
        </pc:sldMkLst>
        <pc:spChg chg="del mod">
          <ac:chgData name="Patil, Narayani Arun" userId="S::narapatil@deloitte.com::85882148-f408-43f2-b4aa-e89ae4b2aca8" providerId="AD" clId="Web-{2A1D36D5-E270-456B-AB77-EE4770D1C7E6}" dt="2021-11-15T03:54:30.644" v="59"/>
          <ac:spMkLst>
            <pc:docMk/>
            <pc:sldMk cId="2035174167" sldId="270"/>
            <ac:spMk id="2" creationId="{F2619AF2-3A23-456D-A578-4BACD29CCD19}"/>
          </ac:spMkLst>
        </pc:spChg>
        <pc:spChg chg="del mod">
          <ac:chgData name="Patil, Narayani Arun" userId="S::narapatil@deloitte.com::85882148-f408-43f2-b4aa-e89ae4b2aca8" providerId="AD" clId="Web-{2A1D36D5-E270-456B-AB77-EE4770D1C7E6}" dt="2021-11-15T03:54:35.801" v="63"/>
          <ac:spMkLst>
            <pc:docMk/>
            <pc:sldMk cId="2035174167" sldId="270"/>
            <ac:spMk id="7" creationId="{DC787EC4-4841-4ACB-9338-DE0C30DACA5A}"/>
          </ac:spMkLst>
        </pc:spChg>
        <pc:spChg chg="del mod">
          <ac:chgData name="Patil, Narayani Arun" userId="S::narapatil@deloitte.com::85882148-f408-43f2-b4aa-e89ae4b2aca8" providerId="AD" clId="Web-{2A1D36D5-E270-456B-AB77-EE4770D1C7E6}" dt="2021-11-15T03:54:40.613" v="65"/>
          <ac:spMkLst>
            <pc:docMk/>
            <pc:sldMk cId="2035174167" sldId="270"/>
            <ac:spMk id="8" creationId="{78ADEE6E-605D-47D3-9CA2-AAE0835AAEA4}"/>
          </ac:spMkLst>
        </pc:spChg>
        <pc:picChg chg="del">
          <ac:chgData name="Patil, Narayani Arun" userId="S::narapatil@deloitte.com::85882148-f408-43f2-b4aa-e89ae4b2aca8" providerId="AD" clId="Web-{2A1D36D5-E270-456B-AB77-EE4770D1C7E6}" dt="2021-11-15T03:54:31.660" v="60"/>
          <ac:picMkLst>
            <pc:docMk/>
            <pc:sldMk cId="2035174167" sldId="270"/>
            <ac:picMk id="5" creationId="{70D50B0D-192E-4831-BAE9-A1C019FB166A}"/>
          </ac:picMkLst>
        </pc:picChg>
      </pc:sldChg>
      <pc:sldChg chg="delSp modSp">
        <pc:chgData name="Patil, Narayani Arun" userId="S::narapatil@deloitte.com::85882148-f408-43f2-b4aa-e89ae4b2aca8" providerId="AD" clId="Web-{2A1D36D5-E270-456B-AB77-EE4770D1C7E6}" dt="2021-11-15T03:54:56.973" v="78"/>
        <pc:sldMkLst>
          <pc:docMk/>
          <pc:sldMk cId="3139428839" sldId="271"/>
        </pc:sldMkLst>
        <pc:spChg chg="del mod">
          <ac:chgData name="Patil, Narayani Arun" userId="S::narapatil@deloitte.com::85882148-f408-43f2-b4aa-e89ae4b2aca8" providerId="AD" clId="Web-{2A1D36D5-E270-456B-AB77-EE4770D1C7E6}" dt="2021-11-15T03:54:56.973" v="78"/>
          <ac:spMkLst>
            <pc:docMk/>
            <pc:sldMk cId="3139428839" sldId="271"/>
            <ac:spMk id="4" creationId="{BE2F10DD-493D-477D-8599-51B487FE10F3}"/>
          </ac:spMkLst>
        </pc:spChg>
        <pc:spChg chg="del">
          <ac:chgData name="Patil, Narayani Arun" userId="S::narapatil@deloitte.com::85882148-f408-43f2-b4aa-e89ae4b2aca8" providerId="AD" clId="Web-{2A1D36D5-E270-456B-AB77-EE4770D1C7E6}" dt="2021-11-15T03:54:55.942" v="77"/>
          <ac:spMkLst>
            <pc:docMk/>
            <pc:sldMk cId="3139428839" sldId="271"/>
            <ac:spMk id="5" creationId="{B0AB72CA-DECE-4B15-8DA7-9F5FF507B500}"/>
          </ac:spMkLst>
        </pc:spChg>
        <pc:spChg chg="del mod">
          <ac:chgData name="Patil, Narayani Arun" userId="S::narapatil@deloitte.com::85882148-f408-43f2-b4aa-e89ae4b2aca8" providerId="AD" clId="Web-{2A1D36D5-E270-456B-AB77-EE4770D1C7E6}" dt="2021-11-15T03:54:51.910" v="73"/>
          <ac:spMkLst>
            <pc:docMk/>
            <pc:sldMk cId="3139428839" sldId="271"/>
            <ac:spMk id="13" creationId="{4B9585CE-71B1-4290-8877-84789368516D}"/>
          </ac:spMkLst>
        </pc:spChg>
        <pc:picChg chg="del mod">
          <ac:chgData name="Patil, Narayani Arun" userId="S::narapatil@deloitte.com::85882148-f408-43f2-b4aa-e89ae4b2aca8" providerId="AD" clId="Web-{2A1D36D5-E270-456B-AB77-EE4770D1C7E6}" dt="2021-11-15T03:54:46.238" v="70"/>
          <ac:picMkLst>
            <pc:docMk/>
            <pc:sldMk cId="3139428839" sldId="271"/>
            <ac:picMk id="3" creationId="{32B0CB1B-168C-4284-91F6-3B4EFE12A471}"/>
          </ac:picMkLst>
        </pc:picChg>
        <pc:picChg chg="del">
          <ac:chgData name="Patil, Narayani Arun" userId="S::narapatil@deloitte.com::85882148-f408-43f2-b4aa-e89ae4b2aca8" providerId="AD" clId="Web-{2A1D36D5-E270-456B-AB77-EE4770D1C7E6}" dt="2021-11-15T03:54:43.082" v="66"/>
          <ac:picMkLst>
            <pc:docMk/>
            <pc:sldMk cId="3139428839" sldId="271"/>
            <ac:picMk id="15" creationId="{31B96368-51F4-48B8-BECA-16BFF5CB0078}"/>
          </ac:picMkLst>
        </pc:picChg>
        <pc:picChg chg="del">
          <ac:chgData name="Patil, Narayani Arun" userId="S::narapatil@deloitte.com::85882148-f408-43f2-b4aa-e89ae4b2aca8" providerId="AD" clId="Web-{2A1D36D5-E270-456B-AB77-EE4770D1C7E6}" dt="2021-11-15T03:54:43.754" v="67"/>
          <ac:picMkLst>
            <pc:docMk/>
            <pc:sldMk cId="3139428839" sldId="271"/>
            <ac:picMk id="17" creationId="{D7A101EF-35FA-4FFF-93ED-238468F53925}"/>
          </ac:picMkLst>
        </pc:picChg>
        <pc:picChg chg="del">
          <ac:chgData name="Patil, Narayani Arun" userId="S::narapatil@deloitte.com::85882148-f408-43f2-b4aa-e89ae4b2aca8" providerId="AD" clId="Web-{2A1D36D5-E270-456B-AB77-EE4770D1C7E6}" dt="2021-11-15T03:54:44.254" v="68"/>
          <ac:picMkLst>
            <pc:docMk/>
            <pc:sldMk cId="3139428839" sldId="271"/>
            <ac:picMk id="19" creationId="{E58D272F-8370-4ED6-B7C8-55F7F51EF99B}"/>
          </ac:picMkLst>
        </pc:picChg>
      </pc:sldChg>
      <pc:sldChg chg="delSp modSp">
        <pc:chgData name="Patil, Narayani Arun" userId="S::narapatil@deloitte.com::85882148-f408-43f2-b4aa-e89ae4b2aca8" providerId="AD" clId="Web-{2A1D36D5-E270-456B-AB77-EE4770D1C7E6}" dt="2021-11-15T03:55:09.505" v="83"/>
        <pc:sldMkLst>
          <pc:docMk/>
          <pc:sldMk cId="725309363" sldId="275"/>
        </pc:sldMkLst>
        <pc:spChg chg="del mod">
          <ac:chgData name="Patil, Narayani Arun" userId="S::narapatil@deloitte.com::85882148-f408-43f2-b4aa-e89ae4b2aca8" providerId="AD" clId="Web-{2A1D36D5-E270-456B-AB77-EE4770D1C7E6}" dt="2021-11-15T03:55:05.051" v="80"/>
          <ac:spMkLst>
            <pc:docMk/>
            <pc:sldMk cId="725309363" sldId="275"/>
            <ac:spMk id="4" creationId="{BE2F10DD-493D-477D-8599-51B487FE10F3}"/>
          </ac:spMkLst>
        </pc:spChg>
        <pc:spChg chg="mod">
          <ac:chgData name="Patil, Narayani Arun" userId="S::narapatil@deloitte.com::85882148-f408-43f2-b4aa-e89ae4b2aca8" providerId="AD" clId="Web-{2A1D36D5-E270-456B-AB77-EE4770D1C7E6}" dt="2021-11-15T03:55:08.583" v="82" actId="20577"/>
          <ac:spMkLst>
            <pc:docMk/>
            <pc:sldMk cId="725309363" sldId="275"/>
            <ac:spMk id="7" creationId="{181676E7-4502-4C8D-AC50-04E977F34567}"/>
          </ac:spMkLst>
        </pc:spChg>
        <pc:picChg chg="del">
          <ac:chgData name="Patil, Narayani Arun" userId="S::narapatil@deloitte.com::85882148-f408-43f2-b4aa-e89ae4b2aca8" providerId="AD" clId="Web-{2A1D36D5-E270-456B-AB77-EE4770D1C7E6}" dt="2021-11-15T03:55:09.505" v="83"/>
          <ac:picMkLst>
            <pc:docMk/>
            <pc:sldMk cId="725309363" sldId="275"/>
            <ac:picMk id="6" creationId="{CE237378-CAC6-4210-9850-6BDA74EF4EF5}"/>
          </ac:picMkLst>
        </pc:picChg>
      </pc:sldChg>
      <pc:sldChg chg="modSp add ord replId">
        <pc:chgData name="Patil, Narayani Arun" userId="S::narapatil@deloitte.com::85882148-f408-43f2-b4aa-e89ae4b2aca8" providerId="AD" clId="Web-{2A1D36D5-E270-456B-AB77-EE4770D1C7E6}" dt="2021-11-15T03:59:10.635" v="87" actId="20577"/>
        <pc:sldMkLst>
          <pc:docMk/>
          <pc:sldMk cId="3521290216" sldId="276"/>
        </pc:sldMkLst>
        <pc:spChg chg="mod">
          <ac:chgData name="Patil, Narayani Arun" userId="S::narapatil@deloitte.com::85882148-f408-43f2-b4aa-e89ae4b2aca8" providerId="AD" clId="Web-{2A1D36D5-E270-456B-AB77-EE4770D1C7E6}" dt="2021-11-15T03:59:10.635" v="87" actId="20577"/>
          <ac:spMkLst>
            <pc:docMk/>
            <pc:sldMk cId="3521290216" sldId="276"/>
            <ac:spMk id="2" creationId="{0A258456-B5CD-4DD1-BD35-6C7027AEDF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61FE9-BC10-47E3-96F6-32657123269D}" type="doc">
      <dgm:prSet loTypeId="urn:microsoft.com/office/officeart/2005/8/layout/hierarchy1" loCatId="hierarchy" qsTypeId="urn:microsoft.com/office/officeart/2005/8/quickstyle/simple1" qsCatId="simple" csTypeId="urn:microsoft.com/office/officeart/2018/5/colors/Iconchunking_neutralbg_colorful1" csCatId="colorful" phldr="1"/>
      <dgm:spPr/>
      <dgm:t>
        <a:bodyPr/>
        <a:lstStyle/>
        <a:p>
          <a:endParaRPr lang="en-US"/>
        </a:p>
      </dgm:t>
    </dgm:pt>
    <dgm:pt modelId="{1123516A-A736-4322-8E49-0912697F174E}">
      <dgm:prSet/>
      <dgm:spPr/>
      <dgm:t>
        <a:bodyPr/>
        <a:lstStyle/>
        <a:p>
          <a:pPr rtl="0">
            <a:lnSpc>
              <a:spcPct val="100000"/>
            </a:lnSpc>
          </a:pPr>
          <a:r>
            <a:rPr lang="en-US">
              <a:latin typeface="Calibri" panose="020F0502020204030204"/>
            </a:rPr>
            <a:t>CHECKPOINT 3</a:t>
          </a:r>
          <a:endParaRPr lang="en-US"/>
        </a:p>
      </dgm:t>
    </dgm:pt>
    <dgm:pt modelId="{B82B2704-8565-4EA0-B7C9-397DEDDAF498}" type="parTrans" cxnId="{DB5A7C1F-4630-4183-BBD7-5E68B6ED5371}">
      <dgm:prSet/>
      <dgm:spPr/>
      <dgm:t>
        <a:bodyPr/>
        <a:lstStyle/>
        <a:p>
          <a:endParaRPr lang="en-US"/>
        </a:p>
      </dgm:t>
    </dgm:pt>
    <dgm:pt modelId="{D09C100A-808C-46C9-BC3A-DA3460C3C6A3}" type="sibTrans" cxnId="{DB5A7C1F-4630-4183-BBD7-5E68B6ED5371}">
      <dgm:prSet/>
      <dgm:spPr/>
      <dgm:t>
        <a:bodyPr/>
        <a:lstStyle/>
        <a:p>
          <a:endParaRPr lang="en-US"/>
        </a:p>
      </dgm:t>
    </dgm:pt>
    <dgm:pt modelId="{AEB6F013-4B98-4A78-929D-1481CFD1B244}">
      <dgm:prSet/>
      <dgm:spPr/>
      <dgm:t>
        <a:bodyPr/>
        <a:lstStyle/>
        <a:p>
          <a:pPr>
            <a:lnSpc>
              <a:spcPct val="100000"/>
            </a:lnSpc>
          </a:pPr>
          <a:r>
            <a:rPr lang="en-US"/>
            <a:t>BY BATCH I GROUP 5</a:t>
          </a:r>
        </a:p>
      </dgm:t>
    </dgm:pt>
    <dgm:pt modelId="{90A391B8-5732-4123-9397-408F825F83F5}" type="parTrans" cxnId="{EB86FF3A-26A7-4DBD-8641-3438969B7F1F}">
      <dgm:prSet/>
      <dgm:spPr/>
      <dgm:t>
        <a:bodyPr/>
        <a:lstStyle/>
        <a:p>
          <a:endParaRPr lang="en-US"/>
        </a:p>
      </dgm:t>
    </dgm:pt>
    <dgm:pt modelId="{7C08FDFD-139A-4C1C-9AC0-9691AE52A5E6}" type="sibTrans" cxnId="{EB86FF3A-26A7-4DBD-8641-3438969B7F1F}">
      <dgm:prSet/>
      <dgm:spPr/>
      <dgm:t>
        <a:bodyPr/>
        <a:lstStyle/>
        <a:p>
          <a:endParaRPr lang="en-US"/>
        </a:p>
      </dgm:t>
    </dgm:pt>
    <dgm:pt modelId="{25FD8570-48BA-4E6C-A0A3-A826EDB4CA99}" type="pres">
      <dgm:prSet presAssocID="{E6661FE9-BC10-47E3-96F6-32657123269D}" presName="hierChild1" presStyleCnt="0">
        <dgm:presLayoutVars>
          <dgm:chPref val="1"/>
          <dgm:dir/>
          <dgm:animOne val="branch"/>
          <dgm:animLvl val="lvl"/>
          <dgm:resizeHandles/>
        </dgm:presLayoutVars>
      </dgm:prSet>
      <dgm:spPr/>
    </dgm:pt>
    <dgm:pt modelId="{1C725F83-B3B3-4BDF-A375-E6FE9269336B}" type="pres">
      <dgm:prSet presAssocID="{1123516A-A736-4322-8E49-0912697F174E}" presName="hierRoot1" presStyleCnt="0"/>
      <dgm:spPr/>
    </dgm:pt>
    <dgm:pt modelId="{4D39F72E-395D-4EE5-B21D-B0A15EA989EF}" type="pres">
      <dgm:prSet presAssocID="{1123516A-A736-4322-8E49-0912697F174E}" presName="composite" presStyleCnt="0"/>
      <dgm:spPr/>
    </dgm:pt>
    <dgm:pt modelId="{4326CADC-4814-4535-BFD7-8EDDDC079265}" type="pres">
      <dgm:prSet presAssocID="{1123516A-A736-4322-8E49-0912697F174E}" presName="background" presStyleLbl="node0" presStyleIdx="0" presStyleCnt="2"/>
      <dgm:spPr/>
    </dgm:pt>
    <dgm:pt modelId="{BBD650BD-693F-49A8-8C35-8A76E2044900}" type="pres">
      <dgm:prSet presAssocID="{1123516A-A736-4322-8E49-0912697F174E}" presName="text" presStyleLbl="fgAcc0" presStyleIdx="0" presStyleCnt="2">
        <dgm:presLayoutVars>
          <dgm:chPref val="3"/>
        </dgm:presLayoutVars>
      </dgm:prSet>
      <dgm:spPr/>
    </dgm:pt>
    <dgm:pt modelId="{833F064C-81A6-4AB7-AE52-CCAA76958508}" type="pres">
      <dgm:prSet presAssocID="{1123516A-A736-4322-8E49-0912697F174E}" presName="hierChild2" presStyleCnt="0"/>
      <dgm:spPr/>
    </dgm:pt>
    <dgm:pt modelId="{8485EAB9-762D-464A-ACCE-3CBE612AA63C}" type="pres">
      <dgm:prSet presAssocID="{AEB6F013-4B98-4A78-929D-1481CFD1B244}" presName="hierRoot1" presStyleCnt="0"/>
      <dgm:spPr/>
    </dgm:pt>
    <dgm:pt modelId="{FA4D8345-1E29-4A56-A981-37C582F1B3D8}" type="pres">
      <dgm:prSet presAssocID="{AEB6F013-4B98-4A78-929D-1481CFD1B244}" presName="composite" presStyleCnt="0"/>
      <dgm:spPr/>
    </dgm:pt>
    <dgm:pt modelId="{7A125B5C-396A-41A3-A221-07EC64CA2B9F}" type="pres">
      <dgm:prSet presAssocID="{AEB6F013-4B98-4A78-929D-1481CFD1B244}" presName="background" presStyleLbl="node0" presStyleIdx="1" presStyleCnt="2"/>
      <dgm:spPr/>
    </dgm:pt>
    <dgm:pt modelId="{D0E6B3ED-29C9-44D2-9668-B1CDB9B7D182}" type="pres">
      <dgm:prSet presAssocID="{AEB6F013-4B98-4A78-929D-1481CFD1B244}" presName="text" presStyleLbl="fgAcc0" presStyleIdx="1" presStyleCnt="2">
        <dgm:presLayoutVars>
          <dgm:chPref val="3"/>
        </dgm:presLayoutVars>
      </dgm:prSet>
      <dgm:spPr/>
    </dgm:pt>
    <dgm:pt modelId="{42CD5B18-BF99-4316-A7CE-EDC0274A425F}" type="pres">
      <dgm:prSet presAssocID="{AEB6F013-4B98-4A78-929D-1481CFD1B244}" presName="hierChild2" presStyleCnt="0"/>
      <dgm:spPr/>
    </dgm:pt>
  </dgm:ptLst>
  <dgm:cxnLst>
    <dgm:cxn modelId="{8BFF621E-9540-4703-BAAC-9AE651545A73}" type="presOf" srcId="{AEB6F013-4B98-4A78-929D-1481CFD1B244}" destId="{D0E6B3ED-29C9-44D2-9668-B1CDB9B7D182}" srcOrd="0" destOrd="0" presId="urn:microsoft.com/office/officeart/2005/8/layout/hierarchy1"/>
    <dgm:cxn modelId="{6FF4461E-1D2A-4C70-AAE0-C76C6CB2D704}" type="presOf" srcId="{E6661FE9-BC10-47E3-96F6-32657123269D}" destId="{25FD8570-48BA-4E6C-A0A3-A826EDB4CA99}" srcOrd="0" destOrd="0" presId="urn:microsoft.com/office/officeart/2005/8/layout/hierarchy1"/>
    <dgm:cxn modelId="{DB5A7C1F-4630-4183-BBD7-5E68B6ED5371}" srcId="{E6661FE9-BC10-47E3-96F6-32657123269D}" destId="{1123516A-A736-4322-8E49-0912697F174E}" srcOrd="0" destOrd="0" parTransId="{B82B2704-8565-4EA0-B7C9-397DEDDAF498}" sibTransId="{D09C100A-808C-46C9-BC3A-DA3460C3C6A3}"/>
    <dgm:cxn modelId="{EB86FF3A-26A7-4DBD-8641-3438969B7F1F}" srcId="{E6661FE9-BC10-47E3-96F6-32657123269D}" destId="{AEB6F013-4B98-4A78-929D-1481CFD1B244}" srcOrd="1" destOrd="0" parTransId="{90A391B8-5732-4123-9397-408F825F83F5}" sibTransId="{7C08FDFD-139A-4C1C-9AC0-9691AE52A5E6}"/>
    <dgm:cxn modelId="{9D30B7CE-0F03-4C71-84FD-5921E1783255}" type="presOf" srcId="{1123516A-A736-4322-8E49-0912697F174E}" destId="{BBD650BD-693F-49A8-8C35-8A76E2044900}" srcOrd="0" destOrd="0" presId="urn:microsoft.com/office/officeart/2005/8/layout/hierarchy1"/>
    <dgm:cxn modelId="{FBBE7E0E-62A8-48A8-9922-81D2763CFE91}" type="presParOf" srcId="{25FD8570-48BA-4E6C-A0A3-A826EDB4CA99}" destId="{1C725F83-B3B3-4BDF-A375-E6FE9269336B}" srcOrd="0" destOrd="0" presId="urn:microsoft.com/office/officeart/2005/8/layout/hierarchy1"/>
    <dgm:cxn modelId="{9D8645D2-7B33-41CE-B228-8F57ECCC91FB}" type="presParOf" srcId="{1C725F83-B3B3-4BDF-A375-E6FE9269336B}" destId="{4D39F72E-395D-4EE5-B21D-B0A15EA989EF}" srcOrd="0" destOrd="0" presId="urn:microsoft.com/office/officeart/2005/8/layout/hierarchy1"/>
    <dgm:cxn modelId="{1FCCF9C7-BF9C-41F3-B241-09EA25C40221}" type="presParOf" srcId="{4D39F72E-395D-4EE5-B21D-B0A15EA989EF}" destId="{4326CADC-4814-4535-BFD7-8EDDDC079265}" srcOrd="0" destOrd="0" presId="urn:microsoft.com/office/officeart/2005/8/layout/hierarchy1"/>
    <dgm:cxn modelId="{25937FAA-8C88-4D9E-92FA-DCF2DE58B0A3}" type="presParOf" srcId="{4D39F72E-395D-4EE5-B21D-B0A15EA989EF}" destId="{BBD650BD-693F-49A8-8C35-8A76E2044900}" srcOrd="1" destOrd="0" presId="urn:microsoft.com/office/officeart/2005/8/layout/hierarchy1"/>
    <dgm:cxn modelId="{9B8671BB-60E9-4AAF-A67E-A4CB092360DE}" type="presParOf" srcId="{1C725F83-B3B3-4BDF-A375-E6FE9269336B}" destId="{833F064C-81A6-4AB7-AE52-CCAA76958508}" srcOrd="1" destOrd="0" presId="urn:microsoft.com/office/officeart/2005/8/layout/hierarchy1"/>
    <dgm:cxn modelId="{07D45B44-5F5B-4F3C-84F0-26D41D5C2539}" type="presParOf" srcId="{25FD8570-48BA-4E6C-A0A3-A826EDB4CA99}" destId="{8485EAB9-762D-464A-ACCE-3CBE612AA63C}" srcOrd="1" destOrd="0" presId="urn:microsoft.com/office/officeart/2005/8/layout/hierarchy1"/>
    <dgm:cxn modelId="{DD0D9D38-7059-4539-81F2-DD25D67DE253}" type="presParOf" srcId="{8485EAB9-762D-464A-ACCE-3CBE612AA63C}" destId="{FA4D8345-1E29-4A56-A981-37C582F1B3D8}" srcOrd="0" destOrd="0" presId="urn:microsoft.com/office/officeart/2005/8/layout/hierarchy1"/>
    <dgm:cxn modelId="{F2D318DD-D62C-41BF-BA89-8DC734CA8F42}" type="presParOf" srcId="{FA4D8345-1E29-4A56-A981-37C582F1B3D8}" destId="{7A125B5C-396A-41A3-A221-07EC64CA2B9F}" srcOrd="0" destOrd="0" presId="urn:microsoft.com/office/officeart/2005/8/layout/hierarchy1"/>
    <dgm:cxn modelId="{E01A6770-2988-4209-94FC-48BCF0724AC7}" type="presParOf" srcId="{FA4D8345-1E29-4A56-A981-37C582F1B3D8}" destId="{D0E6B3ED-29C9-44D2-9668-B1CDB9B7D182}" srcOrd="1" destOrd="0" presId="urn:microsoft.com/office/officeart/2005/8/layout/hierarchy1"/>
    <dgm:cxn modelId="{C666AD90-B249-4762-87E2-5AE7026AB4F2}" type="presParOf" srcId="{8485EAB9-762D-464A-ACCE-3CBE612AA63C}" destId="{42CD5B18-BF99-4316-A7CE-EDC0274A42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6CADC-4814-4535-BFD7-8EDDDC079265}">
      <dsp:nvSpPr>
        <dsp:cNvPr id="0" name=""/>
        <dsp:cNvSpPr/>
      </dsp:nvSpPr>
      <dsp:spPr>
        <a:xfrm>
          <a:off x="1320" y="90693"/>
          <a:ext cx="4636181" cy="29439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650BD-693F-49A8-8C35-8A76E2044900}">
      <dsp:nvSpPr>
        <dsp:cNvPr id="0" name=""/>
        <dsp:cNvSpPr/>
      </dsp:nvSpPr>
      <dsp:spPr>
        <a:xfrm>
          <a:off x="516452"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rtl="0">
            <a:lnSpc>
              <a:spcPct val="100000"/>
            </a:lnSpc>
            <a:spcBef>
              <a:spcPct val="0"/>
            </a:spcBef>
            <a:spcAft>
              <a:spcPct val="35000"/>
            </a:spcAft>
            <a:buNone/>
          </a:pPr>
          <a:r>
            <a:rPr lang="en-US" sz="6000" kern="1200">
              <a:latin typeface="Calibri" panose="020F0502020204030204"/>
            </a:rPr>
            <a:t>CHECKPOINT 3</a:t>
          </a:r>
          <a:endParaRPr lang="en-US" sz="6000" kern="1200"/>
        </a:p>
      </dsp:txBody>
      <dsp:txXfrm>
        <a:off x="602678" y="666294"/>
        <a:ext cx="4463729" cy="2771523"/>
      </dsp:txXfrm>
    </dsp:sp>
    <dsp:sp modelId="{7A125B5C-396A-41A3-A221-07EC64CA2B9F}">
      <dsp:nvSpPr>
        <dsp:cNvPr id="0" name=""/>
        <dsp:cNvSpPr/>
      </dsp:nvSpPr>
      <dsp:spPr>
        <a:xfrm>
          <a:off x="5667765" y="90693"/>
          <a:ext cx="4636181" cy="29439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E6B3ED-29C9-44D2-9668-B1CDB9B7D182}">
      <dsp:nvSpPr>
        <dsp:cNvPr id="0" name=""/>
        <dsp:cNvSpPr/>
      </dsp:nvSpPr>
      <dsp:spPr>
        <a:xfrm>
          <a:off x="6182896"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100000"/>
            </a:lnSpc>
            <a:spcBef>
              <a:spcPct val="0"/>
            </a:spcBef>
            <a:spcAft>
              <a:spcPct val="35000"/>
            </a:spcAft>
            <a:buNone/>
          </a:pPr>
          <a:r>
            <a:rPr lang="en-US" sz="6000" kern="1200"/>
            <a:t>BY BATCH I GROUP 5</a:t>
          </a:r>
        </a:p>
      </dsp:txBody>
      <dsp:txXfrm>
        <a:off x="6269122" y="666294"/>
        <a:ext cx="4463729"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A14D-30BB-46E3-B2C0-60F536F535E1}"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76281-3485-4111-B0A3-80A20DBDF6C1}" type="slidenum">
              <a:rPr lang="en-US" smtClean="0"/>
              <a:t>‹#›</a:t>
            </a:fld>
            <a:endParaRPr lang="en-US"/>
          </a:p>
        </p:txBody>
      </p:sp>
    </p:spTree>
    <p:extLst>
      <p:ext uri="{BB962C8B-B14F-4D97-AF65-F5344CB8AC3E}">
        <p14:creationId xmlns:p14="http://schemas.microsoft.com/office/powerpoint/2010/main" val="312022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9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660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93511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39964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8481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1690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6921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6097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00798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1301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5169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212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1750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6683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110534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478523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8700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576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452154798"/>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p:transition>
    <p:fade/>
  </p:transition>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AF304036-39E3-48EB-90A1-E9E4F96E0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5" name="Straight Connector 74">
              <a:extLst>
                <a:ext uri="{FF2B5EF4-FFF2-40B4-BE49-F238E27FC236}">
                  <a16:creationId xmlns:a16="http://schemas.microsoft.com/office/drawing/2014/main" id="{6C16B335-DFB3-42D0-8E8F-D5CE97681D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ADF6BEA-9B00-4A45-9502-ED57899CC6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3C266409-B21D-4344-A1A5-560B873D7D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BB481BB8-131B-4579-BDD2-179514FC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F8FCA078-92FC-42F0-99E5-8D9770B7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BC3DC7C3-BFB7-473B-9043-E67F576C0590}"/>
              </a:ext>
            </a:extLst>
          </p:cNvPr>
          <p:cNvSpPr txBox="1"/>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CAPSTONE PROJECT</a:t>
            </a:r>
            <a:br>
              <a:rPr lang="en-US" sz="3600" b="1" cap="all">
                <a:ln w="3175" cmpd="sng">
                  <a:noFill/>
                </a:ln>
                <a:latin typeface="+mj-lt"/>
                <a:ea typeface="+mj-ea"/>
                <a:cs typeface="+mj-cs"/>
              </a:rPr>
            </a:br>
            <a:r>
              <a:rPr lang="en-US" sz="3600" b="1" cap="all">
                <a:ln w="3175" cmpd="sng">
                  <a:noFill/>
                </a:ln>
                <a:latin typeface="+mj-lt"/>
                <a:ea typeface="+mj-ea"/>
                <a:cs typeface="+mj-cs"/>
              </a:rPr>
              <a:t>(LOAN DATA) </a:t>
            </a:r>
          </a:p>
        </p:txBody>
      </p:sp>
      <p:graphicFrame>
        <p:nvGraphicFramePr>
          <p:cNvPr id="59" name="TextBox 3">
            <a:extLst>
              <a:ext uri="{FF2B5EF4-FFF2-40B4-BE49-F238E27FC236}">
                <a16:creationId xmlns:a16="http://schemas.microsoft.com/office/drawing/2014/main" id="{BFA5A55E-5DC9-4C81-B7A8-2C9920AB06AF}"/>
              </a:ext>
            </a:extLst>
          </p:cNvPr>
          <p:cNvGraphicFramePr/>
          <p:nvPr>
            <p:extLst>
              <p:ext uri="{D42A27DB-BD31-4B8C-83A1-F6EECF244321}">
                <p14:modId xmlns:p14="http://schemas.microsoft.com/office/powerpoint/2010/main" val="977133813"/>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02448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9BF3-0B7D-4D6A-8469-A999E60C9444}"/>
              </a:ext>
            </a:extLst>
          </p:cNvPr>
          <p:cNvSpPr txBox="1"/>
          <p:nvPr/>
        </p:nvSpPr>
        <p:spPr>
          <a:xfrm>
            <a:off x="719080" y="165100"/>
            <a:ext cx="5613400" cy="2677656"/>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2. Next is, create serverless SQL pool from storage Gen 2</a:t>
            </a:r>
            <a:endParaRPr lang="en-US" sz="2400">
              <a:solidFill>
                <a:schemeClr val="bg1"/>
              </a:solidFill>
              <a:cs typeface="Calibri" panose="020F0502020204030204"/>
            </a:endParaRPr>
          </a:p>
          <a:p>
            <a:pPr marL="914400" lvl="1" indent="-457200">
              <a:buFont typeface="+mj-lt"/>
              <a:buAutoNum type="alphaLcParenR"/>
            </a:pPr>
            <a:r>
              <a:rPr lang="en-US" sz="2400">
                <a:solidFill>
                  <a:schemeClr val="bg1"/>
                </a:solidFill>
                <a:cs typeface="Calibri" panose="020F0502020204030204"/>
              </a:rPr>
              <a:t>Once the pool is created, we create three external data sources one for each data file.</a:t>
            </a:r>
          </a:p>
          <a:p>
            <a:pPr marL="914400" lvl="1" indent="-457200">
              <a:buFont typeface="+mj-lt"/>
              <a:buAutoNum type="alphaLcParenR"/>
            </a:pPr>
            <a:r>
              <a:rPr lang="en-US" sz="2400">
                <a:solidFill>
                  <a:schemeClr val="bg1"/>
                </a:solidFill>
                <a:cs typeface="Calibri" panose="020F0502020204030204"/>
              </a:rPr>
              <a:t>After this, three views have been built for each external data source.</a:t>
            </a:r>
          </a:p>
        </p:txBody>
      </p:sp>
      <p:pic>
        <p:nvPicPr>
          <p:cNvPr id="4" name="Picture 5">
            <a:extLst>
              <a:ext uri="{FF2B5EF4-FFF2-40B4-BE49-F238E27FC236}">
                <a16:creationId xmlns:a16="http://schemas.microsoft.com/office/drawing/2014/main" id="{9FB81933-88AD-406C-8EBD-88157B0C5C7D}"/>
              </a:ext>
            </a:extLst>
          </p:cNvPr>
          <p:cNvPicPr>
            <a:picLocks noChangeAspect="1"/>
          </p:cNvPicPr>
          <p:nvPr/>
        </p:nvPicPr>
        <p:blipFill>
          <a:blip r:embed="rId2"/>
          <a:stretch>
            <a:fillRect/>
          </a:stretch>
        </p:blipFill>
        <p:spPr>
          <a:xfrm>
            <a:off x="6962661" y="165100"/>
            <a:ext cx="4738821" cy="6457365"/>
          </a:xfrm>
          <a:prstGeom prst="rect">
            <a:avLst/>
          </a:prstGeom>
          <a:ln>
            <a:solidFill>
              <a:schemeClr val="tx2"/>
            </a:solidFill>
          </a:ln>
        </p:spPr>
      </p:pic>
      <p:pic>
        <p:nvPicPr>
          <p:cNvPr id="6" name="Picture 6" descr="Graphical user interface, application&#10;&#10;Description automatically generated">
            <a:extLst>
              <a:ext uri="{FF2B5EF4-FFF2-40B4-BE49-F238E27FC236}">
                <a16:creationId xmlns:a16="http://schemas.microsoft.com/office/drawing/2014/main" id="{BB57A147-94B1-4281-8474-8E951C8A11BE}"/>
              </a:ext>
            </a:extLst>
          </p:cNvPr>
          <p:cNvPicPr>
            <a:picLocks noChangeAspect="1"/>
          </p:cNvPicPr>
          <p:nvPr/>
        </p:nvPicPr>
        <p:blipFill>
          <a:blip r:embed="rId3"/>
          <a:stretch>
            <a:fillRect/>
          </a:stretch>
        </p:blipFill>
        <p:spPr>
          <a:xfrm>
            <a:off x="955560" y="2972595"/>
            <a:ext cx="5140440" cy="3649870"/>
          </a:xfrm>
          <a:prstGeom prst="rect">
            <a:avLst/>
          </a:prstGeom>
          <a:ln>
            <a:solidFill>
              <a:schemeClr val="tx2"/>
            </a:solidFill>
          </a:ln>
        </p:spPr>
      </p:pic>
    </p:spTree>
    <p:extLst>
      <p:ext uri="{BB962C8B-B14F-4D97-AF65-F5344CB8AC3E}">
        <p14:creationId xmlns:p14="http://schemas.microsoft.com/office/powerpoint/2010/main" val="11280444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ECCF7-0008-4523-87D9-023DB7FA7616}"/>
              </a:ext>
            </a:extLst>
          </p:cNvPr>
          <p:cNvSpPr txBox="1"/>
          <p:nvPr/>
        </p:nvSpPr>
        <p:spPr>
          <a:xfrm>
            <a:off x="177801" y="212318"/>
            <a:ext cx="5750804" cy="3785652"/>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chemeClr val="bg1"/>
                </a:solidFill>
                <a:cs typeface="Times"/>
              </a:rPr>
              <a:t>3. Created Linked service to Power BI</a:t>
            </a:r>
          </a:p>
          <a:p>
            <a:pPr marL="914400" lvl="1" indent="-457200" algn="just">
              <a:buFont typeface="+mj-lt"/>
              <a:buAutoNum type="alphaLcParenR"/>
            </a:pPr>
            <a:r>
              <a:rPr lang="en-US" sz="2400">
                <a:solidFill>
                  <a:schemeClr val="bg1"/>
                </a:solidFill>
                <a:ea typeface="+mn-lt"/>
                <a:cs typeface="+mn-lt"/>
              </a:rPr>
              <a:t>We took the serverless SQL end point and used that to connect Azure Synapse Storage with desktop Power Bi. </a:t>
            </a:r>
          </a:p>
          <a:p>
            <a:pPr marL="914400" lvl="1" indent="-457200" algn="just">
              <a:buFont typeface="+mj-lt"/>
              <a:buAutoNum type="alphaLcParenR"/>
            </a:pPr>
            <a:r>
              <a:rPr lang="en-US" sz="2400">
                <a:solidFill>
                  <a:schemeClr val="bg1"/>
                </a:solidFill>
                <a:cs typeface="Calibri"/>
              </a:rPr>
              <a:t>Received data from Azure Storage to desktop Power Bi, by selecting Get Data from Azure.</a:t>
            </a:r>
          </a:p>
          <a:p>
            <a:pPr marL="914400" lvl="1" indent="-457200" algn="just">
              <a:buFont typeface="+mj-lt"/>
              <a:buAutoNum type="alphaLcParenR"/>
            </a:pPr>
            <a:r>
              <a:rPr lang="en-US" sz="2400">
                <a:solidFill>
                  <a:schemeClr val="bg1"/>
                </a:solidFill>
                <a:cs typeface="Calibri"/>
              </a:rPr>
              <a:t>Once dataset is loaded, we will be able to see data in desktop Power Bi.</a:t>
            </a:r>
          </a:p>
        </p:txBody>
      </p:sp>
      <p:pic>
        <p:nvPicPr>
          <p:cNvPr id="4" name="Picture 4" descr="Graphical user interface, text, application, email&#10;&#10;Description automatically generated">
            <a:extLst>
              <a:ext uri="{FF2B5EF4-FFF2-40B4-BE49-F238E27FC236}">
                <a16:creationId xmlns:a16="http://schemas.microsoft.com/office/drawing/2014/main" id="{9D209823-72EA-4081-A0C4-C0B05256535C}"/>
              </a:ext>
            </a:extLst>
          </p:cNvPr>
          <p:cNvPicPr>
            <a:picLocks noChangeAspect="1"/>
          </p:cNvPicPr>
          <p:nvPr/>
        </p:nvPicPr>
        <p:blipFill>
          <a:blip r:embed="rId2"/>
          <a:stretch>
            <a:fillRect/>
          </a:stretch>
        </p:blipFill>
        <p:spPr>
          <a:xfrm>
            <a:off x="177801" y="4236061"/>
            <a:ext cx="5750804" cy="2153722"/>
          </a:xfrm>
          <a:prstGeom prst="rect">
            <a:avLst/>
          </a:prstGeom>
          <a:ln>
            <a:solidFill>
              <a:schemeClr val="tx2"/>
            </a:solidFill>
          </a:ln>
        </p:spPr>
      </p:pic>
      <p:pic>
        <p:nvPicPr>
          <p:cNvPr id="7" name="Picture 6">
            <a:extLst>
              <a:ext uri="{FF2B5EF4-FFF2-40B4-BE49-F238E27FC236}">
                <a16:creationId xmlns:a16="http://schemas.microsoft.com/office/drawing/2014/main" id="{A5E1BD16-3B0A-4D7B-9D7C-28DE5BAD7D90}"/>
              </a:ext>
            </a:extLst>
          </p:cNvPr>
          <p:cNvPicPr>
            <a:picLocks noChangeAspect="1"/>
          </p:cNvPicPr>
          <p:nvPr/>
        </p:nvPicPr>
        <p:blipFill>
          <a:blip r:embed="rId3"/>
          <a:stretch>
            <a:fillRect/>
          </a:stretch>
        </p:blipFill>
        <p:spPr>
          <a:xfrm>
            <a:off x="6286960" y="405114"/>
            <a:ext cx="4829060" cy="2824317"/>
          </a:xfrm>
          <a:prstGeom prst="rect">
            <a:avLst/>
          </a:prstGeom>
        </p:spPr>
      </p:pic>
      <p:pic>
        <p:nvPicPr>
          <p:cNvPr id="9" name="Picture 8">
            <a:extLst>
              <a:ext uri="{FF2B5EF4-FFF2-40B4-BE49-F238E27FC236}">
                <a16:creationId xmlns:a16="http://schemas.microsoft.com/office/drawing/2014/main" id="{66B3E49A-EFF2-465C-9867-6F2AF0FE7C0A}"/>
              </a:ext>
            </a:extLst>
          </p:cNvPr>
          <p:cNvPicPr>
            <a:picLocks noChangeAspect="1"/>
          </p:cNvPicPr>
          <p:nvPr/>
        </p:nvPicPr>
        <p:blipFill>
          <a:blip r:embed="rId4"/>
          <a:stretch>
            <a:fillRect/>
          </a:stretch>
        </p:blipFill>
        <p:spPr>
          <a:xfrm>
            <a:off x="6286960" y="3500682"/>
            <a:ext cx="4597705" cy="3024001"/>
          </a:xfrm>
          <a:prstGeom prst="rect">
            <a:avLst/>
          </a:prstGeom>
        </p:spPr>
      </p:pic>
      <p:sp>
        <p:nvSpPr>
          <p:cNvPr id="10" name="TextBox 9">
            <a:extLst>
              <a:ext uri="{FF2B5EF4-FFF2-40B4-BE49-F238E27FC236}">
                <a16:creationId xmlns:a16="http://schemas.microsoft.com/office/drawing/2014/main" id="{24BF7BEA-79FD-4E80-AF6A-943D7FB7D652}"/>
              </a:ext>
            </a:extLst>
          </p:cNvPr>
          <p:cNvSpPr txBox="1"/>
          <p:nvPr/>
        </p:nvSpPr>
        <p:spPr>
          <a:xfrm>
            <a:off x="6096000" y="212318"/>
            <a:ext cx="5486400" cy="3178195"/>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1" name="TextBox 10">
            <a:extLst>
              <a:ext uri="{FF2B5EF4-FFF2-40B4-BE49-F238E27FC236}">
                <a16:creationId xmlns:a16="http://schemas.microsoft.com/office/drawing/2014/main" id="{2694D59A-04B4-49AC-8DCC-792AC0825386}"/>
              </a:ext>
            </a:extLst>
          </p:cNvPr>
          <p:cNvSpPr txBox="1"/>
          <p:nvPr/>
        </p:nvSpPr>
        <p:spPr>
          <a:xfrm>
            <a:off x="6095999" y="3500682"/>
            <a:ext cx="5486399" cy="3153020"/>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26610633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535C3-6A22-4744-A80B-D67F7E39ACDD}"/>
              </a:ext>
            </a:extLst>
          </p:cNvPr>
          <p:cNvSpPr txBox="1"/>
          <p:nvPr/>
        </p:nvSpPr>
        <p:spPr>
          <a:xfrm>
            <a:off x="177715" y="58846"/>
            <a:ext cx="11766014" cy="6740307"/>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chemeClr val="bg1"/>
                </a:solidFill>
                <a:cs typeface="Times"/>
              </a:rPr>
              <a:t>4. Performed various analytics (tasks) given in task 2.3</a:t>
            </a:r>
          </a:p>
          <a:p>
            <a:pPr algn="just"/>
            <a:r>
              <a:rPr lang="en-US" sz="2400">
                <a:solidFill>
                  <a:schemeClr val="bg1"/>
                </a:solidFill>
                <a:cs typeface="Times"/>
              </a:rPr>
              <a:t>Tasks given in 2.3 are:</a:t>
            </a:r>
          </a:p>
          <a:p>
            <a:pPr algn="just"/>
            <a:endParaRPr lang="en-US" sz="2400">
              <a:solidFill>
                <a:schemeClr val="bg1"/>
              </a:solidFill>
              <a:cs typeface="Times"/>
            </a:endParaRPr>
          </a:p>
          <a:p>
            <a:pPr algn="just"/>
            <a:r>
              <a:rPr lang="en-US" sz="2400">
                <a:solidFill>
                  <a:schemeClr val="bg1"/>
                </a:solidFill>
                <a:cs typeface="Calibri"/>
              </a:rPr>
              <a:t>  	What were the total enquiries done?</a:t>
            </a:r>
          </a:p>
          <a:p>
            <a:pPr marL="914400" lvl="1" indent="-457200" algn="just">
              <a:buFont typeface="+mj-lt"/>
              <a:buAutoNum type="alphaLcParenR"/>
            </a:pPr>
            <a:endParaRPr lang="en-US" sz="2400">
              <a:solidFill>
                <a:schemeClr val="bg1"/>
              </a:solidFill>
              <a:cs typeface="Calibri"/>
            </a:endParaRPr>
          </a:p>
          <a:p>
            <a:pPr lvl="1" algn="just"/>
            <a:endParaRPr lang="en-US" sz="2400">
              <a:solidFill>
                <a:schemeClr val="bg1"/>
              </a:solidFill>
              <a:cs typeface="Calibri"/>
            </a:endParaRPr>
          </a:p>
          <a:p>
            <a:pPr marL="914400" lvl="1" indent="-457200" algn="just">
              <a:buFont typeface="+mj-lt"/>
              <a:buAutoNum type="alphaLcParenR"/>
            </a:pPr>
            <a:endParaRPr lang="en-US" sz="2400">
              <a:solidFill>
                <a:schemeClr val="bg1"/>
              </a:solidFill>
              <a:cs typeface="Calibri"/>
            </a:endParaRPr>
          </a:p>
          <a:p>
            <a:pPr marL="914400" lvl="1" indent="-457200" algn="just">
              <a:buFont typeface="+mj-lt"/>
              <a:buAutoNum type="alphaLcParenR"/>
            </a:pPr>
            <a:endParaRPr lang="en-US" sz="2400">
              <a:solidFill>
                <a:schemeClr val="bg1"/>
              </a:solidFill>
              <a:cs typeface="Calibri"/>
            </a:endParaRPr>
          </a:p>
          <a:p>
            <a:pPr lvl="1" algn="just"/>
            <a:r>
              <a:rPr lang="en-US" sz="2400">
                <a:solidFill>
                  <a:schemeClr val="bg1"/>
                </a:solidFill>
                <a:cs typeface="Calibri"/>
              </a:rPr>
              <a:t> 	What is the average asset cost 				What is the average loan default </a:t>
            </a:r>
          </a:p>
          <a:p>
            <a:pPr lvl="1" algn="just"/>
            <a:r>
              <a:rPr lang="en-US" sz="2400">
                <a:solidFill>
                  <a:schemeClr val="bg1"/>
                </a:solidFill>
                <a:cs typeface="Calibri"/>
              </a:rPr>
              <a:t>	  for each employment type? 							for each driving flag?</a:t>
            </a:r>
          </a:p>
          <a:p>
            <a:pPr marL="914400" lvl="1" indent="-457200" algn="just">
              <a:buFont typeface="+mj-lt"/>
              <a:buAutoNum type="alphaLcParenR"/>
            </a:pPr>
            <a:endParaRPr lang="en-US" sz="2400">
              <a:solidFill>
                <a:schemeClr val="bg1"/>
              </a:solidFill>
              <a:cs typeface="Calibri"/>
            </a:endParaRPr>
          </a:p>
          <a:p>
            <a:pPr marL="914400" lvl="1" indent="-457200" algn="just">
              <a:buFont typeface="+mj-lt"/>
              <a:buAutoNum type="alphaLcParenR"/>
            </a:pPr>
            <a:endParaRPr lang="en-US" sz="2400">
              <a:solidFill>
                <a:schemeClr val="bg1"/>
              </a:solidFill>
              <a:cs typeface="Calibri"/>
            </a:endParaRPr>
          </a:p>
          <a:p>
            <a:pPr marL="914400" lvl="1" indent="-457200" algn="just">
              <a:buFont typeface="+mj-lt"/>
              <a:buAutoNum type="alphaLcParenR"/>
            </a:pPr>
            <a:endParaRPr lang="en-US" sz="2400">
              <a:solidFill>
                <a:schemeClr val="bg1"/>
              </a:solidFill>
              <a:cs typeface="Calibri"/>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p:txBody>
      </p:sp>
      <p:pic>
        <p:nvPicPr>
          <p:cNvPr id="6" name="Picture 5">
            <a:extLst>
              <a:ext uri="{FF2B5EF4-FFF2-40B4-BE49-F238E27FC236}">
                <a16:creationId xmlns:a16="http://schemas.microsoft.com/office/drawing/2014/main" id="{92ED9B82-DF06-47C9-A777-923189FEA64C}"/>
              </a:ext>
            </a:extLst>
          </p:cNvPr>
          <p:cNvPicPr>
            <a:picLocks noChangeAspect="1"/>
          </p:cNvPicPr>
          <p:nvPr/>
        </p:nvPicPr>
        <p:blipFill>
          <a:blip r:embed="rId2"/>
          <a:stretch>
            <a:fillRect/>
          </a:stretch>
        </p:blipFill>
        <p:spPr>
          <a:xfrm>
            <a:off x="1826906" y="1653816"/>
            <a:ext cx="2219325" cy="1171575"/>
          </a:xfrm>
          <a:prstGeom prst="rect">
            <a:avLst/>
          </a:prstGeom>
        </p:spPr>
      </p:pic>
      <p:pic>
        <p:nvPicPr>
          <p:cNvPr id="7" name="Picture 6">
            <a:extLst>
              <a:ext uri="{FF2B5EF4-FFF2-40B4-BE49-F238E27FC236}">
                <a16:creationId xmlns:a16="http://schemas.microsoft.com/office/drawing/2014/main" id="{B47B733C-8CDF-4D21-A8C2-99D42880D0F6}"/>
              </a:ext>
            </a:extLst>
          </p:cNvPr>
          <p:cNvPicPr>
            <a:picLocks noChangeAspect="1"/>
          </p:cNvPicPr>
          <p:nvPr/>
        </p:nvPicPr>
        <p:blipFill>
          <a:blip r:embed="rId3"/>
          <a:stretch>
            <a:fillRect/>
          </a:stretch>
        </p:blipFill>
        <p:spPr>
          <a:xfrm>
            <a:off x="7373746" y="1514445"/>
            <a:ext cx="1958050" cy="1107570"/>
          </a:xfrm>
          <a:prstGeom prst="rect">
            <a:avLst/>
          </a:prstGeom>
        </p:spPr>
      </p:pic>
      <p:pic>
        <p:nvPicPr>
          <p:cNvPr id="9" name="Picture 8">
            <a:extLst>
              <a:ext uri="{FF2B5EF4-FFF2-40B4-BE49-F238E27FC236}">
                <a16:creationId xmlns:a16="http://schemas.microsoft.com/office/drawing/2014/main" id="{E9057B10-CF3E-466E-8357-3742FC895686}"/>
              </a:ext>
            </a:extLst>
          </p:cNvPr>
          <p:cNvPicPr>
            <a:picLocks noChangeAspect="1"/>
          </p:cNvPicPr>
          <p:nvPr/>
        </p:nvPicPr>
        <p:blipFill>
          <a:blip r:embed="rId4"/>
          <a:stretch>
            <a:fillRect/>
          </a:stretch>
        </p:blipFill>
        <p:spPr>
          <a:xfrm>
            <a:off x="1443853" y="3782199"/>
            <a:ext cx="3048157" cy="1181161"/>
          </a:xfrm>
          <a:prstGeom prst="rect">
            <a:avLst/>
          </a:prstGeom>
        </p:spPr>
      </p:pic>
      <p:sp>
        <p:nvSpPr>
          <p:cNvPr id="10" name="TextBox 9">
            <a:extLst>
              <a:ext uri="{FF2B5EF4-FFF2-40B4-BE49-F238E27FC236}">
                <a16:creationId xmlns:a16="http://schemas.microsoft.com/office/drawing/2014/main" id="{0495F329-BA1F-446D-A197-13E430D63872}"/>
              </a:ext>
            </a:extLst>
          </p:cNvPr>
          <p:cNvSpPr txBox="1"/>
          <p:nvPr/>
        </p:nvSpPr>
        <p:spPr>
          <a:xfrm>
            <a:off x="340409" y="1172850"/>
            <a:ext cx="5255046" cy="1569659"/>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1" name="TextBox 10">
            <a:extLst>
              <a:ext uri="{FF2B5EF4-FFF2-40B4-BE49-F238E27FC236}">
                <a16:creationId xmlns:a16="http://schemas.microsoft.com/office/drawing/2014/main" id="{0B567B03-CB06-45BA-8446-B00326FC61F0}"/>
              </a:ext>
            </a:extLst>
          </p:cNvPr>
          <p:cNvSpPr txBox="1"/>
          <p:nvPr/>
        </p:nvSpPr>
        <p:spPr>
          <a:xfrm>
            <a:off x="6060722" y="1172850"/>
            <a:ext cx="5453350" cy="1569660"/>
          </a:xfrm>
          <a:prstGeom prst="rect">
            <a:avLst/>
          </a:prstGeom>
          <a:noFill/>
          <a:ln>
            <a:solidFill>
              <a:schemeClr val="bg2">
                <a:lumMod val="60000"/>
                <a:lumOff val="40000"/>
              </a:schemeClr>
            </a:solidFill>
          </a:ln>
        </p:spPr>
        <p:txBody>
          <a:bodyPr wrap="square" rtlCol="0">
            <a:spAutoFit/>
          </a:bodyPr>
          <a:lstStyle/>
          <a:p>
            <a:pPr lvl="1" algn="just"/>
            <a:r>
              <a:rPr lang="en-US" sz="2400">
                <a:solidFill>
                  <a:schemeClr val="bg1"/>
                </a:solidFill>
                <a:cs typeface="Calibri"/>
              </a:rPr>
              <a:t>What was the maximum asset cost?</a:t>
            </a:r>
          </a:p>
          <a:p>
            <a:pPr marL="914400" lvl="1" indent="-457200" algn="just">
              <a:buFont typeface="+mj-lt"/>
              <a:buAutoNum type="alphaLcParenR"/>
            </a:pPr>
            <a:endParaRPr lang="en-US">
              <a:solidFill>
                <a:schemeClr val="bg1"/>
              </a:solidFill>
              <a:cs typeface="Calibri"/>
            </a:endParaRPr>
          </a:p>
          <a:p>
            <a:pPr marL="914400" lvl="1" indent="-457200" algn="just">
              <a:buFont typeface="+mj-lt"/>
              <a:buAutoNum type="alphaLcParenR"/>
            </a:pPr>
            <a:endParaRPr lang="en-US" sz="1800">
              <a:solidFill>
                <a:schemeClr val="bg1"/>
              </a:solidFill>
              <a:cs typeface="Calibri"/>
            </a:endParaRPr>
          </a:p>
          <a:p>
            <a:pPr marL="914400" lvl="1" indent="-457200" algn="just">
              <a:buFont typeface="+mj-lt"/>
              <a:buAutoNum type="alphaLcParenR"/>
            </a:pPr>
            <a:endParaRPr lang="en-US">
              <a:solidFill>
                <a:schemeClr val="bg1"/>
              </a:solidFill>
              <a:cs typeface="Calibri"/>
            </a:endParaRPr>
          </a:p>
          <a:p>
            <a:pPr marL="914400" lvl="1" indent="-457200" algn="just">
              <a:buFont typeface="+mj-lt"/>
              <a:buAutoNum type="alphaLcParenR"/>
            </a:pPr>
            <a:endParaRPr lang="en-US" sz="1800">
              <a:solidFill>
                <a:schemeClr val="bg1"/>
              </a:solidFill>
              <a:cs typeface="Calibri"/>
            </a:endParaRPr>
          </a:p>
        </p:txBody>
      </p:sp>
      <p:sp>
        <p:nvSpPr>
          <p:cNvPr id="12" name="TextBox 11">
            <a:extLst>
              <a:ext uri="{FF2B5EF4-FFF2-40B4-BE49-F238E27FC236}">
                <a16:creationId xmlns:a16="http://schemas.microsoft.com/office/drawing/2014/main" id="{8C84B54D-BD5E-488B-93D8-988D84942C5B}"/>
              </a:ext>
            </a:extLst>
          </p:cNvPr>
          <p:cNvSpPr txBox="1"/>
          <p:nvPr/>
        </p:nvSpPr>
        <p:spPr>
          <a:xfrm>
            <a:off x="355820" y="2972019"/>
            <a:ext cx="5255046" cy="2121182"/>
          </a:xfrm>
          <a:prstGeom prst="rect">
            <a:avLst/>
          </a:prstGeom>
          <a:noFill/>
          <a:ln>
            <a:solidFill>
              <a:schemeClr val="bg2">
                <a:lumMod val="60000"/>
                <a:lumOff val="40000"/>
              </a:schemeClr>
            </a:solidFill>
          </a:ln>
        </p:spPr>
        <p:txBody>
          <a:bodyPr wrap="square" rtlCol="0">
            <a:spAutoFit/>
          </a:bodyPr>
          <a:lstStyle/>
          <a:p>
            <a:pPr algn="l"/>
            <a:endParaRPr lang="en-US"/>
          </a:p>
        </p:txBody>
      </p:sp>
      <p:pic>
        <p:nvPicPr>
          <p:cNvPr id="15" name="Picture 14">
            <a:extLst>
              <a:ext uri="{FF2B5EF4-FFF2-40B4-BE49-F238E27FC236}">
                <a16:creationId xmlns:a16="http://schemas.microsoft.com/office/drawing/2014/main" id="{DB71457C-D859-4B38-8192-FB8B7AD36D9E}"/>
              </a:ext>
            </a:extLst>
          </p:cNvPr>
          <p:cNvPicPr>
            <a:picLocks noChangeAspect="1"/>
          </p:cNvPicPr>
          <p:nvPr/>
        </p:nvPicPr>
        <p:blipFill>
          <a:blip r:embed="rId5"/>
          <a:stretch>
            <a:fillRect/>
          </a:stretch>
        </p:blipFill>
        <p:spPr>
          <a:xfrm>
            <a:off x="6456145" y="3782199"/>
            <a:ext cx="5009796" cy="2532792"/>
          </a:xfrm>
          <a:prstGeom prst="rect">
            <a:avLst/>
          </a:prstGeom>
        </p:spPr>
      </p:pic>
      <p:sp>
        <p:nvSpPr>
          <p:cNvPr id="2" name="TextBox 1">
            <a:extLst>
              <a:ext uri="{FF2B5EF4-FFF2-40B4-BE49-F238E27FC236}">
                <a16:creationId xmlns:a16="http://schemas.microsoft.com/office/drawing/2014/main" id="{A6DA0EEB-69DD-448C-AEE3-D19146F5ECED}"/>
              </a:ext>
            </a:extLst>
          </p:cNvPr>
          <p:cNvSpPr txBox="1"/>
          <p:nvPr/>
        </p:nvSpPr>
        <p:spPr>
          <a:xfrm>
            <a:off x="6048259" y="2963610"/>
            <a:ext cx="5465814" cy="3635494"/>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4264533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535C3-6A22-4744-A80B-D67F7E39ACDD}"/>
              </a:ext>
            </a:extLst>
          </p:cNvPr>
          <p:cNvSpPr txBox="1"/>
          <p:nvPr/>
        </p:nvSpPr>
        <p:spPr>
          <a:xfrm>
            <a:off x="209321" y="243512"/>
            <a:ext cx="11611777" cy="6370975"/>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endParaRPr lang="en-US" sz="2400">
              <a:solidFill>
                <a:schemeClr val="bg1"/>
              </a:solidFill>
              <a:ea typeface="+mn-lt"/>
              <a:cs typeface="+mn-lt"/>
            </a:endParaRPr>
          </a:p>
          <a:p>
            <a:pPr lvl="1" algn="just"/>
            <a:r>
              <a:rPr lang="en-US" sz="2400">
                <a:solidFill>
                  <a:schemeClr val="bg1"/>
                </a:solidFill>
                <a:ea typeface="+mn-lt"/>
                <a:cs typeface="+mn-lt"/>
              </a:rPr>
              <a:t>Display to Key Influencer Visual.</a:t>
            </a: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cs typeface="Calibri"/>
            </a:endParaRPr>
          </a:p>
          <a:p>
            <a:pPr lvl="1" algn="just"/>
            <a:endParaRPr lang="en-US" sz="2400">
              <a:solidFill>
                <a:schemeClr val="bg1"/>
              </a:solidFill>
              <a:ea typeface="+mn-lt"/>
              <a:cs typeface="+mn-lt"/>
            </a:endParaRPr>
          </a:p>
          <a:p>
            <a:pPr lvl="1" algn="just"/>
            <a:r>
              <a:rPr lang="en-US" sz="2400">
                <a:solidFill>
                  <a:schemeClr val="bg1"/>
                </a:solidFill>
                <a:ea typeface="+mn-lt"/>
                <a:cs typeface="+mn-lt"/>
              </a:rPr>
              <a:t>						Display a Decomposition Tree for the data.</a:t>
            </a: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a:p>
            <a:pPr lvl="1" algn="just"/>
            <a:endParaRPr lang="en-US" sz="2400">
              <a:solidFill>
                <a:schemeClr val="bg1"/>
              </a:solidFill>
              <a:ea typeface="+mn-lt"/>
              <a:cs typeface="+mn-lt"/>
            </a:endParaRPr>
          </a:p>
        </p:txBody>
      </p:sp>
      <p:pic>
        <p:nvPicPr>
          <p:cNvPr id="17" name="Picture 16">
            <a:extLst>
              <a:ext uri="{FF2B5EF4-FFF2-40B4-BE49-F238E27FC236}">
                <a16:creationId xmlns:a16="http://schemas.microsoft.com/office/drawing/2014/main" id="{AB7184E6-EF53-4E38-8999-F33CCF97026B}"/>
              </a:ext>
            </a:extLst>
          </p:cNvPr>
          <p:cNvPicPr>
            <a:picLocks noChangeAspect="1"/>
          </p:cNvPicPr>
          <p:nvPr/>
        </p:nvPicPr>
        <p:blipFill>
          <a:blip r:embed="rId2"/>
          <a:stretch>
            <a:fillRect/>
          </a:stretch>
        </p:blipFill>
        <p:spPr>
          <a:xfrm>
            <a:off x="820980" y="1084783"/>
            <a:ext cx="5436601" cy="2493436"/>
          </a:xfrm>
          <a:prstGeom prst="rect">
            <a:avLst/>
          </a:prstGeom>
        </p:spPr>
      </p:pic>
      <p:sp>
        <p:nvSpPr>
          <p:cNvPr id="18" name="TextBox 17">
            <a:extLst>
              <a:ext uri="{FF2B5EF4-FFF2-40B4-BE49-F238E27FC236}">
                <a16:creationId xmlns:a16="http://schemas.microsoft.com/office/drawing/2014/main" id="{8994F644-F274-468B-82BC-08052A551CFB}"/>
              </a:ext>
            </a:extLst>
          </p:cNvPr>
          <p:cNvSpPr txBox="1"/>
          <p:nvPr/>
        </p:nvSpPr>
        <p:spPr>
          <a:xfrm>
            <a:off x="517793" y="664148"/>
            <a:ext cx="5578207" cy="2914071"/>
          </a:xfrm>
          <a:prstGeom prst="rect">
            <a:avLst/>
          </a:prstGeom>
          <a:noFill/>
          <a:ln>
            <a:solidFill>
              <a:schemeClr val="bg2">
                <a:lumMod val="60000"/>
                <a:lumOff val="40000"/>
              </a:schemeClr>
            </a:solidFill>
          </a:ln>
        </p:spPr>
        <p:txBody>
          <a:bodyPr wrap="square" rtlCol="0">
            <a:spAutoFit/>
          </a:bodyPr>
          <a:lstStyle/>
          <a:p>
            <a:pPr algn="l"/>
            <a:endParaRPr lang="en-US"/>
          </a:p>
        </p:txBody>
      </p:sp>
      <p:pic>
        <p:nvPicPr>
          <p:cNvPr id="20" name="Picture 19">
            <a:extLst>
              <a:ext uri="{FF2B5EF4-FFF2-40B4-BE49-F238E27FC236}">
                <a16:creationId xmlns:a16="http://schemas.microsoft.com/office/drawing/2014/main" id="{C94E2D95-E7C8-44BB-AE06-22AB64991894}"/>
              </a:ext>
            </a:extLst>
          </p:cNvPr>
          <p:cNvPicPr>
            <a:picLocks noChangeAspect="1"/>
          </p:cNvPicPr>
          <p:nvPr/>
        </p:nvPicPr>
        <p:blipFill>
          <a:blip r:embed="rId3"/>
          <a:stretch>
            <a:fillRect/>
          </a:stretch>
        </p:blipFill>
        <p:spPr>
          <a:xfrm>
            <a:off x="7467804" y="1389474"/>
            <a:ext cx="2843984" cy="1922250"/>
          </a:xfrm>
          <a:prstGeom prst="rect">
            <a:avLst/>
          </a:prstGeom>
        </p:spPr>
      </p:pic>
      <p:sp>
        <p:nvSpPr>
          <p:cNvPr id="23" name="TextBox 22">
            <a:extLst>
              <a:ext uri="{FF2B5EF4-FFF2-40B4-BE49-F238E27FC236}">
                <a16:creationId xmlns:a16="http://schemas.microsoft.com/office/drawing/2014/main" id="{E95B678F-025B-4F96-8DA6-0090E3041B5B}"/>
              </a:ext>
            </a:extLst>
          </p:cNvPr>
          <p:cNvSpPr txBox="1"/>
          <p:nvPr/>
        </p:nvSpPr>
        <p:spPr>
          <a:xfrm>
            <a:off x="6526687" y="664148"/>
            <a:ext cx="5025305" cy="3046988"/>
          </a:xfrm>
          <a:prstGeom prst="rect">
            <a:avLst/>
          </a:prstGeom>
          <a:noFill/>
          <a:ln>
            <a:solidFill>
              <a:schemeClr val="bg2">
                <a:lumMod val="60000"/>
                <a:lumOff val="40000"/>
              </a:schemeClr>
            </a:solidFill>
          </a:ln>
        </p:spPr>
        <p:txBody>
          <a:bodyPr wrap="square" rtlCol="0">
            <a:spAutoFit/>
          </a:bodyPr>
          <a:lstStyle/>
          <a:p>
            <a:pPr algn="l"/>
            <a:r>
              <a:rPr lang="en-US" sz="2400">
                <a:solidFill>
                  <a:schemeClr val="bg1"/>
                </a:solidFill>
              </a:rPr>
              <a:t>Display loan default by employment type.</a:t>
            </a:r>
          </a:p>
          <a:p>
            <a:pPr algn="l"/>
            <a:endParaRPr lang="en-US" sz="2400">
              <a:solidFill>
                <a:schemeClr val="bg1"/>
              </a:solidFill>
            </a:endParaRPr>
          </a:p>
          <a:p>
            <a:pPr algn="l"/>
            <a:endParaRPr lang="en-US" sz="2400">
              <a:solidFill>
                <a:schemeClr val="bg1"/>
              </a:solidFill>
            </a:endParaRPr>
          </a:p>
          <a:p>
            <a:pPr algn="l"/>
            <a:endParaRPr lang="en-US" sz="2400">
              <a:solidFill>
                <a:schemeClr val="bg1"/>
              </a:solidFill>
            </a:endParaRPr>
          </a:p>
          <a:p>
            <a:pPr algn="l"/>
            <a:endParaRPr lang="en-US" sz="2400">
              <a:solidFill>
                <a:schemeClr val="bg1"/>
              </a:solidFill>
            </a:endParaRPr>
          </a:p>
          <a:p>
            <a:pPr algn="l"/>
            <a:endParaRPr lang="en-US" sz="2400">
              <a:solidFill>
                <a:schemeClr val="bg1"/>
              </a:solidFill>
            </a:endParaRPr>
          </a:p>
          <a:p>
            <a:pPr algn="l"/>
            <a:endParaRPr lang="en-US" sz="2400">
              <a:solidFill>
                <a:schemeClr val="bg1"/>
              </a:solidFill>
            </a:endParaRPr>
          </a:p>
        </p:txBody>
      </p:sp>
      <p:pic>
        <p:nvPicPr>
          <p:cNvPr id="28" name="Picture 27">
            <a:extLst>
              <a:ext uri="{FF2B5EF4-FFF2-40B4-BE49-F238E27FC236}">
                <a16:creationId xmlns:a16="http://schemas.microsoft.com/office/drawing/2014/main" id="{A54030AC-FA5E-4DCD-BF36-B42B48804347}"/>
              </a:ext>
            </a:extLst>
          </p:cNvPr>
          <p:cNvPicPr>
            <a:picLocks noChangeAspect="1"/>
          </p:cNvPicPr>
          <p:nvPr/>
        </p:nvPicPr>
        <p:blipFill>
          <a:blip r:embed="rId4"/>
          <a:stretch>
            <a:fillRect/>
          </a:stretch>
        </p:blipFill>
        <p:spPr>
          <a:xfrm>
            <a:off x="1311007" y="4283749"/>
            <a:ext cx="9441456" cy="1910103"/>
          </a:xfrm>
          <a:prstGeom prst="rect">
            <a:avLst/>
          </a:prstGeom>
        </p:spPr>
      </p:pic>
      <p:sp>
        <p:nvSpPr>
          <p:cNvPr id="30" name="TextBox 29">
            <a:extLst>
              <a:ext uri="{FF2B5EF4-FFF2-40B4-BE49-F238E27FC236}">
                <a16:creationId xmlns:a16="http://schemas.microsoft.com/office/drawing/2014/main" id="{C5ED159A-739F-4900-BD00-E4F9CCDFA4FC}"/>
              </a:ext>
            </a:extLst>
          </p:cNvPr>
          <p:cNvSpPr txBox="1"/>
          <p:nvPr/>
        </p:nvSpPr>
        <p:spPr>
          <a:xfrm>
            <a:off x="820980" y="3916093"/>
            <a:ext cx="10328090" cy="2493436"/>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3948557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7C814D-FB15-418A-9DF5-ABD2BDD3F967}"/>
              </a:ext>
            </a:extLst>
          </p:cNvPr>
          <p:cNvCxnSpPr>
            <a:cxnSpLocks/>
          </p:cNvCxnSpPr>
          <p:nvPr/>
        </p:nvCxnSpPr>
        <p:spPr>
          <a:xfrm>
            <a:off x="218345" y="662383"/>
            <a:ext cx="11755309" cy="0"/>
          </a:xfrm>
          <a:prstGeom prst="line">
            <a:avLst/>
          </a:prstGeom>
          <a:ln w="19050" cmpd="dbl">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79AA231-AAE1-4DBE-8FCC-C8E02D0F0C57}"/>
              </a:ext>
            </a:extLst>
          </p:cNvPr>
          <p:cNvSpPr txBox="1"/>
          <p:nvPr/>
        </p:nvSpPr>
        <p:spPr>
          <a:xfrm>
            <a:off x="3416300" y="76200"/>
            <a:ext cx="6070600" cy="523220"/>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3.3 Deployment of Model using Flask</a:t>
            </a:r>
            <a:endParaRPr lang="en-US" sz="2800" b="1">
              <a:solidFill>
                <a:schemeClr val="bg1"/>
              </a:solidFill>
              <a:cs typeface="Calibri"/>
            </a:endParaRPr>
          </a:p>
        </p:txBody>
      </p:sp>
      <p:pic>
        <p:nvPicPr>
          <p:cNvPr id="5" name="Picture 4">
            <a:extLst>
              <a:ext uri="{FF2B5EF4-FFF2-40B4-BE49-F238E27FC236}">
                <a16:creationId xmlns:a16="http://schemas.microsoft.com/office/drawing/2014/main" id="{7A46866C-90FE-469B-9C2C-F2A431A28D02}"/>
              </a:ext>
            </a:extLst>
          </p:cNvPr>
          <p:cNvPicPr>
            <a:picLocks noChangeAspect="1"/>
          </p:cNvPicPr>
          <p:nvPr/>
        </p:nvPicPr>
        <p:blipFill>
          <a:blip r:embed="rId2"/>
          <a:stretch>
            <a:fillRect/>
          </a:stretch>
        </p:blipFill>
        <p:spPr>
          <a:xfrm>
            <a:off x="329800" y="1505283"/>
            <a:ext cx="4540942" cy="1558066"/>
          </a:xfrm>
          <a:prstGeom prst="rect">
            <a:avLst/>
          </a:prstGeom>
        </p:spPr>
      </p:pic>
      <p:pic>
        <p:nvPicPr>
          <p:cNvPr id="11" name="Picture 10">
            <a:extLst>
              <a:ext uri="{FF2B5EF4-FFF2-40B4-BE49-F238E27FC236}">
                <a16:creationId xmlns:a16="http://schemas.microsoft.com/office/drawing/2014/main" id="{19ABC04E-BF34-49D5-A528-5AA61030B90F}"/>
              </a:ext>
            </a:extLst>
          </p:cNvPr>
          <p:cNvPicPr>
            <a:picLocks noChangeAspect="1"/>
          </p:cNvPicPr>
          <p:nvPr/>
        </p:nvPicPr>
        <p:blipFill>
          <a:blip r:embed="rId3"/>
          <a:stretch>
            <a:fillRect/>
          </a:stretch>
        </p:blipFill>
        <p:spPr>
          <a:xfrm>
            <a:off x="4904084" y="4279972"/>
            <a:ext cx="6591639" cy="1447874"/>
          </a:xfrm>
          <a:prstGeom prst="rect">
            <a:avLst/>
          </a:prstGeom>
        </p:spPr>
      </p:pic>
      <p:sp>
        <p:nvSpPr>
          <p:cNvPr id="16" name="TextBox 15">
            <a:extLst>
              <a:ext uri="{FF2B5EF4-FFF2-40B4-BE49-F238E27FC236}">
                <a16:creationId xmlns:a16="http://schemas.microsoft.com/office/drawing/2014/main" id="{8C7C7075-9995-48CA-83F4-2C334CB964EB}"/>
              </a:ext>
            </a:extLst>
          </p:cNvPr>
          <p:cNvSpPr txBox="1"/>
          <p:nvPr/>
        </p:nvSpPr>
        <p:spPr>
          <a:xfrm>
            <a:off x="417936" y="1130154"/>
            <a:ext cx="4540942" cy="2308324"/>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Logistic Regression Model</a:t>
            </a:r>
          </a:p>
          <a:p>
            <a:pPr algn="l"/>
            <a:endParaRPr lang="en-US">
              <a:solidFill>
                <a:schemeClr val="bg1"/>
              </a:solidFill>
            </a:endParaRPr>
          </a:p>
          <a:p>
            <a:pPr algn="l"/>
            <a:endParaRPr lang="en-US">
              <a:solidFill>
                <a:schemeClr val="bg1"/>
              </a:solidFill>
            </a:endParaRPr>
          </a:p>
          <a:p>
            <a:pPr algn="l"/>
            <a:endParaRPr lang="en-US"/>
          </a:p>
          <a:p>
            <a:pPr algn="l"/>
            <a:endParaRPr lang="en-US"/>
          </a:p>
          <a:p>
            <a:pPr algn="l"/>
            <a:endParaRPr lang="en-US"/>
          </a:p>
          <a:p>
            <a:pPr algn="l"/>
            <a:endParaRPr lang="en-US"/>
          </a:p>
          <a:p>
            <a:pPr algn="l"/>
            <a:endParaRPr lang="en-US"/>
          </a:p>
        </p:txBody>
      </p:sp>
      <p:sp>
        <p:nvSpPr>
          <p:cNvPr id="18" name="TextBox 17">
            <a:extLst>
              <a:ext uri="{FF2B5EF4-FFF2-40B4-BE49-F238E27FC236}">
                <a16:creationId xmlns:a16="http://schemas.microsoft.com/office/drawing/2014/main" id="{4EAAE98A-2CD4-457F-831A-19DD549251D5}"/>
              </a:ext>
            </a:extLst>
          </p:cNvPr>
          <p:cNvSpPr txBox="1"/>
          <p:nvPr/>
        </p:nvSpPr>
        <p:spPr>
          <a:xfrm>
            <a:off x="4958878" y="3965620"/>
            <a:ext cx="6744315" cy="2031325"/>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Generating the pickle file</a:t>
            </a:r>
          </a:p>
          <a:p>
            <a:pPr algn="l"/>
            <a:endParaRPr lang="en-US"/>
          </a:p>
          <a:p>
            <a:pPr algn="l"/>
            <a:endParaRPr lang="en-US"/>
          </a:p>
          <a:p>
            <a:pPr algn="l"/>
            <a:endParaRPr lang="en-US"/>
          </a:p>
          <a:p>
            <a:pPr algn="l"/>
            <a:endParaRPr lang="en-US"/>
          </a:p>
          <a:p>
            <a:pPr algn="l"/>
            <a:endParaRPr lang="en-US"/>
          </a:p>
          <a:p>
            <a:pPr algn="l"/>
            <a:r>
              <a:rPr lang="en-US"/>
              <a:t>G</a:t>
            </a:r>
          </a:p>
        </p:txBody>
      </p:sp>
    </p:spTree>
    <p:extLst>
      <p:ext uri="{BB962C8B-B14F-4D97-AF65-F5344CB8AC3E}">
        <p14:creationId xmlns:p14="http://schemas.microsoft.com/office/powerpoint/2010/main" val="9254774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86358A47-B4CE-47B0-A5A4-3E083FDEF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845" y="1428133"/>
            <a:ext cx="6683453" cy="4182312"/>
          </a:xfrm>
          <a:prstGeom prst="rect">
            <a:avLst/>
          </a:prstGeom>
        </p:spPr>
      </p:pic>
      <p:pic>
        <p:nvPicPr>
          <p:cNvPr id="9" name="Picture 8">
            <a:extLst>
              <a:ext uri="{FF2B5EF4-FFF2-40B4-BE49-F238E27FC236}">
                <a16:creationId xmlns:a16="http://schemas.microsoft.com/office/drawing/2014/main" id="{93F75846-3D30-42B3-92EB-B73C8BB394C7}"/>
              </a:ext>
            </a:extLst>
          </p:cNvPr>
          <p:cNvPicPr>
            <a:picLocks noChangeAspect="1"/>
          </p:cNvPicPr>
          <p:nvPr/>
        </p:nvPicPr>
        <p:blipFill>
          <a:blip r:embed="rId3"/>
          <a:stretch>
            <a:fillRect/>
          </a:stretch>
        </p:blipFill>
        <p:spPr>
          <a:xfrm>
            <a:off x="245887" y="648795"/>
            <a:ext cx="4553184" cy="5740988"/>
          </a:xfrm>
          <a:prstGeom prst="rect">
            <a:avLst/>
          </a:prstGeom>
        </p:spPr>
      </p:pic>
      <p:sp>
        <p:nvSpPr>
          <p:cNvPr id="7" name="TextBox 6">
            <a:extLst>
              <a:ext uri="{FF2B5EF4-FFF2-40B4-BE49-F238E27FC236}">
                <a16:creationId xmlns:a16="http://schemas.microsoft.com/office/drawing/2014/main" id="{CDC2CCE4-531F-4B5F-9711-2E4AC6E27520}"/>
              </a:ext>
            </a:extLst>
          </p:cNvPr>
          <p:cNvSpPr txBox="1"/>
          <p:nvPr/>
        </p:nvSpPr>
        <p:spPr>
          <a:xfrm>
            <a:off x="185907" y="149963"/>
            <a:ext cx="4673144" cy="6463308"/>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Deployment of model using Flask</a:t>
            </a: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p:txBody>
      </p:sp>
      <p:sp>
        <p:nvSpPr>
          <p:cNvPr id="8" name="TextBox 7">
            <a:extLst>
              <a:ext uri="{FF2B5EF4-FFF2-40B4-BE49-F238E27FC236}">
                <a16:creationId xmlns:a16="http://schemas.microsoft.com/office/drawing/2014/main" id="{D328EC2A-EAA1-4EFD-9F3F-40EE35CF5A9C}"/>
              </a:ext>
            </a:extLst>
          </p:cNvPr>
          <p:cNvSpPr txBox="1"/>
          <p:nvPr/>
        </p:nvSpPr>
        <p:spPr>
          <a:xfrm>
            <a:off x="4919032" y="980960"/>
            <a:ext cx="7027081" cy="4801314"/>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HTML Form asking for user input</a:t>
            </a: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p:txBody>
      </p:sp>
    </p:spTree>
    <p:extLst>
      <p:ext uri="{BB962C8B-B14F-4D97-AF65-F5344CB8AC3E}">
        <p14:creationId xmlns:p14="http://schemas.microsoft.com/office/powerpoint/2010/main" val="38045241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D7259-B161-40BF-9414-8F9EAE6E78D3}"/>
              </a:ext>
            </a:extLst>
          </p:cNvPr>
          <p:cNvPicPr>
            <a:picLocks noChangeAspect="1"/>
          </p:cNvPicPr>
          <p:nvPr/>
        </p:nvPicPr>
        <p:blipFill>
          <a:blip r:embed="rId2"/>
          <a:stretch>
            <a:fillRect/>
          </a:stretch>
        </p:blipFill>
        <p:spPr>
          <a:xfrm>
            <a:off x="299371" y="647519"/>
            <a:ext cx="4592117" cy="3321221"/>
          </a:xfrm>
          <a:prstGeom prst="rect">
            <a:avLst/>
          </a:prstGeom>
        </p:spPr>
      </p:pic>
      <p:pic>
        <p:nvPicPr>
          <p:cNvPr id="8" name="Picture 7">
            <a:extLst>
              <a:ext uri="{FF2B5EF4-FFF2-40B4-BE49-F238E27FC236}">
                <a16:creationId xmlns:a16="http://schemas.microsoft.com/office/drawing/2014/main" id="{3AFE2009-EF9F-42E0-B143-1C6CD7F55564}"/>
              </a:ext>
            </a:extLst>
          </p:cNvPr>
          <p:cNvPicPr>
            <a:picLocks noChangeAspect="1"/>
          </p:cNvPicPr>
          <p:nvPr/>
        </p:nvPicPr>
        <p:blipFill>
          <a:blip r:embed="rId3"/>
          <a:stretch>
            <a:fillRect/>
          </a:stretch>
        </p:blipFill>
        <p:spPr>
          <a:xfrm>
            <a:off x="218346" y="4983759"/>
            <a:ext cx="4926532" cy="848863"/>
          </a:xfrm>
          <a:prstGeom prst="rect">
            <a:avLst/>
          </a:prstGeom>
        </p:spPr>
      </p:pic>
      <p:pic>
        <p:nvPicPr>
          <p:cNvPr id="10" name="Picture 9">
            <a:extLst>
              <a:ext uri="{FF2B5EF4-FFF2-40B4-BE49-F238E27FC236}">
                <a16:creationId xmlns:a16="http://schemas.microsoft.com/office/drawing/2014/main" id="{229577B0-ED11-4367-8517-023EB89963BA}"/>
              </a:ext>
            </a:extLst>
          </p:cNvPr>
          <p:cNvPicPr>
            <a:picLocks noChangeAspect="1"/>
          </p:cNvPicPr>
          <p:nvPr/>
        </p:nvPicPr>
        <p:blipFill>
          <a:blip r:embed="rId4"/>
          <a:stretch>
            <a:fillRect/>
          </a:stretch>
        </p:blipFill>
        <p:spPr>
          <a:xfrm>
            <a:off x="5884084" y="647519"/>
            <a:ext cx="4637024" cy="3378374"/>
          </a:xfrm>
          <a:prstGeom prst="rect">
            <a:avLst/>
          </a:prstGeom>
        </p:spPr>
      </p:pic>
      <p:pic>
        <p:nvPicPr>
          <p:cNvPr id="12" name="Picture 11">
            <a:extLst>
              <a:ext uri="{FF2B5EF4-FFF2-40B4-BE49-F238E27FC236}">
                <a16:creationId xmlns:a16="http://schemas.microsoft.com/office/drawing/2014/main" id="{A1D0DEC3-C1C3-4316-9B22-11C5F3746F72}"/>
              </a:ext>
            </a:extLst>
          </p:cNvPr>
          <p:cNvPicPr>
            <a:picLocks noChangeAspect="1"/>
          </p:cNvPicPr>
          <p:nvPr/>
        </p:nvPicPr>
        <p:blipFill>
          <a:blip r:embed="rId5"/>
          <a:stretch>
            <a:fillRect/>
          </a:stretch>
        </p:blipFill>
        <p:spPr>
          <a:xfrm>
            <a:off x="5884084" y="4983759"/>
            <a:ext cx="5319466" cy="920124"/>
          </a:xfrm>
          <a:prstGeom prst="rect">
            <a:avLst/>
          </a:prstGeom>
        </p:spPr>
      </p:pic>
      <p:sp>
        <p:nvSpPr>
          <p:cNvPr id="13" name="TextBox 12">
            <a:extLst>
              <a:ext uri="{FF2B5EF4-FFF2-40B4-BE49-F238E27FC236}">
                <a16:creationId xmlns:a16="http://schemas.microsoft.com/office/drawing/2014/main" id="{8603DD5C-BB32-497F-9003-F2234712F279}"/>
              </a:ext>
            </a:extLst>
          </p:cNvPr>
          <p:cNvSpPr txBox="1"/>
          <p:nvPr/>
        </p:nvSpPr>
        <p:spPr>
          <a:xfrm>
            <a:off x="176270" y="282498"/>
            <a:ext cx="5146868" cy="3970318"/>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Input Form 1</a:t>
            </a: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p:txBody>
      </p:sp>
      <p:sp>
        <p:nvSpPr>
          <p:cNvPr id="14" name="TextBox 13">
            <a:extLst>
              <a:ext uri="{FF2B5EF4-FFF2-40B4-BE49-F238E27FC236}">
                <a16:creationId xmlns:a16="http://schemas.microsoft.com/office/drawing/2014/main" id="{8201CA18-C7BC-4C48-A904-00B458EC693D}"/>
              </a:ext>
            </a:extLst>
          </p:cNvPr>
          <p:cNvSpPr txBox="1"/>
          <p:nvPr/>
        </p:nvSpPr>
        <p:spPr>
          <a:xfrm>
            <a:off x="176271" y="4625529"/>
            <a:ext cx="5164918" cy="1477328"/>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Output Form 1</a:t>
            </a: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p:txBody>
      </p:sp>
      <p:sp>
        <p:nvSpPr>
          <p:cNvPr id="15" name="TextBox 14">
            <a:extLst>
              <a:ext uri="{FF2B5EF4-FFF2-40B4-BE49-F238E27FC236}">
                <a16:creationId xmlns:a16="http://schemas.microsoft.com/office/drawing/2014/main" id="{B9A9B703-31B3-4A52-B5F8-0EF6B91C631B}"/>
              </a:ext>
            </a:extLst>
          </p:cNvPr>
          <p:cNvSpPr txBox="1"/>
          <p:nvPr/>
        </p:nvSpPr>
        <p:spPr>
          <a:xfrm>
            <a:off x="5792881" y="275421"/>
            <a:ext cx="5616609" cy="3970318"/>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Input Form 2</a:t>
            </a:r>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p:txBody>
      </p:sp>
      <p:sp>
        <p:nvSpPr>
          <p:cNvPr id="16" name="TextBox 15">
            <a:extLst>
              <a:ext uri="{FF2B5EF4-FFF2-40B4-BE49-F238E27FC236}">
                <a16:creationId xmlns:a16="http://schemas.microsoft.com/office/drawing/2014/main" id="{3C9D8504-AA0F-4B72-920F-778F7CC3D31B}"/>
              </a:ext>
            </a:extLst>
          </p:cNvPr>
          <p:cNvSpPr txBox="1"/>
          <p:nvPr/>
        </p:nvSpPr>
        <p:spPr>
          <a:xfrm>
            <a:off x="5792882" y="4617837"/>
            <a:ext cx="5616609" cy="1477328"/>
          </a:xfrm>
          <a:prstGeom prst="rect">
            <a:avLst/>
          </a:prstGeom>
          <a:noFill/>
          <a:ln>
            <a:solidFill>
              <a:schemeClr val="bg2">
                <a:lumMod val="60000"/>
                <a:lumOff val="40000"/>
              </a:schemeClr>
            </a:solidFill>
          </a:ln>
        </p:spPr>
        <p:txBody>
          <a:bodyPr wrap="square" rtlCol="0">
            <a:spAutoFit/>
          </a:bodyPr>
          <a:lstStyle/>
          <a:p>
            <a:pPr algn="l"/>
            <a:r>
              <a:rPr lang="en-US" b="1">
                <a:solidFill>
                  <a:schemeClr val="bg1"/>
                </a:solidFill>
              </a:rPr>
              <a:t>Output Form 2</a:t>
            </a: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p:txBody>
      </p:sp>
    </p:spTree>
    <p:extLst>
      <p:ext uri="{BB962C8B-B14F-4D97-AF65-F5344CB8AC3E}">
        <p14:creationId xmlns:p14="http://schemas.microsoft.com/office/powerpoint/2010/main" val="2974802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769165" y="2832652"/>
            <a:ext cx="8629595" cy="830997"/>
          </a:xfrm>
          <a:prstGeom prst="rect">
            <a:avLst/>
          </a:prstGeom>
          <a:noFill/>
        </p:spPr>
        <p:txBody>
          <a:bodyPr wrap="square" rtlCol="0">
            <a:spAutoFit/>
          </a:bodyPr>
          <a:lstStyle/>
          <a:p>
            <a:pPr algn="ctr"/>
            <a:r>
              <a:rPr lang="en-US" sz="4800" b="1">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018307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4"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50B894C-AE99-4318-B2B7-2850DAEEE981}"/>
              </a:ext>
            </a:extLst>
          </p:cNvPr>
          <p:cNvSpPr txBox="1"/>
          <p:nvPr/>
        </p:nvSpPr>
        <p:spPr>
          <a:xfrm>
            <a:off x="521855" y="226087"/>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4000" cap="all">
                <a:ln w="3175" cmpd="sng">
                  <a:noFill/>
                </a:ln>
                <a:solidFill>
                  <a:schemeClr val="tx2"/>
                </a:solidFill>
                <a:latin typeface="+mj-lt"/>
                <a:ea typeface="+mj-ea"/>
                <a:cs typeface="+mj-cs"/>
              </a:rPr>
              <a:t>TEAM MEMBER RESPONSIBILITIES </a:t>
            </a:r>
          </a:p>
        </p:txBody>
      </p:sp>
      <p:sp>
        <p:nvSpPr>
          <p:cNvPr id="6" name="TextBox 5">
            <a:extLst>
              <a:ext uri="{FF2B5EF4-FFF2-40B4-BE49-F238E27FC236}">
                <a16:creationId xmlns:a16="http://schemas.microsoft.com/office/drawing/2014/main" id="{3C16AEA8-79B8-4762-9474-C3C59A85D40C}"/>
              </a:ext>
            </a:extLst>
          </p:cNvPr>
          <p:cNvSpPr txBox="1"/>
          <p:nvPr/>
        </p:nvSpPr>
        <p:spPr>
          <a:xfrm>
            <a:off x="804003" y="1959239"/>
            <a:ext cx="11213194" cy="3654665"/>
          </a:xfrm>
          <a:prstGeom prst="rect">
            <a:avLst/>
          </a:prstGeom>
        </p:spPr>
        <p:txBody>
          <a:bodyPr vert="horz" lIns="91440" tIns="45720" rIns="91440" bIns="45720" rtlCol="0" anchor="ctr">
            <a:normAutofit/>
          </a:bodyPr>
          <a:lstStyle/>
          <a:p>
            <a:pPr marL="457200" indent="-457200" algn="just">
              <a:spcBef>
                <a:spcPct val="20000"/>
              </a:spcBef>
              <a:spcAft>
                <a:spcPts val="600"/>
              </a:spcAft>
              <a:buClr>
                <a:srgbClr val="000000"/>
              </a:buClr>
              <a:buSzPct val="80000"/>
              <a:buFont typeface="Wingdings,Sans-Serif" panose="05000000000000000000" pitchFamily="2" charset="2"/>
              <a:buChar char="Ø"/>
            </a:pPr>
            <a:r>
              <a:rPr lang="en-US" sz="2000">
                <a:cs typeface="Calibri"/>
              </a:rPr>
              <a:t>Task 3.1 : Jayanth, Rimjhim, Chinmay</a:t>
            </a:r>
            <a:endParaRPr lang="en-US" sz="2000">
              <a:ea typeface="+mn-lt"/>
              <a:cs typeface="+mn-lt"/>
            </a:endParaRPr>
          </a:p>
          <a:p>
            <a:pPr lvl="1" algn="just">
              <a:spcBef>
                <a:spcPct val="20000"/>
              </a:spcBef>
              <a:spcAft>
                <a:spcPts val="600"/>
              </a:spcAft>
              <a:buClr>
                <a:srgbClr val="000000"/>
              </a:buClr>
              <a:buSzPct val="80000"/>
            </a:pPr>
            <a:r>
              <a:rPr lang="en-US" sz="2000">
                <a:cs typeface="Calibri"/>
              </a:rPr>
              <a:t>		  Auxiliary Helper : Narayani, Shubhaditya (Could not contribute much due to knee surgery)</a:t>
            </a:r>
          </a:p>
          <a:p>
            <a:pPr marL="457200" indent="-457200" algn="just">
              <a:spcBef>
                <a:spcPct val="20000"/>
              </a:spcBef>
              <a:spcAft>
                <a:spcPts val="600"/>
              </a:spcAft>
              <a:buFont typeface="Wingdings,Sans-Serif" panose="05000000000000000000" pitchFamily="2" charset="2"/>
              <a:buChar char="Ø"/>
            </a:pPr>
            <a:r>
              <a:rPr lang="en-US" sz="2000">
                <a:cs typeface="Calibri"/>
              </a:rPr>
              <a:t>Task 3.2 : Narayani</a:t>
            </a:r>
            <a:endParaRPr lang="en-US" sz="2000">
              <a:ea typeface="+mn-lt"/>
              <a:cs typeface="+mn-lt"/>
            </a:endParaRPr>
          </a:p>
          <a:p>
            <a:pPr marL="457200" lvl="3" algn="just">
              <a:spcBef>
                <a:spcPct val="20000"/>
              </a:spcBef>
              <a:spcAft>
                <a:spcPts val="600"/>
              </a:spcAft>
            </a:pPr>
            <a:r>
              <a:rPr lang="en-US" sz="2000">
                <a:cs typeface="Calibri"/>
              </a:rPr>
              <a:t>                  Auxiliary Helper : Rimjhim, Jayanth </a:t>
            </a:r>
            <a:endParaRPr lang="en-US" sz="2000">
              <a:ea typeface="+mn-lt"/>
              <a:cs typeface="+mn-lt"/>
            </a:endParaRPr>
          </a:p>
          <a:p>
            <a:pPr marL="457200" indent="-457200" algn="just">
              <a:spcBef>
                <a:spcPct val="20000"/>
              </a:spcBef>
              <a:spcAft>
                <a:spcPts val="600"/>
              </a:spcAft>
              <a:buFont typeface="Wingdings,Sans-Serif" panose="05000000000000000000" pitchFamily="2" charset="2"/>
              <a:buChar char="Ø"/>
            </a:pPr>
            <a:r>
              <a:rPr lang="en-US" sz="2000">
                <a:cs typeface="Calibri"/>
              </a:rPr>
              <a:t>Task 3.3 : Jayanth, Rimjhim</a:t>
            </a:r>
            <a:endParaRPr lang="en-US" sz="2000">
              <a:ea typeface="+mn-lt"/>
              <a:cs typeface="+mn-lt"/>
            </a:endParaRPr>
          </a:p>
          <a:p>
            <a:pPr algn="just">
              <a:spcBef>
                <a:spcPct val="20000"/>
              </a:spcBef>
              <a:spcAft>
                <a:spcPts val="600"/>
              </a:spcAft>
            </a:pPr>
            <a:r>
              <a:rPr lang="en-US" sz="2000">
                <a:ea typeface="+mn-lt"/>
                <a:cs typeface="+mn-lt"/>
              </a:rPr>
              <a:t>		         Auxiliary Helper : Shubhaditya, Narayani</a:t>
            </a:r>
          </a:p>
          <a:p>
            <a:pPr algn="just">
              <a:spcBef>
                <a:spcPct val="20000"/>
              </a:spcBef>
              <a:spcAft>
                <a:spcPts val="600"/>
              </a:spcAft>
              <a:buClr>
                <a:srgbClr val="000000"/>
              </a:buClr>
              <a:buSzPct val="80000"/>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018093"/>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483C2-7814-4E3A-968B-00011C1CAAD4}"/>
              </a:ext>
            </a:extLst>
          </p:cNvPr>
          <p:cNvSpPr txBox="1"/>
          <p:nvPr/>
        </p:nvSpPr>
        <p:spPr>
          <a:xfrm>
            <a:off x="209320" y="750811"/>
            <a:ext cx="11810999" cy="400110"/>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a:cs typeface="Times"/>
              </a:rPr>
              <a:t>1. </a:t>
            </a:r>
            <a:r>
              <a:rPr lang="en-US" sz="2000" err="1">
                <a:solidFill>
                  <a:schemeClr val="bg1"/>
                </a:solidFill>
                <a:cs typeface="Times"/>
              </a:rPr>
              <a:t>PySpark</a:t>
            </a:r>
            <a:r>
              <a:rPr lang="en-US" sz="2000">
                <a:solidFill>
                  <a:schemeClr val="bg1"/>
                </a:solidFill>
                <a:cs typeface="Times"/>
              </a:rPr>
              <a:t> application to load the Spark Data Frames and infer the schema.</a:t>
            </a:r>
          </a:p>
        </p:txBody>
      </p:sp>
      <p:pic>
        <p:nvPicPr>
          <p:cNvPr id="3" name="Picture 3" descr="Text&#10;&#10;Description automatically generated">
            <a:extLst>
              <a:ext uri="{FF2B5EF4-FFF2-40B4-BE49-F238E27FC236}">
                <a16:creationId xmlns:a16="http://schemas.microsoft.com/office/drawing/2014/main" id="{4FE5C1B9-394A-4394-91CC-9CC0AEB6F20D}"/>
              </a:ext>
            </a:extLst>
          </p:cNvPr>
          <p:cNvPicPr>
            <a:picLocks noChangeAspect="1"/>
          </p:cNvPicPr>
          <p:nvPr/>
        </p:nvPicPr>
        <p:blipFill>
          <a:blip r:embed="rId2"/>
          <a:stretch>
            <a:fillRect/>
          </a:stretch>
        </p:blipFill>
        <p:spPr>
          <a:xfrm>
            <a:off x="209320" y="1228381"/>
            <a:ext cx="11801700" cy="976122"/>
          </a:xfrm>
          <a:prstGeom prst="rect">
            <a:avLst/>
          </a:prstGeom>
          <a:ln>
            <a:solidFill>
              <a:schemeClr val="tx2"/>
            </a:solidFill>
          </a:ln>
        </p:spPr>
      </p:pic>
      <p:pic>
        <p:nvPicPr>
          <p:cNvPr id="10" name="Picture 10">
            <a:extLst>
              <a:ext uri="{FF2B5EF4-FFF2-40B4-BE49-F238E27FC236}">
                <a16:creationId xmlns:a16="http://schemas.microsoft.com/office/drawing/2014/main" id="{11378FD3-BA9B-472C-BB55-9C483B96F561}"/>
              </a:ext>
            </a:extLst>
          </p:cNvPr>
          <p:cNvPicPr>
            <a:picLocks noChangeAspect="1"/>
          </p:cNvPicPr>
          <p:nvPr/>
        </p:nvPicPr>
        <p:blipFill>
          <a:blip r:embed="rId3"/>
          <a:stretch>
            <a:fillRect/>
          </a:stretch>
        </p:blipFill>
        <p:spPr>
          <a:xfrm>
            <a:off x="190500" y="2314050"/>
            <a:ext cx="4305300" cy="642399"/>
          </a:xfrm>
          <a:prstGeom prst="rect">
            <a:avLst/>
          </a:prstGeom>
          <a:ln>
            <a:solidFill>
              <a:schemeClr val="tx2"/>
            </a:solidFill>
          </a:ln>
        </p:spPr>
      </p:pic>
      <p:pic>
        <p:nvPicPr>
          <p:cNvPr id="11" name="Picture 11" descr="Text&#10;&#10;Description automatically generated">
            <a:extLst>
              <a:ext uri="{FF2B5EF4-FFF2-40B4-BE49-F238E27FC236}">
                <a16:creationId xmlns:a16="http://schemas.microsoft.com/office/drawing/2014/main" id="{3CE96DD8-D03F-4EED-BEFE-EBD88BE03CA8}"/>
              </a:ext>
            </a:extLst>
          </p:cNvPr>
          <p:cNvPicPr>
            <a:picLocks noChangeAspect="1"/>
          </p:cNvPicPr>
          <p:nvPr/>
        </p:nvPicPr>
        <p:blipFill>
          <a:blip r:embed="rId4"/>
          <a:stretch>
            <a:fillRect/>
          </a:stretch>
        </p:blipFill>
        <p:spPr>
          <a:xfrm>
            <a:off x="190500" y="3125683"/>
            <a:ext cx="4305300" cy="3616535"/>
          </a:xfrm>
          <a:prstGeom prst="rect">
            <a:avLst/>
          </a:prstGeom>
          <a:ln>
            <a:solidFill>
              <a:schemeClr val="tx2"/>
            </a:solidFill>
          </a:ln>
        </p:spPr>
      </p:pic>
      <p:sp>
        <p:nvSpPr>
          <p:cNvPr id="12" name="TextBox 11">
            <a:extLst>
              <a:ext uri="{FF2B5EF4-FFF2-40B4-BE49-F238E27FC236}">
                <a16:creationId xmlns:a16="http://schemas.microsoft.com/office/drawing/2014/main" id="{3F8BF3D8-55C2-4243-A47B-EC58DF467070}"/>
              </a:ext>
            </a:extLst>
          </p:cNvPr>
          <p:cNvSpPr txBox="1"/>
          <p:nvPr/>
        </p:nvSpPr>
        <p:spPr>
          <a:xfrm>
            <a:off x="4622800" y="2311400"/>
            <a:ext cx="7378698" cy="707886"/>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cs typeface="Times"/>
              </a:rPr>
              <a:t>2. Save the </a:t>
            </a:r>
            <a:r>
              <a:rPr lang="en-US" sz="2000" err="1">
                <a:solidFill>
                  <a:schemeClr val="bg1"/>
                </a:solidFill>
                <a:cs typeface="Times"/>
              </a:rPr>
              <a:t>master_loan_df</a:t>
            </a:r>
            <a:r>
              <a:rPr lang="en-US" sz="2000">
                <a:solidFill>
                  <a:schemeClr val="bg1"/>
                </a:solidFill>
                <a:cs typeface="Times"/>
              </a:rPr>
              <a:t> into Hive tables on a Hadoop cluster in an optimized format.</a:t>
            </a:r>
          </a:p>
        </p:txBody>
      </p:sp>
      <p:pic>
        <p:nvPicPr>
          <p:cNvPr id="13" name="Picture 19" descr="Graphical user interface, text, application, table, email&#10;&#10;Description automatically generated">
            <a:extLst>
              <a:ext uri="{FF2B5EF4-FFF2-40B4-BE49-F238E27FC236}">
                <a16:creationId xmlns:a16="http://schemas.microsoft.com/office/drawing/2014/main" id="{2254A2F8-898D-4537-AA1F-89CD4DA69745}"/>
              </a:ext>
            </a:extLst>
          </p:cNvPr>
          <p:cNvPicPr>
            <a:picLocks noChangeAspect="1"/>
          </p:cNvPicPr>
          <p:nvPr/>
        </p:nvPicPr>
        <p:blipFill>
          <a:blip r:embed="rId5"/>
          <a:stretch>
            <a:fillRect/>
          </a:stretch>
        </p:blipFill>
        <p:spPr>
          <a:xfrm>
            <a:off x="4622799" y="3120674"/>
            <a:ext cx="7378697" cy="2508945"/>
          </a:xfrm>
          <a:prstGeom prst="rect">
            <a:avLst/>
          </a:prstGeom>
          <a:ln>
            <a:solidFill>
              <a:schemeClr val="tx2"/>
            </a:solidFill>
          </a:ln>
        </p:spPr>
      </p:pic>
      <p:sp>
        <p:nvSpPr>
          <p:cNvPr id="20" name="TextBox 19">
            <a:extLst>
              <a:ext uri="{FF2B5EF4-FFF2-40B4-BE49-F238E27FC236}">
                <a16:creationId xmlns:a16="http://schemas.microsoft.com/office/drawing/2014/main" id="{D642F15C-FB95-48B2-BB39-00A1695C3D95}"/>
              </a:ext>
            </a:extLst>
          </p:cNvPr>
          <p:cNvSpPr txBox="1"/>
          <p:nvPr/>
        </p:nvSpPr>
        <p:spPr>
          <a:xfrm>
            <a:off x="4622799" y="5716252"/>
            <a:ext cx="7388221" cy="1015663"/>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chemeClr val="bg1"/>
                </a:solidFill>
                <a:cs typeface="Times"/>
              </a:rPr>
              <a:t>The optimized format for data storing on a Hadoop cluster is parquet format. Parquet is a compressed columnar data format developed for use in any Hadoop based system. It is supported in spark.</a:t>
            </a:r>
          </a:p>
        </p:txBody>
      </p:sp>
      <p:sp>
        <p:nvSpPr>
          <p:cNvPr id="34" name="TextBox 33">
            <a:extLst>
              <a:ext uri="{FF2B5EF4-FFF2-40B4-BE49-F238E27FC236}">
                <a16:creationId xmlns:a16="http://schemas.microsoft.com/office/drawing/2014/main" id="{C63A1BC5-0A99-4E9C-B9F8-9746CD22BCA1}"/>
              </a:ext>
            </a:extLst>
          </p:cNvPr>
          <p:cNvSpPr txBox="1"/>
          <p:nvPr/>
        </p:nvSpPr>
        <p:spPr>
          <a:xfrm>
            <a:off x="2932096" y="92819"/>
            <a:ext cx="5776966" cy="461665"/>
          </a:xfrm>
          <a:prstGeom prst="rect">
            <a:avLst/>
          </a:prstGeom>
          <a:noFill/>
          <a:ln>
            <a:solidFill>
              <a:schemeClr val="bg2">
                <a:lumMod val="60000"/>
                <a:lumOff val="40000"/>
              </a:schemeClr>
            </a:solidFill>
          </a:ln>
        </p:spPr>
        <p:txBody>
          <a:bodyPr wrap="square">
            <a:spAutoFit/>
          </a:bodyPr>
          <a:lstStyle/>
          <a:p>
            <a:pPr algn="ctr"/>
            <a:r>
              <a:rPr lang="en-US" sz="2400" b="1">
                <a:solidFill>
                  <a:schemeClr val="bg1"/>
                </a:solidFill>
                <a:ea typeface="+mn-lt"/>
                <a:cs typeface="+mn-lt"/>
              </a:rPr>
              <a:t>3.1 </a:t>
            </a:r>
            <a:r>
              <a:rPr lang="en-IN" sz="2400" b="1">
                <a:solidFill>
                  <a:schemeClr val="bg1"/>
                </a:solidFill>
                <a:ea typeface="+mn-lt"/>
                <a:cs typeface="+mn-lt"/>
              </a:rPr>
              <a:t>Data Analysis using Big Data Tools</a:t>
            </a:r>
            <a:endParaRPr lang="en-US" sz="2400" b="1">
              <a:solidFill>
                <a:schemeClr val="bg1"/>
              </a:solidFill>
              <a:ea typeface="+mn-lt"/>
              <a:cs typeface="+mn-lt"/>
            </a:endParaRPr>
          </a:p>
        </p:txBody>
      </p:sp>
      <p:cxnSp>
        <p:nvCxnSpPr>
          <p:cNvPr id="35" name="Straight Connector 34">
            <a:extLst>
              <a:ext uri="{FF2B5EF4-FFF2-40B4-BE49-F238E27FC236}">
                <a16:creationId xmlns:a16="http://schemas.microsoft.com/office/drawing/2014/main" id="{F228DC4D-973B-4F32-9909-DF5209E33694}"/>
              </a:ext>
            </a:extLst>
          </p:cNvPr>
          <p:cNvCxnSpPr>
            <a:cxnSpLocks/>
          </p:cNvCxnSpPr>
          <p:nvPr/>
        </p:nvCxnSpPr>
        <p:spPr>
          <a:xfrm>
            <a:off x="190500" y="608982"/>
            <a:ext cx="11755309" cy="0"/>
          </a:xfrm>
          <a:prstGeom prst="line">
            <a:avLst/>
          </a:prstGeom>
          <a:ln w="19050" cmpd="dbl">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43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2F55C-352B-4223-8894-173D9F69BD19}"/>
              </a:ext>
            </a:extLst>
          </p:cNvPr>
          <p:cNvSpPr txBox="1"/>
          <p:nvPr/>
        </p:nvSpPr>
        <p:spPr>
          <a:xfrm>
            <a:off x="177799" y="280319"/>
            <a:ext cx="6652659" cy="400110"/>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cs typeface="Times"/>
              </a:rPr>
              <a:t>3. Perform profiling of the data through </a:t>
            </a:r>
            <a:r>
              <a:rPr lang="en-US" sz="2000" err="1">
                <a:solidFill>
                  <a:schemeClr val="bg1"/>
                </a:solidFill>
                <a:cs typeface="Times"/>
              </a:rPr>
              <a:t>PySpark</a:t>
            </a:r>
            <a:r>
              <a:rPr lang="en-US" sz="2000">
                <a:solidFill>
                  <a:schemeClr val="bg1"/>
                </a:solidFill>
                <a:cs typeface="Times"/>
              </a:rPr>
              <a:t>.</a:t>
            </a:r>
          </a:p>
        </p:txBody>
      </p:sp>
      <p:pic>
        <p:nvPicPr>
          <p:cNvPr id="11" name="Picture 10">
            <a:extLst>
              <a:ext uri="{FF2B5EF4-FFF2-40B4-BE49-F238E27FC236}">
                <a16:creationId xmlns:a16="http://schemas.microsoft.com/office/drawing/2014/main" id="{C55060AA-85D0-4D9F-A97F-7317F0761396}"/>
              </a:ext>
            </a:extLst>
          </p:cNvPr>
          <p:cNvPicPr>
            <a:picLocks noChangeAspect="1"/>
          </p:cNvPicPr>
          <p:nvPr/>
        </p:nvPicPr>
        <p:blipFill>
          <a:blip r:embed="rId2"/>
          <a:stretch>
            <a:fillRect/>
          </a:stretch>
        </p:blipFill>
        <p:spPr>
          <a:xfrm>
            <a:off x="342319" y="950510"/>
            <a:ext cx="6274902" cy="4667449"/>
          </a:xfrm>
          <a:prstGeom prst="rect">
            <a:avLst/>
          </a:prstGeom>
        </p:spPr>
      </p:pic>
      <p:sp>
        <p:nvSpPr>
          <p:cNvPr id="12" name="TextBox 11">
            <a:extLst>
              <a:ext uri="{FF2B5EF4-FFF2-40B4-BE49-F238E27FC236}">
                <a16:creationId xmlns:a16="http://schemas.microsoft.com/office/drawing/2014/main" id="{42897F55-1306-485F-B940-414F2E8EDA0B}"/>
              </a:ext>
            </a:extLst>
          </p:cNvPr>
          <p:cNvSpPr txBox="1"/>
          <p:nvPr/>
        </p:nvSpPr>
        <p:spPr>
          <a:xfrm>
            <a:off x="177799" y="876827"/>
            <a:ext cx="6652659" cy="4814814"/>
          </a:xfrm>
          <a:prstGeom prst="rect">
            <a:avLst/>
          </a:prstGeom>
          <a:noFill/>
          <a:ln>
            <a:solidFill>
              <a:schemeClr val="bg2">
                <a:lumMod val="60000"/>
                <a:lumOff val="40000"/>
              </a:schemeClr>
            </a:solidFill>
          </a:ln>
        </p:spPr>
        <p:txBody>
          <a:bodyPr wrap="square" rtlCol="0">
            <a:spAutoFit/>
          </a:bodyPr>
          <a:lstStyle/>
          <a:p>
            <a:pPr algn="l"/>
            <a:endParaRPr lang="en-US"/>
          </a:p>
        </p:txBody>
      </p:sp>
      <p:sp>
        <p:nvSpPr>
          <p:cNvPr id="16" name="TextBox 15">
            <a:extLst>
              <a:ext uri="{FF2B5EF4-FFF2-40B4-BE49-F238E27FC236}">
                <a16:creationId xmlns:a16="http://schemas.microsoft.com/office/drawing/2014/main" id="{68D5B5D2-B66C-498C-A717-D8B69EA953AC}"/>
              </a:ext>
            </a:extLst>
          </p:cNvPr>
          <p:cNvSpPr txBox="1"/>
          <p:nvPr/>
        </p:nvSpPr>
        <p:spPr>
          <a:xfrm>
            <a:off x="6976861" y="280319"/>
            <a:ext cx="5037340" cy="1015663"/>
          </a:xfrm>
          <a:prstGeom prst="rect">
            <a:avLst/>
          </a:prstGeom>
          <a:noFill/>
          <a:ln>
            <a:solidFill>
              <a:schemeClr val="bg2">
                <a:lumMod val="60000"/>
                <a:lumOff val="40000"/>
              </a:schemeClr>
            </a:solidFill>
          </a:ln>
        </p:spPr>
        <p:txBody>
          <a:bodyPr wrap="square">
            <a:spAutoFit/>
          </a:bodyPr>
          <a:lstStyle/>
          <a:p>
            <a:pPr algn="just"/>
            <a:r>
              <a:rPr lang="en-US" sz="2000">
                <a:solidFill>
                  <a:schemeClr val="bg1"/>
                </a:solidFill>
                <a:cs typeface="Times"/>
              </a:rPr>
              <a:t>4. Ensure that the profiled data through </a:t>
            </a:r>
          </a:p>
          <a:p>
            <a:pPr algn="just"/>
            <a:r>
              <a:rPr lang="en-US" sz="2000" err="1">
                <a:solidFill>
                  <a:schemeClr val="bg1"/>
                </a:solidFill>
                <a:cs typeface="Times"/>
              </a:rPr>
              <a:t>Pyspark</a:t>
            </a:r>
            <a:r>
              <a:rPr lang="en-US" sz="2000">
                <a:solidFill>
                  <a:schemeClr val="bg1"/>
                </a:solidFill>
                <a:cs typeface="Times"/>
              </a:rPr>
              <a:t> is migrated correctly wherever </a:t>
            </a:r>
          </a:p>
          <a:p>
            <a:pPr algn="just"/>
            <a:r>
              <a:rPr lang="en-US" sz="2000">
                <a:solidFill>
                  <a:schemeClr val="bg1"/>
                </a:solidFill>
                <a:cs typeface="Times"/>
              </a:rPr>
              <a:t>the source is an RDBMS.</a:t>
            </a:r>
            <a:endParaRPr lang="en-US" sz="1800">
              <a:solidFill>
                <a:schemeClr val="bg1"/>
              </a:solidFill>
              <a:cs typeface="Times"/>
            </a:endParaRPr>
          </a:p>
        </p:txBody>
      </p:sp>
      <p:pic>
        <p:nvPicPr>
          <p:cNvPr id="17" name="Picture 5" descr="Table&#10;&#10;Description automatically generated">
            <a:extLst>
              <a:ext uri="{FF2B5EF4-FFF2-40B4-BE49-F238E27FC236}">
                <a16:creationId xmlns:a16="http://schemas.microsoft.com/office/drawing/2014/main" id="{2B2C2642-ADFE-4571-B02E-A443B39B2451}"/>
              </a:ext>
            </a:extLst>
          </p:cNvPr>
          <p:cNvPicPr>
            <a:picLocks noChangeAspect="1"/>
          </p:cNvPicPr>
          <p:nvPr/>
        </p:nvPicPr>
        <p:blipFill>
          <a:blip r:embed="rId3"/>
          <a:stretch>
            <a:fillRect/>
          </a:stretch>
        </p:blipFill>
        <p:spPr>
          <a:xfrm>
            <a:off x="6976861" y="1722298"/>
            <a:ext cx="5037340" cy="1619155"/>
          </a:xfrm>
          <a:prstGeom prst="rect">
            <a:avLst/>
          </a:prstGeom>
          <a:ln>
            <a:solidFill>
              <a:schemeClr val="tx2"/>
            </a:solidFill>
          </a:ln>
        </p:spPr>
      </p:pic>
      <p:pic>
        <p:nvPicPr>
          <p:cNvPr id="18" name="Picture 7" descr="Graphical user interface, text, application, email&#10;&#10;Description automatically generated">
            <a:extLst>
              <a:ext uri="{FF2B5EF4-FFF2-40B4-BE49-F238E27FC236}">
                <a16:creationId xmlns:a16="http://schemas.microsoft.com/office/drawing/2014/main" id="{3529C510-2DA7-4244-AB5E-F4CD4260E732}"/>
              </a:ext>
            </a:extLst>
          </p:cNvPr>
          <p:cNvPicPr>
            <a:picLocks noChangeAspect="1"/>
          </p:cNvPicPr>
          <p:nvPr/>
        </p:nvPicPr>
        <p:blipFill>
          <a:blip r:embed="rId4"/>
          <a:stretch>
            <a:fillRect/>
          </a:stretch>
        </p:blipFill>
        <p:spPr>
          <a:xfrm>
            <a:off x="6994978" y="3767769"/>
            <a:ext cx="5037340" cy="1923872"/>
          </a:xfrm>
          <a:prstGeom prst="rect">
            <a:avLst/>
          </a:prstGeom>
          <a:ln>
            <a:solidFill>
              <a:schemeClr val="tx2"/>
            </a:solidFill>
          </a:ln>
        </p:spPr>
      </p:pic>
    </p:spTree>
    <p:extLst>
      <p:ext uri="{BB962C8B-B14F-4D97-AF65-F5344CB8AC3E}">
        <p14:creationId xmlns:p14="http://schemas.microsoft.com/office/powerpoint/2010/main" val="731069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CA32A-4F6B-4963-8655-3C20866C5098}"/>
              </a:ext>
            </a:extLst>
          </p:cNvPr>
          <p:cNvSpPr txBox="1"/>
          <p:nvPr/>
        </p:nvSpPr>
        <p:spPr>
          <a:xfrm>
            <a:off x="139700" y="177800"/>
            <a:ext cx="11899900" cy="1015663"/>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chemeClr val="bg1"/>
                </a:solidFill>
                <a:cs typeface="Times"/>
              </a:rPr>
              <a:t>5. Write </a:t>
            </a:r>
            <a:r>
              <a:rPr lang="en-US" sz="2000" err="1">
                <a:solidFill>
                  <a:schemeClr val="bg1"/>
                </a:solidFill>
                <a:cs typeface="Times"/>
              </a:rPr>
              <a:t>PySpark</a:t>
            </a:r>
            <a:r>
              <a:rPr lang="en-US" sz="2000">
                <a:solidFill>
                  <a:schemeClr val="bg1"/>
                </a:solidFill>
                <a:cs typeface="Times"/>
              </a:rPr>
              <a:t> routines to cleanse the data, prepare the data to handle missing values, and the data transformations identified in task 1.1 again making sure that the data is written into Hive tables in an efficient format.</a:t>
            </a:r>
          </a:p>
        </p:txBody>
      </p:sp>
      <p:pic>
        <p:nvPicPr>
          <p:cNvPr id="4" name="Picture 4" descr="A picture containing chart&#10;&#10;Description automatically generated">
            <a:extLst>
              <a:ext uri="{FF2B5EF4-FFF2-40B4-BE49-F238E27FC236}">
                <a16:creationId xmlns:a16="http://schemas.microsoft.com/office/drawing/2014/main" id="{A7F87EFA-7B46-40A7-ABEB-6B05496A29BF}"/>
              </a:ext>
            </a:extLst>
          </p:cNvPr>
          <p:cNvPicPr>
            <a:picLocks noChangeAspect="1"/>
          </p:cNvPicPr>
          <p:nvPr/>
        </p:nvPicPr>
        <p:blipFill>
          <a:blip r:embed="rId2"/>
          <a:stretch>
            <a:fillRect/>
          </a:stretch>
        </p:blipFill>
        <p:spPr>
          <a:xfrm>
            <a:off x="139700" y="1241392"/>
            <a:ext cx="5956300" cy="2533717"/>
          </a:xfrm>
          <a:prstGeom prst="rect">
            <a:avLst/>
          </a:prstGeom>
          <a:ln>
            <a:solidFill>
              <a:schemeClr val="tx2"/>
            </a:solidFill>
          </a:ln>
        </p:spPr>
      </p:pic>
      <p:pic>
        <p:nvPicPr>
          <p:cNvPr id="6" name="Picture 6" descr="Graphical user interface, text, application, email&#10;&#10;Description automatically generated">
            <a:extLst>
              <a:ext uri="{FF2B5EF4-FFF2-40B4-BE49-F238E27FC236}">
                <a16:creationId xmlns:a16="http://schemas.microsoft.com/office/drawing/2014/main" id="{9B52CD78-59C9-43A6-BF82-808EFDFE4D52}"/>
              </a:ext>
            </a:extLst>
          </p:cNvPr>
          <p:cNvPicPr>
            <a:picLocks noChangeAspect="1"/>
          </p:cNvPicPr>
          <p:nvPr/>
        </p:nvPicPr>
        <p:blipFill>
          <a:blip r:embed="rId3"/>
          <a:stretch>
            <a:fillRect/>
          </a:stretch>
        </p:blipFill>
        <p:spPr>
          <a:xfrm>
            <a:off x="6301648" y="1241392"/>
            <a:ext cx="5737952" cy="2537995"/>
          </a:xfrm>
          <a:prstGeom prst="rect">
            <a:avLst/>
          </a:prstGeom>
          <a:ln>
            <a:solidFill>
              <a:schemeClr val="tx2"/>
            </a:solidFill>
          </a:ln>
        </p:spPr>
      </p:pic>
      <p:pic>
        <p:nvPicPr>
          <p:cNvPr id="8" name="Picture 8" descr="Graphical user interface, application, Word&#10;&#10;Description automatically generated">
            <a:extLst>
              <a:ext uri="{FF2B5EF4-FFF2-40B4-BE49-F238E27FC236}">
                <a16:creationId xmlns:a16="http://schemas.microsoft.com/office/drawing/2014/main" id="{40030CBE-0AF3-4B3E-A39E-3651272B4710}"/>
              </a:ext>
            </a:extLst>
          </p:cNvPr>
          <p:cNvPicPr>
            <a:picLocks noChangeAspect="1"/>
          </p:cNvPicPr>
          <p:nvPr/>
        </p:nvPicPr>
        <p:blipFill>
          <a:blip r:embed="rId4"/>
          <a:stretch>
            <a:fillRect/>
          </a:stretch>
        </p:blipFill>
        <p:spPr>
          <a:xfrm>
            <a:off x="139700" y="3994127"/>
            <a:ext cx="5956300" cy="2519613"/>
          </a:xfrm>
          <a:prstGeom prst="rect">
            <a:avLst/>
          </a:prstGeom>
          <a:ln>
            <a:solidFill>
              <a:schemeClr val="tx2"/>
            </a:solidFill>
          </a:ln>
        </p:spPr>
      </p:pic>
      <p:pic>
        <p:nvPicPr>
          <p:cNvPr id="9" name="Picture 9" descr="Graphical user interface, text, application, email&#10;&#10;Description automatically generated">
            <a:extLst>
              <a:ext uri="{FF2B5EF4-FFF2-40B4-BE49-F238E27FC236}">
                <a16:creationId xmlns:a16="http://schemas.microsoft.com/office/drawing/2014/main" id="{198C65F6-7E83-4ABE-A8E4-62E209BEEB83}"/>
              </a:ext>
            </a:extLst>
          </p:cNvPr>
          <p:cNvPicPr>
            <a:picLocks noChangeAspect="1"/>
          </p:cNvPicPr>
          <p:nvPr/>
        </p:nvPicPr>
        <p:blipFill>
          <a:blip r:embed="rId5"/>
          <a:stretch>
            <a:fillRect/>
          </a:stretch>
        </p:blipFill>
        <p:spPr>
          <a:xfrm>
            <a:off x="6301648" y="3988089"/>
            <a:ext cx="5737952" cy="2525651"/>
          </a:xfrm>
          <a:prstGeom prst="rect">
            <a:avLst/>
          </a:prstGeom>
          <a:ln>
            <a:solidFill>
              <a:schemeClr val="tx2"/>
            </a:solidFill>
          </a:ln>
        </p:spPr>
      </p:pic>
    </p:spTree>
    <p:extLst>
      <p:ext uri="{BB962C8B-B14F-4D97-AF65-F5344CB8AC3E}">
        <p14:creationId xmlns:p14="http://schemas.microsoft.com/office/powerpoint/2010/main" val="39385909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82F090B5-0508-4AE2-8527-684CB01099F7}"/>
              </a:ext>
            </a:extLst>
          </p:cNvPr>
          <p:cNvPicPr>
            <a:picLocks noChangeAspect="1"/>
          </p:cNvPicPr>
          <p:nvPr/>
        </p:nvPicPr>
        <p:blipFill>
          <a:blip r:embed="rId2"/>
          <a:stretch>
            <a:fillRect/>
          </a:stretch>
        </p:blipFill>
        <p:spPr>
          <a:xfrm>
            <a:off x="165024" y="1123426"/>
            <a:ext cx="4813300" cy="4891784"/>
          </a:xfrm>
          <a:prstGeom prst="rect">
            <a:avLst/>
          </a:prstGeom>
          <a:ln>
            <a:solidFill>
              <a:schemeClr val="tx2"/>
            </a:solidFill>
          </a:ln>
        </p:spPr>
      </p:pic>
      <p:sp>
        <p:nvSpPr>
          <p:cNvPr id="4" name="TextBox 3">
            <a:extLst>
              <a:ext uri="{FF2B5EF4-FFF2-40B4-BE49-F238E27FC236}">
                <a16:creationId xmlns:a16="http://schemas.microsoft.com/office/drawing/2014/main" id="{DFCABFBA-A22B-45A0-8D48-893B224C6A32}"/>
              </a:ext>
            </a:extLst>
          </p:cNvPr>
          <p:cNvSpPr txBox="1"/>
          <p:nvPr/>
        </p:nvSpPr>
        <p:spPr>
          <a:xfrm>
            <a:off x="5131258" y="267673"/>
            <a:ext cx="6641641" cy="1323439"/>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chemeClr val="bg1"/>
                </a:solidFill>
                <a:cs typeface="Times"/>
              </a:rPr>
              <a:t>7. If the predictive model identified in task 2.4 available in Spark </a:t>
            </a:r>
            <a:r>
              <a:rPr lang="en-US" sz="2000" err="1">
                <a:solidFill>
                  <a:schemeClr val="bg1"/>
                </a:solidFill>
                <a:cs typeface="Times"/>
              </a:rPr>
              <a:t>MLlib</a:t>
            </a:r>
            <a:r>
              <a:rPr lang="en-US" sz="2000">
                <a:solidFill>
                  <a:schemeClr val="bg1"/>
                </a:solidFill>
                <a:cs typeface="Times"/>
              </a:rPr>
              <a:t> then develop a </a:t>
            </a:r>
            <a:r>
              <a:rPr lang="en-US" sz="2000" err="1">
                <a:solidFill>
                  <a:schemeClr val="bg1"/>
                </a:solidFill>
                <a:cs typeface="Times"/>
              </a:rPr>
              <a:t>PySpark</a:t>
            </a:r>
            <a:r>
              <a:rPr lang="en-US" sz="2000">
                <a:solidFill>
                  <a:schemeClr val="bg1"/>
                </a:solidFill>
                <a:cs typeface="Times"/>
              </a:rPr>
              <a:t> application to implement and evaluate the ML model identified with appropriate metrics.</a:t>
            </a:r>
          </a:p>
        </p:txBody>
      </p:sp>
      <p:pic>
        <p:nvPicPr>
          <p:cNvPr id="6" name="Picture 6" descr="Graphical user interface, text, application, email&#10;&#10;Description automatically generated">
            <a:extLst>
              <a:ext uri="{FF2B5EF4-FFF2-40B4-BE49-F238E27FC236}">
                <a16:creationId xmlns:a16="http://schemas.microsoft.com/office/drawing/2014/main" id="{437AF7EE-4210-411A-9F65-2C08526495CB}"/>
              </a:ext>
            </a:extLst>
          </p:cNvPr>
          <p:cNvPicPr>
            <a:picLocks noChangeAspect="1"/>
          </p:cNvPicPr>
          <p:nvPr/>
        </p:nvPicPr>
        <p:blipFill>
          <a:blip r:embed="rId3"/>
          <a:stretch>
            <a:fillRect/>
          </a:stretch>
        </p:blipFill>
        <p:spPr>
          <a:xfrm>
            <a:off x="5185518" y="2508053"/>
            <a:ext cx="3066115" cy="1591390"/>
          </a:xfrm>
          <a:prstGeom prst="rect">
            <a:avLst/>
          </a:prstGeom>
          <a:ln>
            <a:solidFill>
              <a:schemeClr val="tx2"/>
            </a:solidFill>
          </a:ln>
        </p:spPr>
      </p:pic>
      <p:pic>
        <p:nvPicPr>
          <p:cNvPr id="8" name="Picture 8" descr="Text&#10;&#10;Description automatically generated">
            <a:extLst>
              <a:ext uri="{FF2B5EF4-FFF2-40B4-BE49-F238E27FC236}">
                <a16:creationId xmlns:a16="http://schemas.microsoft.com/office/drawing/2014/main" id="{D09A00B3-467A-478C-98E7-0DB1DE77B819}"/>
              </a:ext>
            </a:extLst>
          </p:cNvPr>
          <p:cNvPicPr>
            <a:picLocks noChangeAspect="1"/>
          </p:cNvPicPr>
          <p:nvPr/>
        </p:nvPicPr>
        <p:blipFill>
          <a:blip r:embed="rId4"/>
          <a:stretch>
            <a:fillRect/>
          </a:stretch>
        </p:blipFill>
        <p:spPr>
          <a:xfrm>
            <a:off x="5185518" y="4406431"/>
            <a:ext cx="6587381" cy="1424215"/>
          </a:xfrm>
          <a:prstGeom prst="rect">
            <a:avLst/>
          </a:prstGeom>
          <a:ln>
            <a:solidFill>
              <a:schemeClr val="tx2"/>
            </a:solidFill>
          </a:ln>
        </p:spPr>
      </p:pic>
      <p:sp>
        <p:nvSpPr>
          <p:cNvPr id="11" name="TextBox 10">
            <a:extLst>
              <a:ext uri="{FF2B5EF4-FFF2-40B4-BE49-F238E27FC236}">
                <a16:creationId xmlns:a16="http://schemas.microsoft.com/office/drawing/2014/main" id="{E13D8F03-64C2-467E-B2E7-117DB9E0663F}"/>
              </a:ext>
            </a:extLst>
          </p:cNvPr>
          <p:cNvSpPr txBox="1"/>
          <p:nvPr/>
        </p:nvSpPr>
        <p:spPr>
          <a:xfrm>
            <a:off x="165024" y="267673"/>
            <a:ext cx="4813300" cy="506292"/>
          </a:xfrm>
          <a:prstGeom prst="rect">
            <a:avLst/>
          </a:prstGeom>
          <a:noFill/>
          <a:ln>
            <a:solidFill>
              <a:schemeClr val="bg2">
                <a:lumMod val="60000"/>
                <a:lumOff val="40000"/>
              </a:schemeClr>
            </a:solidFill>
          </a:ln>
        </p:spPr>
        <p:txBody>
          <a:bodyPr wrap="square">
            <a:spAutoFit/>
          </a:bodyPr>
          <a:lstStyle/>
          <a:p>
            <a:pPr>
              <a:lnSpc>
                <a:spcPct val="150000"/>
              </a:lnSpc>
            </a:pPr>
            <a:r>
              <a:rPr lang="en-US" sz="2000">
                <a:solidFill>
                  <a:schemeClr val="bg1"/>
                </a:solidFill>
                <a:ea typeface="+mn-lt"/>
                <a:cs typeface="+mn-lt"/>
              </a:rPr>
              <a:t>6. Data Visualizations</a:t>
            </a:r>
          </a:p>
        </p:txBody>
      </p:sp>
      <p:pic>
        <p:nvPicPr>
          <p:cNvPr id="13" name="Picture 12">
            <a:extLst>
              <a:ext uri="{FF2B5EF4-FFF2-40B4-BE49-F238E27FC236}">
                <a16:creationId xmlns:a16="http://schemas.microsoft.com/office/drawing/2014/main" id="{494FD7FA-8A2F-4C91-9E07-3CB7BAEC0512}"/>
              </a:ext>
            </a:extLst>
          </p:cNvPr>
          <p:cNvPicPr>
            <a:picLocks noChangeAspect="1"/>
          </p:cNvPicPr>
          <p:nvPr/>
        </p:nvPicPr>
        <p:blipFill>
          <a:blip r:embed="rId5"/>
          <a:stretch>
            <a:fillRect/>
          </a:stretch>
        </p:blipFill>
        <p:spPr>
          <a:xfrm>
            <a:off x="9043214" y="2689035"/>
            <a:ext cx="2114659" cy="838243"/>
          </a:xfrm>
          <a:prstGeom prst="rect">
            <a:avLst/>
          </a:prstGeom>
        </p:spPr>
      </p:pic>
      <p:sp>
        <p:nvSpPr>
          <p:cNvPr id="15" name="TextBox 14">
            <a:extLst>
              <a:ext uri="{FF2B5EF4-FFF2-40B4-BE49-F238E27FC236}">
                <a16:creationId xmlns:a16="http://schemas.microsoft.com/office/drawing/2014/main" id="{B4D887E2-9A6E-415E-9A2D-D6652E33A671}"/>
              </a:ext>
            </a:extLst>
          </p:cNvPr>
          <p:cNvSpPr txBox="1"/>
          <p:nvPr/>
        </p:nvSpPr>
        <p:spPr>
          <a:xfrm>
            <a:off x="5131257" y="1766574"/>
            <a:ext cx="6641641" cy="368945"/>
          </a:xfrm>
          <a:prstGeom prst="rect">
            <a:avLst/>
          </a:prstGeom>
          <a:noFill/>
          <a:ln>
            <a:solidFill>
              <a:schemeClr val="bg2">
                <a:lumMod val="60000"/>
                <a:lumOff val="40000"/>
              </a:schemeClr>
            </a:solidFill>
          </a:ln>
        </p:spPr>
        <p:txBody>
          <a:bodyPr wrap="square">
            <a:spAutoFit/>
          </a:bodyPr>
          <a:lstStyle/>
          <a:p>
            <a:pPr algn="l"/>
            <a:r>
              <a:rPr lang="en-US" sz="1800">
                <a:solidFill>
                  <a:schemeClr val="bg1"/>
                </a:solidFill>
                <a:latin typeface="Times"/>
                <a:cs typeface="Times"/>
              </a:rPr>
              <a:t>Model 1 - Logistic Regression model</a:t>
            </a:r>
          </a:p>
        </p:txBody>
      </p:sp>
      <p:sp>
        <p:nvSpPr>
          <p:cNvPr id="16" name="TextBox 15">
            <a:extLst>
              <a:ext uri="{FF2B5EF4-FFF2-40B4-BE49-F238E27FC236}">
                <a16:creationId xmlns:a16="http://schemas.microsoft.com/office/drawing/2014/main" id="{26EF9079-5A14-43E2-A5AA-6DB6A955952D}"/>
              </a:ext>
            </a:extLst>
          </p:cNvPr>
          <p:cNvSpPr txBox="1"/>
          <p:nvPr/>
        </p:nvSpPr>
        <p:spPr>
          <a:xfrm>
            <a:off x="8452077" y="2633269"/>
            <a:ext cx="3418152" cy="1051688"/>
          </a:xfrm>
          <a:prstGeom prst="rect">
            <a:avLst/>
          </a:prstGeom>
          <a:noFill/>
          <a:ln>
            <a:solidFill>
              <a:schemeClr val="bg2">
                <a:lumMod val="60000"/>
                <a:lumOff val="40000"/>
              </a:schemeClr>
            </a:solidFill>
          </a:ln>
        </p:spPr>
        <p:txBody>
          <a:bodyPr wrap="square" rtlCol="0">
            <a:spAutoFit/>
          </a:bodyPr>
          <a:lstStyle/>
          <a:p>
            <a:pPr algn="l"/>
            <a:endParaRPr lang="en-US"/>
          </a:p>
        </p:txBody>
      </p:sp>
    </p:spTree>
    <p:extLst>
      <p:ext uri="{BB962C8B-B14F-4D97-AF65-F5344CB8AC3E}">
        <p14:creationId xmlns:p14="http://schemas.microsoft.com/office/powerpoint/2010/main" val="5697955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Picture 7" descr="Graphical user interface, text, application, email&#10;&#10;Description automatically generated">
            <a:extLst>
              <a:ext uri="{FF2B5EF4-FFF2-40B4-BE49-F238E27FC236}">
                <a16:creationId xmlns:a16="http://schemas.microsoft.com/office/drawing/2014/main" id="{8C6D4361-AD4A-40EC-80B5-A6637533AC84}"/>
              </a:ext>
            </a:extLst>
          </p:cNvPr>
          <p:cNvPicPr>
            <a:picLocks noChangeAspect="1"/>
          </p:cNvPicPr>
          <p:nvPr/>
        </p:nvPicPr>
        <p:blipFill>
          <a:blip r:embed="rId2"/>
          <a:stretch>
            <a:fillRect/>
          </a:stretch>
        </p:blipFill>
        <p:spPr>
          <a:xfrm>
            <a:off x="152400" y="667193"/>
            <a:ext cx="3556000" cy="2222837"/>
          </a:xfrm>
          <a:prstGeom prst="rect">
            <a:avLst/>
          </a:prstGeom>
          <a:ln>
            <a:solidFill>
              <a:schemeClr val="tx2"/>
            </a:solidFill>
          </a:ln>
        </p:spPr>
      </p:pic>
      <p:pic>
        <p:nvPicPr>
          <p:cNvPr id="9" name="Picture 9" descr="Graphical user interface, text, application, email&#10;&#10;Description automatically generated">
            <a:extLst>
              <a:ext uri="{FF2B5EF4-FFF2-40B4-BE49-F238E27FC236}">
                <a16:creationId xmlns:a16="http://schemas.microsoft.com/office/drawing/2014/main" id="{0014EFB6-F910-4DEB-9C37-EC114D79C650}"/>
              </a:ext>
            </a:extLst>
          </p:cNvPr>
          <p:cNvPicPr>
            <a:picLocks noChangeAspect="1"/>
          </p:cNvPicPr>
          <p:nvPr/>
        </p:nvPicPr>
        <p:blipFill>
          <a:blip r:embed="rId3"/>
          <a:stretch>
            <a:fillRect/>
          </a:stretch>
        </p:blipFill>
        <p:spPr>
          <a:xfrm>
            <a:off x="139700" y="3031007"/>
            <a:ext cx="3556000" cy="2363647"/>
          </a:xfrm>
          <a:prstGeom prst="rect">
            <a:avLst/>
          </a:prstGeom>
          <a:ln>
            <a:solidFill>
              <a:schemeClr val="tx2"/>
            </a:solidFill>
          </a:ln>
        </p:spPr>
      </p:pic>
      <p:pic>
        <p:nvPicPr>
          <p:cNvPr id="10" name="Picture 10" descr="Graphical user interface, text, application&#10;&#10;Description automatically generated">
            <a:extLst>
              <a:ext uri="{FF2B5EF4-FFF2-40B4-BE49-F238E27FC236}">
                <a16:creationId xmlns:a16="http://schemas.microsoft.com/office/drawing/2014/main" id="{AD3BD0D4-AD29-43D8-ABA7-1822AAE507D7}"/>
              </a:ext>
            </a:extLst>
          </p:cNvPr>
          <p:cNvPicPr>
            <a:picLocks noChangeAspect="1"/>
          </p:cNvPicPr>
          <p:nvPr/>
        </p:nvPicPr>
        <p:blipFill>
          <a:blip r:embed="rId4"/>
          <a:stretch>
            <a:fillRect/>
          </a:stretch>
        </p:blipFill>
        <p:spPr>
          <a:xfrm>
            <a:off x="3873500" y="697272"/>
            <a:ext cx="3644900" cy="3250620"/>
          </a:xfrm>
          <a:prstGeom prst="rect">
            <a:avLst/>
          </a:prstGeom>
          <a:ln>
            <a:solidFill>
              <a:schemeClr val="tx2"/>
            </a:solidFill>
          </a:ln>
        </p:spPr>
      </p:pic>
      <p:pic>
        <p:nvPicPr>
          <p:cNvPr id="11" name="Picture 11" descr="Graphical user interface, text, email&#10;&#10;Description automatically generated">
            <a:extLst>
              <a:ext uri="{FF2B5EF4-FFF2-40B4-BE49-F238E27FC236}">
                <a16:creationId xmlns:a16="http://schemas.microsoft.com/office/drawing/2014/main" id="{159362F7-5F65-4890-A690-785FCD01F9E9}"/>
              </a:ext>
            </a:extLst>
          </p:cNvPr>
          <p:cNvPicPr>
            <a:picLocks noChangeAspect="1"/>
          </p:cNvPicPr>
          <p:nvPr/>
        </p:nvPicPr>
        <p:blipFill>
          <a:blip r:embed="rId5"/>
          <a:stretch>
            <a:fillRect/>
          </a:stretch>
        </p:blipFill>
        <p:spPr>
          <a:xfrm>
            <a:off x="3829050" y="4142378"/>
            <a:ext cx="3689350" cy="1198768"/>
          </a:xfrm>
          <a:prstGeom prst="rect">
            <a:avLst/>
          </a:prstGeom>
          <a:ln>
            <a:solidFill>
              <a:schemeClr val="tx2"/>
            </a:solidFill>
          </a:ln>
        </p:spPr>
      </p:pic>
      <p:pic>
        <p:nvPicPr>
          <p:cNvPr id="14" name="Picture 14" descr="Text&#10;&#10;Description automatically generated">
            <a:extLst>
              <a:ext uri="{FF2B5EF4-FFF2-40B4-BE49-F238E27FC236}">
                <a16:creationId xmlns:a16="http://schemas.microsoft.com/office/drawing/2014/main" id="{91F609C6-745B-4974-AD18-E47693FE43BA}"/>
              </a:ext>
            </a:extLst>
          </p:cNvPr>
          <p:cNvPicPr>
            <a:picLocks noChangeAspect="1"/>
          </p:cNvPicPr>
          <p:nvPr/>
        </p:nvPicPr>
        <p:blipFill>
          <a:blip r:embed="rId6"/>
          <a:stretch>
            <a:fillRect/>
          </a:stretch>
        </p:blipFill>
        <p:spPr>
          <a:xfrm>
            <a:off x="7727950" y="712817"/>
            <a:ext cx="4318000" cy="4655276"/>
          </a:xfrm>
          <a:prstGeom prst="rect">
            <a:avLst/>
          </a:prstGeom>
          <a:ln>
            <a:solidFill>
              <a:schemeClr val="tx2"/>
            </a:solidFill>
          </a:ln>
        </p:spPr>
      </p:pic>
      <p:sp>
        <p:nvSpPr>
          <p:cNvPr id="15" name="TextBox 14">
            <a:extLst>
              <a:ext uri="{FF2B5EF4-FFF2-40B4-BE49-F238E27FC236}">
                <a16:creationId xmlns:a16="http://schemas.microsoft.com/office/drawing/2014/main" id="{E51EB5A1-D13F-4D83-9759-143227A4298E}"/>
              </a:ext>
            </a:extLst>
          </p:cNvPr>
          <p:cNvSpPr txBox="1"/>
          <p:nvPr/>
        </p:nvSpPr>
        <p:spPr>
          <a:xfrm>
            <a:off x="152400" y="5535632"/>
            <a:ext cx="11595100" cy="1015663"/>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solidFill>
                  <a:schemeClr val="bg1"/>
                </a:solidFill>
                <a:cs typeface="Times"/>
              </a:rPr>
              <a:t>Using above 4 models, the accuracy was maximum in case of Logistic Regression Model with 77%. The Root Mean Square Error is nearly the same for both Logistic and Linear Regression Model. So we suggest using Logistic Regression for the given dataset.</a:t>
            </a:r>
          </a:p>
        </p:txBody>
      </p:sp>
      <p:sp>
        <p:nvSpPr>
          <p:cNvPr id="17" name="TextBox 16">
            <a:extLst>
              <a:ext uri="{FF2B5EF4-FFF2-40B4-BE49-F238E27FC236}">
                <a16:creationId xmlns:a16="http://schemas.microsoft.com/office/drawing/2014/main" id="{85C685B3-7BF2-4B42-9F1F-26131C3B9F96}"/>
              </a:ext>
            </a:extLst>
          </p:cNvPr>
          <p:cNvSpPr txBox="1"/>
          <p:nvPr/>
        </p:nvSpPr>
        <p:spPr>
          <a:xfrm>
            <a:off x="139700" y="175945"/>
            <a:ext cx="3568700" cy="369332"/>
          </a:xfrm>
          <a:prstGeom prst="rect">
            <a:avLst/>
          </a:prstGeom>
          <a:noFill/>
          <a:ln>
            <a:solidFill>
              <a:schemeClr val="bg2">
                <a:lumMod val="60000"/>
                <a:lumOff val="40000"/>
              </a:schemeClr>
            </a:solidFill>
          </a:ln>
        </p:spPr>
        <p:txBody>
          <a:bodyPr wrap="square">
            <a:spAutoFit/>
          </a:bodyPr>
          <a:lstStyle/>
          <a:p>
            <a:pPr algn="l"/>
            <a:r>
              <a:rPr lang="en-US" sz="1800">
                <a:solidFill>
                  <a:schemeClr val="bg1"/>
                </a:solidFill>
                <a:latin typeface="Times"/>
                <a:cs typeface="Times"/>
              </a:rPr>
              <a:t>Model 2 - Linear Regression model</a:t>
            </a:r>
          </a:p>
        </p:txBody>
      </p:sp>
      <p:sp>
        <p:nvSpPr>
          <p:cNvPr id="19" name="TextBox 18">
            <a:extLst>
              <a:ext uri="{FF2B5EF4-FFF2-40B4-BE49-F238E27FC236}">
                <a16:creationId xmlns:a16="http://schemas.microsoft.com/office/drawing/2014/main" id="{EB92F890-86B4-486A-B275-9BC6929142A9}"/>
              </a:ext>
            </a:extLst>
          </p:cNvPr>
          <p:cNvSpPr txBox="1"/>
          <p:nvPr/>
        </p:nvSpPr>
        <p:spPr>
          <a:xfrm>
            <a:off x="3829050" y="186962"/>
            <a:ext cx="3689350" cy="369332"/>
          </a:xfrm>
          <a:prstGeom prst="rect">
            <a:avLst/>
          </a:prstGeom>
          <a:noFill/>
          <a:ln>
            <a:solidFill>
              <a:schemeClr val="bg2">
                <a:lumMod val="60000"/>
                <a:lumOff val="40000"/>
              </a:schemeClr>
            </a:solidFill>
          </a:ln>
        </p:spPr>
        <p:txBody>
          <a:bodyPr wrap="square">
            <a:spAutoFit/>
          </a:bodyPr>
          <a:lstStyle/>
          <a:p>
            <a:r>
              <a:rPr lang="en-US" sz="1800">
                <a:solidFill>
                  <a:schemeClr val="bg1"/>
                </a:solidFill>
                <a:latin typeface="Times"/>
                <a:cs typeface="Times"/>
              </a:rPr>
              <a:t>Model 3 – Decision Tree model</a:t>
            </a:r>
          </a:p>
        </p:txBody>
      </p:sp>
      <p:sp>
        <p:nvSpPr>
          <p:cNvPr id="21" name="TextBox 20">
            <a:extLst>
              <a:ext uri="{FF2B5EF4-FFF2-40B4-BE49-F238E27FC236}">
                <a16:creationId xmlns:a16="http://schemas.microsoft.com/office/drawing/2014/main" id="{A3F9FB55-BAEE-450E-B9EB-4B738B1CD179}"/>
              </a:ext>
            </a:extLst>
          </p:cNvPr>
          <p:cNvSpPr txBox="1"/>
          <p:nvPr/>
        </p:nvSpPr>
        <p:spPr>
          <a:xfrm>
            <a:off x="7727950" y="186962"/>
            <a:ext cx="4273550" cy="369332"/>
          </a:xfrm>
          <a:prstGeom prst="rect">
            <a:avLst/>
          </a:prstGeom>
          <a:noFill/>
          <a:ln>
            <a:solidFill>
              <a:schemeClr val="bg2">
                <a:lumMod val="60000"/>
                <a:lumOff val="40000"/>
              </a:schemeClr>
            </a:solidFill>
          </a:ln>
        </p:spPr>
        <p:txBody>
          <a:bodyPr wrap="square">
            <a:spAutoFit/>
          </a:bodyPr>
          <a:lstStyle/>
          <a:p>
            <a:r>
              <a:rPr lang="en-US" sz="1800">
                <a:solidFill>
                  <a:schemeClr val="bg1"/>
                </a:solidFill>
                <a:latin typeface="Times"/>
                <a:cs typeface="Times"/>
              </a:rPr>
              <a:t>Model 4 – Random Forest Tree model</a:t>
            </a:r>
          </a:p>
        </p:txBody>
      </p:sp>
    </p:spTree>
    <p:extLst>
      <p:ext uri="{BB962C8B-B14F-4D97-AF65-F5344CB8AC3E}">
        <p14:creationId xmlns:p14="http://schemas.microsoft.com/office/powerpoint/2010/main" val="20676080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7C814D-FB15-418A-9DF5-ABD2BDD3F967}"/>
              </a:ext>
            </a:extLst>
          </p:cNvPr>
          <p:cNvCxnSpPr>
            <a:cxnSpLocks/>
          </p:cNvCxnSpPr>
          <p:nvPr/>
        </p:nvCxnSpPr>
        <p:spPr>
          <a:xfrm>
            <a:off x="218345" y="738583"/>
            <a:ext cx="11755309" cy="0"/>
          </a:xfrm>
          <a:prstGeom prst="line">
            <a:avLst/>
          </a:prstGeom>
          <a:ln w="19050" cmpd="dbl">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79AA231-AAE1-4DBE-8FCC-C8E02D0F0C57}"/>
              </a:ext>
            </a:extLst>
          </p:cNvPr>
          <p:cNvSpPr txBox="1"/>
          <p:nvPr/>
        </p:nvSpPr>
        <p:spPr>
          <a:xfrm>
            <a:off x="3975100" y="139700"/>
            <a:ext cx="4254500" cy="535920"/>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ea typeface="+mn-lt"/>
                <a:cs typeface="+mn-lt"/>
              </a:rPr>
              <a:t>3.2 Data Analysis on Cloud</a:t>
            </a:r>
            <a:endParaRPr lang="en-US" sz="2800" b="1">
              <a:solidFill>
                <a:schemeClr val="bg1"/>
              </a:solidFill>
              <a:cs typeface="Calibri"/>
            </a:endParaRPr>
          </a:p>
        </p:txBody>
      </p:sp>
      <p:sp>
        <p:nvSpPr>
          <p:cNvPr id="3" name="TextBox 2">
            <a:extLst>
              <a:ext uri="{FF2B5EF4-FFF2-40B4-BE49-F238E27FC236}">
                <a16:creationId xmlns:a16="http://schemas.microsoft.com/office/drawing/2014/main" id="{ED38C593-87BD-46D6-AA32-541ED488E4A8}"/>
              </a:ext>
            </a:extLst>
          </p:cNvPr>
          <p:cNvSpPr txBox="1"/>
          <p:nvPr/>
        </p:nvSpPr>
        <p:spPr>
          <a:xfrm>
            <a:off x="218345" y="1130300"/>
            <a:ext cx="11755309" cy="4339650"/>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Sans-Serif"/>
              <a:buChar char="•"/>
            </a:pPr>
            <a:endParaRPr lang="en-US" sz="2400">
              <a:solidFill>
                <a:schemeClr val="bg1"/>
              </a:solidFill>
              <a:latin typeface="Times"/>
              <a:cs typeface="Times"/>
            </a:endParaRPr>
          </a:p>
          <a:p>
            <a:pPr marL="285750" indent="-285750">
              <a:lnSpc>
                <a:spcPct val="150000"/>
              </a:lnSpc>
              <a:buFont typeface="Arial,Sans-Serif"/>
              <a:buChar char="•"/>
            </a:pPr>
            <a:r>
              <a:rPr lang="en-US" sz="2400">
                <a:solidFill>
                  <a:schemeClr val="bg1"/>
                </a:solidFill>
                <a:cs typeface="Calibri"/>
              </a:rPr>
              <a:t>Move</a:t>
            </a:r>
            <a:r>
              <a:rPr lang="en-US" sz="2400">
                <a:solidFill>
                  <a:schemeClr val="bg1"/>
                </a:solidFill>
                <a:ea typeface="+mn-lt"/>
                <a:cs typeface="+mn-lt"/>
              </a:rPr>
              <a:t> Dataset to Azure Synapse Storage Gen 2</a:t>
            </a:r>
            <a:endParaRPr lang="en-US" sz="2400">
              <a:solidFill>
                <a:schemeClr val="bg1"/>
              </a:solidFill>
              <a:cs typeface="Calibri"/>
            </a:endParaRPr>
          </a:p>
          <a:p>
            <a:pPr marL="285750" indent="-285750">
              <a:lnSpc>
                <a:spcPct val="150000"/>
              </a:lnSpc>
              <a:buFont typeface="Arial,Sans-Serif"/>
              <a:buChar char="•"/>
            </a:pPr>
            <a:r>
              <a:rPr lang="en-US" sz="2400">
                <a:solidFill>
                  <a:schemeClr val="bg1"/>
                </a:solidFill>
                <a:ea typeface="+mn-lt"/>
                <a:cs typeface="+mn-lt"/>
              </a:rPr>
              <a:t>Create a Serverless SQL pool to query data from Gen 2</a:t>
            </a:r>
          </a:p>
          <a:p>
            <a:pPr marL="285750" indent="-285750">
              <a:lnSpc>
                <a:spcPct val="150000"/>
              </a:lnSpc>
              <a:buFont typeface="Arial,Sans-Serif"/>
              <a:buChar char="•"/>
            </a:pPr>
            <a:r>
              <a:rPr lang="en-US" sz="2400">
                <a:solidFill>
                  <a:schemeClr val="bg1"/>
                </a:solidFill>
                <a:ea typeface="+mn-lt"/>
                <a:cs typeface="+mn-lt"/>
              </a:rPr>
              <a:t>Create a Linked service to Power BI</a:t>
            </a:r>
          </a:p>
          <a:p>
            <a:pPr marL="285750" indent="-285750">
              <a:lnSpc>
                <a:spcPct val="150000"/>
              </a:lnSpc>
              <a:buFont typeface="Arial,Sans-Serif"/>
              <a:buChar char="•"/>
            </a:pPr>
            <a:r>
              <a:rPr lang="en-US" sz="2400">
                <a:solidFill>
                  <a:schemeClr val="bg1"/>
                </a:solidFill>
                <a:ea typeface="+mn-lt"/>
                <a:cs typeface="+mn-lt"/>
              </a:rPr>
              <a:t>Perform various analytics on Power  BI</a:t>
            </a:r>
          </a:p>
          <a:p>
            <a:pPr marL="285750" indent="-285750">
              <a:lnSpc>
                <a:spcPct val="150000"/>
              </a:lnSpc>
              <a:buFont typeface="Arial,Sans-Serif"/>
              <a:buChar char="•"/>
            </a:pPr>
            <a:r>
              <a:rPr lang="en-US" sz="2400">
                <a:solidFill>
                  <a:schemeClr val="bg1"/>
                </a:solidFill>
                <a:ea typeface="+mn-lt"/>
                <a:cs typeface="+mn-lt"/>
              </a:rPr>
              <a:t>Ensure you have sufficient privileges on synapse </a:t>
            </a:r>
          </a:p>
          <a:p>
            <a:pPr marL="285750" indent="-285750">
              <a:lnSpc>
                <a:spcPct val="150000"/>
              </a:lnSpc>
              <a:buFont typeface="Arial,Sans-Serif"/>
              <a:buChar char="•"/>
            </a:pPr>
            <a:r>
              <a:rPr lang="en-US" sz="2400">
                <a:solidFill>
                  <a:schemeClr val="bg1"/>
                </a:solidFill>
                <a:ea typeface="+mn-lt"/>
                <a:cs typeface="+mn-lt"/>
              </a:rPr>
              <a:t>Perform tasks mentioned in Task 2.3</a:t>
            </a:r>
          </a:p>
          <a:p>
            <a:pPr algn="l"/>
            <a:endParaRPr lang="en-US" sz="2400">
              <a:solidFill>
                <a:schemeClr val="bg1"/>
              </a:solidFill>
              <a:latin typeface="Times"/>
              <a:cs typeface="Times"/>
            </a:endParaRPr>
          </a:p>
        </p:txBody>
      </p:sp>
    </p:spTree>
    <p:extLst>
      <p:ext uri="{BB962C8B-B14F-4D97-AF65-F5344CB8AC3E}">
        <p14:creationId xmlns:p14="http://schemas.microsoft.com/office/powerpoint/2010/main" val="329823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BFBB5-1E88-439F-BC31-5825FA15A589}"/>
              </a:ext>
            </a:extLst>
          </p:cNvPr>
          <p:cNvSpPr txBox="1"/>
          <p:nvPr/>
        </p:nvSpPr>
        <p:spPr>
          <a:xfrm>
            <a:off x="330200" y="266700"/>
            <a:ext cx="11455400" cy="2246769"/>
          </a:xfrm>
          <a:prstGeom prst="rect">
            <a:avLst/>
          </a:prstGeom>
          <a:noFill/>
          <a:ln>
            <a:solidFill>
              <a:schemeClr val="bg2">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2400">
                <a:solidFill>
                  <a:schemeClr val="bg1"/>
                </a:solidFill>
                <a:cs typeface="Times"/>
              </a:rPr>
              <a:t>To moving dataset to Azure Synapse storage Gen 2 :</a:t>
            </a:r>
            <a:endParaRPr lang="en-US" sz="2400">
              <a:solidFill>
                <a:schemeClr val="bg1"/>
              </a:solidFill>
              <a:cs typeface="Calibri"/>
            </a:endParaRPr>
          </a:p>
          <a:p>
            <a:pPr marL="914400" lvl="1" indent="-457200" algn="just">
              <a:buFont typeface="+mj-lt"/>
              <a:buAutoNum type="alphaLcParenR"/>
            </a:pPr>
            <a:r>
              <a:rPr lang="en-US" sz="2400">
                <a:solidFill>
                  <a:schemeClr val="bg1"/>
                </a:solidFill>
                <a:cs typeface="Times"/>
              </a:rPr>
              <a:t> We used synapsefordbi instance which was given already. </a:t>
            </a:r>
          </a:p>
          <a:p>
            <a:pPr marL="914400" lvl="1" indent="-457200" algn="just">
              <a:buFont typeface="+mj-lt"/>
              <a:buAutoNum type="alphaLcParenR"/>
            </a:pPr>
            <a:r>
              <a:rPr lang="en-US" sz="2400">
                <a:solidFill>
                  <a:schemeClr val="bg1"/>
                </a:solidFill>
                <a:cs typeface="Calibri"/>
              </a:rPr>
              <a:t> Next, we created folder Capstone5, to upload data files from the local system to Azure storage.</a:t>
            </a:r>
          </a:p>
          <a:p>
            <a:pPr marL="914400" lvl="1" indent="-457200" algn="just">
              <a:buFont typeface="+mj-lt"/>
              <a:buAutoNum type="alphaLcParenR"/>
            </a:pPr>
            <a:r>
              <a:rPr lang="en-US" sz="2400">
                <a:solidFill>
                  <a:schemeClr val="bg1"/>
                </a:solidFill>
                <a:cs typeface="Calibri"/>
              </a:rPr>
              <a:t>Uploaded 3 .csv files (Loan Data)</a:t>
            </a:r>
          </a:p>
          <a:p>
            <a:pPr marL="800100" lvl="1" indent="-342900" algn="just">
              <a:buAutoNum type="alphaLcParenR"/>
            </a:pPr>
            <a:endParaRPr lang="en-US" sz="2000">
              <a:cs typeface="Calibri" panose="020F0502020204030204"/>
            </a:endParaRPr>
          </a:p>
        </p:txBody>
      </p:sp>
      <p:pic>
        <p:nvPicPr>
          <p:cNvPr id="11" name="Picture 11" descr="Graphical user interface, text, application, email&#10;&#10;Description automatically generated">
            <a:extLst>
              <a:ext uri="{FF2B5EF4-FFF2-40B4-BE49-F238E27FC236}">
                <a16:creationId xmlns:a16="http://schemas.microsoft.com/office/drawing/2014/main" id="{856606C5-4C79-479A-AE0C-BD9034A6BCC3}"/>
              </a:ext>
            </a:extLst>
          </p:cNvPr>
          <p:cNvPicPr>
            <a:picLocks noChangeAspect="1"/>
          </p:cNvPicPr>
          <p:nvPr/>
        </p:nvPicPr>
        <p:blipFill>
          <a:blip r:embed="rId2"/>
          <a:stretch>
            <a:fillRect/>
          </a:stretch>
        </p:blipFill>
        <p:spPr>
          <a:xfrm>
            <a:off x="330200" y="2764729"/>
            <a:ext cx="11455400" cy="3843143"/>
          </a:xfrm>
          <a:prstGeom prst="rect">
            <a:avLst/>
          </a:prstGeom>
          <a:ln>
            <a:solidFill>
              <a:schemeClr val="tx2"/>
            </a:solidFill>
          </a:ln>
        </p:spPr>
      </p:pic>
    </p:spTree>
    <p:extLst>
      <p:ext uri="{BB962C8B-B14F-4D97-AF65-F5344CB8AC3E}">
        <p14:creationId xmlns:p14="http://schemas.microsoft.com/office/powerpoint/2010/main" val="3525793433"/>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noFill/>
        <a:ln>
          <a:solidFill>
            <a:schemeClr val="bg2">
              <a:lumMod val="60000"/>
              <a:lumOff val="40000"/>
            </a:schemeClr>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US letter print</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Narayani Arun</dc:creator>
  <cp:revision>1</cp:revision>
  <dcterms:created xsi:type="dcterms:W3CDTF">2021-10-20T06:38:52Z</dcterms:created>
  <dcterms:modified xsi:type="dcterms:W3CDTF">2021-12-02T07:21:39Z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2021-10-20T06:38:52Z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69797edd-b69b-4009-82c2-0756c4278c57</vt:lpwstr>
  </property>
  <property fmtid="{D5CDD505-2E9C-101B-9397-08002B2CF9AE}" pid="8" name="MSIP_Label_ea60d57e-af5b-4752-ac57-3e4f28ca11dc_ContentBits">
    <vt:lpwstr>0</vt:lpwstr>
  </property>
</Properties>
</file>