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73" r:id="rId4"/>
    <p:sldId id="262" r:id="rId5"/>
    <p:sldId id="260" r:id="rId6"/>
    <p:sldId id="259" r:id="rId7"/>
    <p:sldId id="258" r:id="rId8"/>
    <p:sldId id="274" r:id="rId9"/>
    <p:sldId id="267" r:id="rId10"/>
    <p:sldId id="263" r:id="rId11"/>
    <p:sldId id="265" r:id="rId12"/>
    <p:sldId id="266" r:id="rId13"/>
    <p:sldId id="268" r:id="rId14"/>
    <p:sldId id="269" r:id="rId15"/>
    <p:sldId id="270" r:id="rId16"/>
    <p:sldId id="271" r:id="rId17"/>
    <p:sldId id="275"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1E8D1-349C-41D4-A117-56B2C9201B1B}" v="7" dt="2021-10-20T12:21:40.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1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Rimjhim" userId="31582a57-7b5d-4088-beff-0e27e3056456" providerId="ADAL" clId="{D111E8D1-349C-41D4-A117-56B2C9201B1B}"/>
    <pc:docChg chg="undo custSel addSld delSld modSld sldOrd">
      <pc:chgData name="Gupta, Rimjhim" userId="31582a57-7b5d-4088-beff-0e27e3056456" providerId="ADAL" clId="{D111E8D1-349C-41D4-A117-56B2C9201B1B}" dt="2021-10-20T12:36:06.285" v="484" actId="1076"/>
      <pc:docMkLst>
        <pc:docMk/>
      </pc:docMkLst>
      <pc:sldChg chg="addSp delSp modSp mod">
        <pc:chgData name="Gupta, Rimjhim" userId="31582a57-7b5d-4088-beff-0e27e3056456" providerId="ADAL" clId="{D111E8D1-349C-41D4-A117-56B2C9201B1B}" dt="2021-10-20T12:19:21.380" v="286" actId="26606"/>
        <pc:sldMkLst>
          <pc:docMk/>
          <pc:sldMk cId="2650029550" sldId="256"/>
        </pc:sldMkLst>
        <pc:spChg chg="mod">
          <ac:chgData name="Gupta, Rimjhim" userId="31582a57-7b5d-4088-beff-0e27e3056456" providerId="ADAL" clId="{D111E8D1-349C-41D4-A117-56B2C9201B1B}" dt="2021-10-20T10:18:37.902" v="12" actId="2711"/>
          <ac:spMkLst>
            <pc:docMk/>
            <pc:sldMk cId="2650029550" sldId="256"/>
            <ac:spMk id="5" creationId="{BC3DC7C3-BFB7-473B-9043-E67F576C0590}"/>
          </ac:spMkLst>
        </pc:spChg>
        <pc:spChg chg="add del mod">
          <ac:chgData name="Gupta, Rimjhim" userId="31582a57-7b5d-4088-beff-0e27e3056456" providerId="ADAL" clId="{D111E8D1-349C-41D4-A117-56B2C9201B1B}" dt="2021-10-20T12:19:21.380" v="286" actId="26606"/>
          <ac:spMkLst>
            <pc:docMk/>
            <pc:sldMk cId="2650029550" sldId="256"/>
            <ac:spMk id="43" creationId="{8C8635BE-B7A9-43D2-9077-782CA9DDE69E}"/>
          </ac:spMkLst>
        </pc:spChg>
        <pc:graphicFrameChg chg="add del">
          <ac:chgData name="Gupta, Rimjhim" userId="31582a57-7b5d-4088-beff-0e27e3056456" providerId="ADAL" clId="{D111E8D1-349C-41D4-A117-56B2C9201B1B}" dt="2021-10-20T12:19:05.288" v="273" actId="26606"/>
          <ac:graphicFrameMkLst>
            <pc:docMk/>
            <pc:sldMk cId="2650029550" sldId="256"/>
            <ac:graphicFrameMk id="45" creationId="{B926FB30-5971-40B7-9A0C-CB7C37FBE482}"/>
          </ac:graphicFrameMkLst>
        </pc:graphicFrameChg>
        <pc:graphicFrameChg chg="add del">
          <ac:chgData name="Gupta, Rimjhim" userId="31582a57-7b5d-4088-beff-0e27e3056456" providerId="ADAL" clId="{D111E8D1-349C-41D4-A117-56B2C9201B1B}" dt="2021-10-20T12:19:06.176" v="275" actId="26606"/>
          <ac:graphicFrameMkLst>
            <pc:docMk/>
            <pc:sldMk cId="2650029550" sldId="256"/>
            <ac:graphicFrameMk id="47" creationId="{BFA5A55E-5DC9-4C81-B7A8-2C9920AB06AF}"/>
          </ac:graphicFrameMkLst>
        </pc:graphicFrameChg>
        <pc:graphicFrameChg chg="add del">
          <ac:chgData name="Gupta, Rimjhim" userId="31582a57-7b5d-4088-beff-0e27e3056456" providerId="ADAL" clId="{D111E8D1-349C-41D4-A117-56B2C9201B1B}" dt="2021-10-20T12:19:09.099" v="277" actId="26606"/>
          <ac:graphicFrameMkLst>
            <pc:docMk/>
            <pc:sldMk cId="2650029550" sldId="256"/>
            <ac:graphicFrameMk id="49" creationId="{4FAF8B7A-4CD9-49D2-92A2-F78CB8FFB376}"/>
          </ac:graphicFrameMkLst>
        </pc:graphicFrameChg>
        <pc:graphicFrameChg chg="add del">
          <ac:chgData name="Gupta, Rimjhim" userId="31582a57-7b5d-4088-beff-0e27e3056456" providerId="ADAL" clId="{D111E8D1-349C-41D4-A117-56B2C9201B1B}" dt="2021-10-20T12:19:10.201" v="279" actId="26606"/>
          <ac:graphicFrameMkLst>
            <pc:docMk/>
            <pc:sldMk cId="2650029550" sldId="256"/>
            <ac:graphicFrameMk id="51" creationId="{BFA5A55E-5DC9-4C81-B7A8-2C9920AB06AF}"/>
          </ac:graphicFrameMkLst>
        </pc:graphicFrameChg>
        <pc:graphicFrameChg chg="add del">
          <ac:chgData name="Gupta, Rimjhim" userId="31582a57-7b5d-4088-beff-0e27e3056456" providerId="ADAL" clId="{D111E8D1-349C-41D4-A117-56B2C9201B1B}" dt="2021-10-20T12:19:17.217" v="281" actId="26606"/>
          <ac:graphicFrameMkLst>
            <pc:docMk/>
            <pc:sldMk cId="2650029550" sldId="256"/>
            <ac:graphicFrameMk id="53" creationId="{B926FB30-5971-40B7-9A0C-CB7C37FBE482}"/>
          </ac:graphicFrameMkLst>
        </pc:graphicFrameChg>
        <pc:graphicFrameChg chg="add del">
          <ac:chgData name="Gupta, Rimjhim" userId="31582a57-7b5d-4088-beff-0e27e3056456" providerId="ADAL" clId="{D111E8D1-349C-41D4-A117-56B2C9201B1B}" dt="2021-10-20T12:19:19.337" v="283" actId="26606"/>
          <ac:graphicFrameMkLst>
            <pc:docMk/>
            <pc:sldMk cId="2650029550" sldId="256"/>
            <ac:graphicFrameMk id="55" creationId="{BFA5A55E-5DC9-4C81-B7A8-2C9920AB06AF}"/>
          </ac:graphicFrameMkLst>
        </pc:graphicFrameChg>
        <pc:graphicFrameChg chg="add del">
          <ac:chgData name="Gupta, Rimjhim" userId="31582a57-7b5d-4088-beff-0e27e3056456" providerId="ADAL" clId="{D111E8D1-349C-41D4-A117-56B2C9201B1B}" dt="2021-10-20T12:19:21.365" v="285" actId="26606"/>
          <ac:graphicFrameMkLst>
            <pc:docMk/>
            <pc:sldMk cId="2650029550" sldId="256"/>
            <ac:graphicFrameMk id="57" creationId="{4FAF8B7A-4CD9-49D2-92A2-F78CB8FFB376}"/>
          </ac:graphicFrameMkLst>
        </pc:graphicFrameChg>
        <pc:graphicFrameChg chg="add">
          <ac:chgData name="Gupta, Rimjhim" userId="31582a57-7b5d-4088-beff-0e27e3056456" providerId="ADAL" clId="{D111E8D1-349C-41D4-A117-56B2C9201B1B}" dt="2021-10-20T12:19:21.380" v="286" actId="26606"/>
          <ac:graphicFrameMkLst>
            <pc:docMk/>
            <pc:sldMk cId="2650029550" sldId="256"/>
            <ac:graphicFrameMk id="59" creationId="{BFA5A55E-5DC9-4C81-B7A8-2C9920AB06AF}"/>
          </ac:graphicFrameMkLst>
        </pc:graphicFrameChg>
      </pc:sldChg>
      <pc:sldChg chg="addSp delSp modSp mod setBg setClrOvrMap">
        <pc:chgData name="Gupta, Rimjhim" userId="31582a57-7b5d-4088-beff-0e27e3056456" providerId="ADAL" clId="{D111E8D1-349C-41D4-A117-56B2C9201B1B}" dt="2021-10-20T12:21:53.900" v="335" actId="404"/>
        <pc:sldMkLst>
          <pc:docMk/>
          <pc:sldMk cId="2970438597" sldId="257"/>
        </pc:sldMkLst>
        <pc:spChg chg="mod">
          <ac:chgData name="Gupta, Rimjhim" userId="31582a57-7b5d-4088-beff-0e27e3056456" providerId="ADAL" clId="{D111E8D1-349C-41D4-A117-56B2C9201B1B}" dt="2021-10-20T12:21:53.900" v="335" actId="404"/>
          <ac:spMkLst>
            <pc:docMk/>
            <pc:sldMk cId="2970438597" sldId="257"/>
            <ac:spMk id="5" creationId="{450B894C-AE99-4318-B2B7-2850DAEEE981}"/>
          </ac:spMkLst>
        </pc:spChg>
        <pc:spChg chg="add del mod">
          <ac:chgData name="Gupta, Rimjhim" userId="31582a57-7b5d-4088-beff-0e27e3056456" providerId="ADAL" clId="{D111E8D1-349C-41D4-A117-56B2C9201B1B}" dt="2021-10-20T12:19:47.666" v="307" actId="26606"/>
          <ac:spMkLst>
            <pc:docMk/>
            <pc:sldMk cId="2970438597" sldId="257"/>
            <ac:spMk id="6" creationId="{3C16AEA8-79B8-4762-9474-C3C59A85D40C}"/>
          </ac:spMkLst>
        </pc:spChg>
        <pc:spChg chg="add del mod">
          <ac:chgData name="Gupta, Rimjhim" userId="31582a57-7b5d-4088-beff-0e27e3056456" providerId="ADAL" clId="{D111E8D1-349C-41D4-A117-56B2C9201B1B}" dt="2021-10-20T12:16:11.772" v="248" actId="22"/>
          <ac:spMkLst>
            <pc:docMk/>
            <pc:sldMk cId="2970438597" sldId="257"/>
            <ac:spMk id="7" creationId="{4AE23AA2-BDBC-450A-8AE5-CD551C014DF4}"/>
          </ac:spMkLst>
        </pc:spChg>
        <pc:spChg chg="add del">
          <ac:chgData name="Gupta, Rimjhim" userId="31582a57-7b5d-4088-beff-0e27e3056456" providerId="ADAL" clId="{D111E8D1-349C-41D4-A117-56B2C9201B1B}" dt="2021-10-20T12:19:28.126" v="288" actId="26606"/>
          <ac:spMkLst>
            <pc:docMk/>
            <pc:sldMk cId="2970438597" sldId="257"/>
            <ac:spMk id="18" creationId="{290FE681-1E05-478A-89DC-5F7AB37CFD77}"/>
          </ac:spMkLst>
        </pc:spChg>
        <pc:spChg chg="add del">
          <ac:chgData name="Gupta, Rimjhim" userId="31582a57-7b5d-4088-beff-0e27e3056456" providerId="ADAL" clId="{D111E8D1-349C-41D4-A117-56B2C9201B1B}" dt="2021-10-20T12:19:34.108" v="296" actId="26606"/>
          <ac:spMkLst>
            <pc:docMk/>
            <pc:sldMk cId="2970438597" sldId="257"/>
            <ac:spMk id="19" creationId="{5BE6EAF4-FC85-4B1C-AE4F-A1288AEA61E9}"/>
          </ac:spMkLst>
        </pc:spChg>
        <pc:spChg chg="add del">
          <ac:chgData name="Gupta, Rimjhim" userId="31582a57-7b5d-4088-beff-0e27e3056456" providerId="ADAL" clId="{D111E8D1-349C-41D4-A117-56B2C9201B1B}" dt="2021-10-20T12:19:28.812" v="290" actId="26606"/>
          <ac:spMkLst>
            <pc:docMk/>
            <pc:sldMk cId="2970438597" sldId="257"/>
            <ac:spMk id="27" creationId="{CADF2543-1B6F-4FBC-A7AF-53A0430E05AB}"/>
          </ac:spMkLst>
        </pc:spChg>
        <pc:spChg chg="add del">
          <ac:chgData name="Gupta, Rimjhim" userId="31582a57-7b5d-4088-beff-0e27e3056456" providerId="ADAL" clId="{D111E8D1-349C-41D4-A117-56B2C9201B1B}" dt="2021-10-20T12:19:36.160" v="298" actId="26606"/>
          <ac:spMkLst>
            <pc:docMk/>
            <pc:sldMk cId="2970438597" sldId="257"/>
            <ac:spMk id="29" creationId="{08452CCF-4A27-488A-AAF4-424933CFC925}"/>
          </ac:spMkLst>
        </pc:spChg>
        <pc:spChg chg="add del">
          <ac:chgData name="Gupta, Rimjhim" userId="31582a57-7b5d-4088-beff-0e27e3056456" providerId="ADAL" clId="{D111E8D1-349C-41D4-A117-56B2C9201B1B}" dt="2021-10-20T12:19:31.550" v="292" actId="26606"/>
          <ac:spMkLst>
            <pc:docMk/>
            <pc:sldMk cId="2970438597" sldId="257"/>
            <ac:spMk id="31" creationId="{AD2D45C7-2E37-44FD-AC77-116CD14B9ED9}"/>
          </ac:spMkLst>
        </pc:spChg>
        <pc:spChg chg="add del">
          <ac:chgData name="Gupta, Rimjhim" userId="31582a57-7b5d-4088-beff-0e27e3056456" providerId="ADAL" clId="{D111E8D1-349C-41D4-A117-56B2C9201B1B}" dt="2021-10-20T12:19:31.550" v="292" actId="26606"/>
          <ac:spMkLst>
            <pc:docMk/>
            <pc:sldMk cId="2970438597" sldId="257"/>
            <ac:spMk id="32" creationId="{1FF88480-2CF1-4C54-8CE3-2CA9CD9FF896}"/>
          </ac:spMkLst>
        </pc:spChg>
        <pc:spChg chg="add del">
          <ac:chgData name="Gupta, Rimjhim" userId="31582a57-7b5d-4088-beff-0e27e3056456" providerId="ADAL" clId="{D111E8D1-349C-41D4-A117-56B2C9201B1B}" dt="2021-10-20T12:19:32.136" v="294" actId="26606"/>
          <ac:spMkLst>
            <pc:docMk/>
            <pc:sldMk cId="2970438597" sldId="257"/>
            <ac:spMk id="35" creationId="{7509B08A-C1EC-478C-86AF-60ADE06D9BBB}"/>
          </ac:spMkLst>
        </pc:spChg>
        <pc:spChg chg="add del">
          <ac:chgData name="Gupta, Rimjhim" userId="31582a57-7b5d-4088-beff-0e27e3056456" providerId="ADAL" clId="{D111E8D1-349C-41D4-A117-56B2C9201B1B}" dt="2021-10-20T12:19:32.136" v="294" actId="26606"/>
          <ac:spMkLst>
            <pc:docMk/>
            <pc:sldMk cId="2970438597" sldId="257"/>
            <ac:spMk id="36" creationId="{221CC330-4259-4C32-BF8B-5FE13FFABB3A}"/>
          </ac:spMkLst>
        </pc:spChg>
        <pc:spChg chg="add del">
          <ac:chgData name="Gupta, Rimjhim" userId="31582a57-7b5d-4088-beff-0e27e3056456" providerId="ADAL" clId="{D111E8D1-349C-41D4-A117-56B2C9201B1B}" dt="2021-10-20T12:19:36.160" v="298" actId="26606"/>
          <ac:spMkLst>
            <pc:docMk/>
            <pc:sldMk cId="2970438597" sldId="257"/>
            <ac:spMk id="42" creationId="{781BBDC9-2DC6-4959-AC3D-49A5DCB05DA7}"/>
          </ac:spMkLst>
        </pc:spChg>
        <pc:spChg chg="add del">
          <ac:chgData name="Gupta, Rimjhim" userId="31582a57-7b5d-4088-beff-0e27e3056456" providerId="ADAL" clId="{D111E8D1-349C-41D4-A117-56B2C9201B1B}" dt="2021-10-20T12:19:36.160" v="298" actId="26606"/>
          <ac:spMkLst>
            <pc:docMk/>
            <pc:sldMk cId="2970438597" sldId="257"/>
            <ac:spMk id="43" creationId="{4B74BB55-8517-4CFE-9389-81D0E6F81F00}"/>
          </ac:spMkLst>
        </pc:spChg>
        <pc:spChg chg="add del">
          <ac:chgData name="Gupta, Rimjhim" userId="31582a57-7b5d-4088-beff-0e27e3056456" providerId="ADAL" clId="{D111E8D1-349C-41D4-A117-56B2C9201B1B}" dt="2021-10-20T12:19:36.160" v="298" actId="26606"/>
          <ac:spMkLst>
            <pc:docMk/>
            <pc:sldMk cId="2970438597" sldId="257"/>
            <ac:spMk id="46" creationId="{3C16AEA8-79B8-4762-9474-C3C59A85D40C}"/>
          </ac:spMkLst>
        </pc:spChg>
        <pc:spChg chg="add del">
          <ac:chgData name="Gupta, Rimjhim" userId="31582a57-7b5d-4088-beff-0e27e3056456" providerId="ADAL" clId="{D111E8D1-349C-41D4-A117-56B2C9201B1B}" dt="2021-10-20T12:19:36.614" v="300" actId="26606"/>
          <ac:spMkLst>
            <pc:docMk/>
            <pc:sldMk cId="2970438597" sldId="257"/>
            <ac:spMk id="49" creationId="{A737BCEE-746C-416D-977E-D2F93CC5B76E}"/>
          </ac:spMkLst>
        </pc:spChg>
        <pc:spChg chg="add del">
          <ac:chgData name="Gupta, Rimjhim" userId="31582a57-7b5d-4088-beff-0e27e3056456" providerId="ADAL" clId="{D111E8D1-349C-41D4-A117-56B2C9201B1B}" dt="2021-10-20T12:19:36.614" v="300" actId="26606"/>
          <ac:spMkLst>
            <pc:docMk/>
            <pc:sldMk cId="2970438597" sldId="257"/>
            <ac:spMk id="50" creationId="{192498E9-74ED-4339-BDDF-D35B8F015873}"/>
          </ac:spMkLst>
        </pc:spChg>
        <pc:spChg chg="add del">
          <ac:chgData name="Gupta, Rimjhim" userId="31582a57-7b5d-4088-beff-0e27e3056456" providerId="ADAL" clId="{D111E8D1-349C-41D4-A117-56B2C9201B1B}" dt="2021-10-20T12:19:45.899" v="304" actId="26606"/>
          <ac:spMkLst>
            <pc:docMk/>
            <pc:sldMk cId="2970438597" sldId="257"/>
            <ac:spMk id="60" creationId="{5BE6EAF4-FC85-4B1C-AE4F-A1288AEA61E9}"/>
          </ac:spMkLst>
        </pc:spChg>
        <pc:spChg chg="add del">
          <ac:chgData name="Gupta, Rimjhim" userId="31582a57-7b5d-4088-beff-0e27e3056456" providerId="ADAL" clId="{D111E8D1-349C-41D4-A117-56B2C9201B1B}" dt="2021-10-20T12:19:47.650" v="306" actId="26606"/>
          <ac:spMkLst>
            <pc:docMk/>
            <pc:sldMk cId="2970438597" sldId="257"/>
            <ac:spMk id="69" creationId="{781BBDC9-2DC6-4959-AC3D-49A5DCB05DA7}"/>
          </ac:spMkLst>
        </pc:spChg>
        <pc:spChg chg="add del">
          <ac:chgData name="Gupta, Rimjhim" userId="31582a57-7b5d-4088-beff-0e27e3056456" providerId="ADAL" clId="{D111E8D1-349C-41D4-A117-56B2C9201B1B}" dt="2021-10-20T12:19:47.650" v="306" actId="26606"/>
          <ac:spMkLst>
            <pc:docMk/>
            <pc:sldMk cId="2970438597" sldId="257"/>
            <ac:spMk id="70" creationId="{4B74BB55-8517-4CFE-9389-81D0E6F81F00}"/>
          </ac:spMkLst>
        </pc:spChg>
        <pc:spChg chg="add del">
          <ac:chgData name="Gupta, Rimjhim" userId="31582a57-7b5d-4088-beff-0e27e3056456" providerId="ADAL" clId="{D111E8D1-349C-41D4-A117-56B2C9201B1B}" dt="2021-10-20T12:19:47.650" v="306" actId="26606"/>
          <ac:spMkLst>
            <pc:docMk/>
            <pc:sldMk cId="2970438597" sldId="257"/>
            <ac:spMk id="75" creationId="{08452CCF-4A27-488A-AAF4-424933CFC925}"/>
          </ac:spMkLst>
        </pc:spChg>
        <pc:spChg chg="add del">
          <ac:chgData name="Gupta, Rimjhim" userId="31582a57-7b5d-4088-beff-0e27e3056456" providerId="ADAL" clId="{D111E8D1-349C-41D4-A117-56B2C9201B1B}" dt="2021-10-20T12:19:47.650" v="306" actId="26606"/>
          <ac:spMkLst>
            <pc:docMk/>
            <pc:sldMk cId="2970438597" sldId="257"/>
            <ac:spMk id="76" creationId="{3C16AEA8-79B8-4762-9474-C3C59A85D40C}"/>
          </ac:spMkLst>
        </pc:spChg>
        <pc:spChg chg="add">
          <ac:chgData name="Gupta, Rimjhim" userId="31582a57-7b5d-4088-beff-0e27e3056456" providerId="ADAL" clId="{D111E8D1-349C-41D4-A117-56B2C9201B1B}" dt="2021-10-20T12:19:47.666" v="307" actId="26606"/>
          <ac:spMkLst>
            <pc:docMk/>
            <pc:sldMk cId="2970438597" sldId="257"/>
            <ac:spMk id="79" creationId="{5BE6EAF4-FC85-4B1C-AE4F-A1288AEA61E9}"/>
          </ac:spMkLst>
        </pc:spChg>
        <pc:grpChg chg="add del">
          <ac:chgData name="Gupta, Rimjhim" userId="31582a57-7b5d-4088-beff-0e27e3056456" providerId="ADAL" clId="{D111E8D1-349C-41D4-A117-56B2C9201B1B}" dt="2021-10-20T12:19:28.126" v="288" actId="26606"/>
          <ac:grpSpMkLst>
            <pc:docMk/>
            <pc:sldMk cId="2970438597" sldId="257"/>
            <ac:grpSpMk id="11" creationId="{6CC7770B-E4E1-42D6-9437-DAA4A3A9E659}"/>
          </ac:grpSpMkLst>
        </pc:grpChg>
        <pc:grpChg chg="add del">
          <ac:chgData name="Gupta, Rimjhim" userId="31582a57-7b5d-4088-beff-0e27e3056456" providerId="ADAL" clId="{D111E8D1-349C-41D4-A117-56B2C9201B1B}" dt="2021-10-20T12:19:34.108" v="296" actId="26606"/>
          <ac:grpSpMkLst>
            <pc:docMk/>
            <pc:sldMk cId="2970438597" sldId="257"/>
            <ac:grpSpMk id="12" creationId="{AF304036-39E3-48EB-90A1-E9E4F96E04BC}"/>
          </ac:grpSpMkLst>
        </pc:grpChg>
        <pc:grpChg chg="add del">
          <ac:chgData name="Gupta, Rimjhim" userId="31582a57-7b5d-4088-beff-0e27e3056456" providerId="ADAL" clId="{D111E8D1-349C-41D4-A117-56B2C9201B1B}" dt="2021-10-20T12:19:34.108" v="296" actId="26606"/>
          <ac:grpSpMkLst>
            <pc:docMk/>
            <pc:sldMk cId="2970438597" sldId="257"/>
            <ac:grpSpMk id="21" creationId="{4BDDA2C6-0A45-450E-9B01-0DF332457D07}"/>
          </ac:grpSpMkLst>
        </pc:grpChg>
        <pc:grpChg chg="add del">
          <ac:chgData name="Gupta, Rimjhim" userId="31582a57-7b5d-4088-beff-0e27e3056456" providerId="ADAL" clId="{D111E8D1-349C-41D4-A117-56B2C9201B1B}" dt="2021-10-20T12:19:36.160" v="298" actId="26606"/>
          <ac:grpSpMkLst>
            <pc:docMk/>
            <pc:sldMk cId="2970438597" sldId="257"/>
            <ac:grpSpMk id="22" creationId="{A3F7C935-E41E-4E8D-91DF-D3BAB9521DF0}"/>
          </ac:grpSpMkLst>
        </pc:grpChg>
        <pc:grpChg chg="add del">
          <ac:chgData name="Gupta, Rimjhim" userId="31582a57-7b5d-4088-beff-0e27e3056456" providerId="ADAL" clId="{D111E8D1-349C-41D4-A117-56B2C9201B1B}" dt="2021-10-20T12:19:36.614" v="300" actId="26606"/>
          <ac:grpSpMkLst>
            <pc:docMk/>
            <pc:sldMk cId="2970438597" sldId="257"/>
            <ac:grpSpMk id="23" creationId="{C626F1D2-4D1A-48AE-877B-7170686F0B4E}"/>
          </ac:grpSpMkLst>
        </pc:grpChg>
        <pc:grpChg chg="add del">
          <ac:chgData name="Gupta, Rimjhim" userId="31582a57-7b5d-4088-beff-0e27e3056456" providerId="ADAL" clId="{D111E8D1-349C-41D4-A117-56B2C9201B1B}" dt="2021-10-20T12:19:28.812" v="290" actId="26606"/>
          <ac:grpSpMkLst>
            <pc:docMk/>
            <pc:sldMk cId="2970438597" sldId="257"/>
            <ac:grpSpMk id="26" creationId="{6CC7770B-E4E1-42D6-9437-DAA4A3A9E659}"/>
          </ac:grpSpMkLst>
        </pc:grpChg>
        <pc:grpChg chg="add del">
          <ac:chgData name="Gupta, Rimjhim" userId="31582a57-7b5d-4088-beff-0e27e3056456" providerId="ADAL" clId="{D111E8D1-349C-41D4-A117-56B2C9201B1B}" dt="2021-10-20T12:19:28.812" v="290" actId="26606"/>
          <ac:grpSpMkLst>
            <pc:docMk/>
            <pc:sldMk cId="2970438597" sldId="257"/>
            <ac:grpSpMk id="28" creationId="{A80A6E81-6B71-43DF-877B-E964A9A4CB68}"/>
          </ac:grpSpMkLst>
        </pc:grpChg>
        <pc:grpChg chg="add del">
          <ac:chgData name="Gupta, Rimjhim" userId="31582a57-7b5d-4088-beff-0e27e3056456" providerId="ADAL" clId="{D111E8D1-349C-41D4-A117-56B2C9201B1B}" dt="2021-10-20T12:19:31.550" v="292" actId="26606"/>
          <ac:grpSpMkLst>
            <pc:docMk/>
            <pc:sldMk cId="2970438597" sldId="257"/>
            <ac:grpSpMk id="30" creationId="{6CC7770B-E4E1-42D6-9437-DAA4A3A9E659}"/>
          </ac:grpSpMkLst>
        </pc:grpChg>
        <pc:grpChg chg="add del">
          <ac:chgData name="Gupta, Rimjhim" userId="31582a57-7b5d-4088-beff-0e27e3056456" providerId="ADAL" clId="{D111E8D1-349C-41D4-A117-56B2C9201B1B}" dt="2021-10-20T12:19:32.136" v="294" actId="26606"/>
          <ac:grpSpMkLst>
            <pc:docMk/>
            <pc:sldMk cId="2970438597" sldId="257"/>
            <ac:grpSpMk id="34" creationId="{6CC7770B-E4E1-42D6-9437-DAA4A3A9E659}"/>
          </ac:grpSpMkLst>
        </pc:grpChg>
        <pc:grpChg chg="add del">
          <ac:chgData name="Gupta, Rimjhim" userId="31582a57-7b5d-4088-beff-0e27e3056456" providerId="ADAL" clId="{D111E8D1-349C-41D4-A117-56B2C9201B1B}" dt="2021-10-20T12:19:36.160" v="298" actId="26606"/>
          <ac:grpSpMkLst>
            <pc:docMk/>
            <pc:sldMk cId="2970438597" sldId="257"/>
            <ac:grpSpMk id="40" creationId="{6CC7770B-E4E1-42D6-9437-DAA4A3A9E659}"/>
          </ac:grpSpMkLst>
        </pc:grpChg>
        <pc:grpChg chg="add del">
          <ac:chgData name="Gupta, Rimjhim" userId="31582a57-7b5d-4088-beff-0e27e3056456" providerId="ADAL" clId="{D111E8D1-349C-41D4-A117-56B2C9201B1B}" dt="2021-10-20T12:19:36.614" v="300" actId="26606"/>
          <ac:grpSpMkLst>
            <pc:docMk/>
            <pc:sldMk cId="2970438597" sldId="257"/>
            <ac:grpSpMk id="48" creationId="{AF304036-39E3-48EB-90A1-E9E4F96E04BC}"/>
          </ac:grpSpMkLst>
        </pc:grpChg>
        <pc:grpChg chg="add del">
          <ac:chgData name="Gupta, Rimjhim" userId="31582a57-7b5d-4088-beff-0e27e3056456" providerId="ADAL" clId="{D111E8D1-349C-41D4-A117-56B2C9201B1B}" dt="2021-10-20T12:19:42.125" v="302" actId="26606"/>
          <ac:grpSpMkLst>
            <pc:docMk/>
            <pc:sldMk cId="2970438597" sldId="257"/>
            <ac:grpSpMk id="56"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59" creationId="{AF304036-39E3-48EB-90A1-E9E4F96E04BC}"/>
          </ac:grpSpMkLst>
        </pc:grpChg>
        <pc:grpChg chg="add del">
          <ac:chgData name="Gupta, Rimjhim" userId="31582a57-7b5d-4088-beff-0e27e3056456" providerId="ADAL" clId="{D111E8D1-349C-41D4-A117-56B2C9201B1B}" dt="2021-10-20T12:19:45.899" v="304" actId="26606"/>
          <ac:grpSpMkLst>
            <pc:docMk/>
            <pc:sldMk cId="2970438597" sldId="257"/>
            <ac:grpSpMk id="61" creationId="{4BDDA2C6-0A45-450E-9B01-0DF332457D07}"/>
          </ac:grpSpMkLst>
        </pc:grpChg>
        <pc:grpChg chg="add del">
          <ac:chgData name="Gupta, Rimjhim" userId="31582a57-7b5d-4088-beff-0e27e3056456" providerId="ADAL" clId="{D111E8D1-349C-41D4-A117-56B2C9201B1B}" dt="2021-10-20T12:19:47.650" v="306" actId="26606"/>
          <ac:grpSpMkLst>
            <pc:docMk/>
            <pc:sldMk cId="2970438597" sldId="257"/>
            <ac:grpSpMk id="67" creationId="{6CC7770B-E4E1-42D6-9437-DAA4A3A9E659}"/>
          </ac:grpSpMkLst>
        </pc:grpChg>
        <pc:grpChg chg="add del">
          <ac:chgData name="Gupta, Rimjhim" userId="31582a57-7b5d-4088-beff-0e27e3056456" providerId="ADAL" clId="{D111E8D1-349C-41D4-A117-56B2C9201B1B}" dt="2021-10-20T12:19:47.650" v="306" actId="26606"/>
          <ac:grpSpMkLst>
            <pc:docMk/>
            <pc:sldMk cId="2970438597" sldId="257"/>
            <ac:grpSpMk id="71" creationId="{A3F7C935-E41E-4E8D-91DF-D3BAB9521DF0}"/>
          </ac:grpSpMkLst>
        </pc:grpChg>
        <pc:grpChg chg="add">
          <ac:chgData name="Gupta, Rimjhim" userId="31582a57-7b5d-4088-beff-0e27e3056456" providerId="ADAL" clId="{D111E8D1-349C-41D4-A117-56B2C9201B1B}" dt="2021-10-20T12:19:47.666" v="307" actId="26606"/>
          <ac:grpSpMkLst>
            <pc:docMk/>
            <pc:sldMk cId="2970438597" sldId="257"/>
            <ac:grpSpMk id="78" creationId="{AF304036-39E3-48EB-90A1-E9E4F96E04BC}"/>
          </ac:grpSpMkLst>
        </pc:grpChg>
        <pc:grpChg chg="add">
          <ac:chgData name="Gupta, Rimjhim" userId="31582a57-7b5d-4088-beff-0e27e3056456" providerId="ADAL" clId="{D111E8D1-349C-41D4-A117-56B2C9201B1B}" dt="2021-10-20T12:19:47.666" v="307" actId="26606"/>
          <ac:grpSpMkLst>
            <pc:docMk/>
            <pc:sldMk cId="2970438597" sldId="257"/>
            <ac:grpSpMk id="80" creationId="{4BDDA2C6-0A45-450E-9B01-0DF332457D07}"/>
          </ac:grpSpMkLst>
        </pc:grpChg>
        <pc:graphicFrameChg chg="add del">
          <ac:chgData name="Gupta, Rimjhim" userId="31582a57-7b5d-4088-beff-0e27e3056456" providerId="ADAL" clId="{D111E8D1-349C-41D4-A117-56B2C9201B1B}" dt="2021-10-20T12:19:34.108" v="296" actId="26606"/>
          <ac:graphicFrameMkLst>
            <pc:docMk/>
            <pc:sldMk cId="2970438597" sldId="257"/>
            <ac:graphicFrameMk id="8" creationId="{800E10A6-09B9-4190-8980-CDE64872DE18}"/>
          </ac:graphicFrameMkLst>
        </pc:graphicFrameChg>
        <pc:graphicFrameChg chg="add del">
          <ac:chgData name="Gupta, Rimjhim" userId="31582a57-7b5d-4088-beff-0e27e3056456" providerId="ADAL" clId="{D111E8D1-349C-41D4-A117-56B2C9201B1B}" dt="2021-10-20T12:19:36.614" v="300" actId="26606"/>
          <ac:graphicFrameMkLst>
            <pc:docMk/>
            <pc:sldMk cId="2970438597" sldId="257"/>
            <ac:graphicFrameMk id="54" creationId="{C8FAC32D-7808-454F-82BF-C2458B06D01C}"/>
          </ac:graphicFrameMkLst>
        </pc:graphicFrameChg>
        <pc:graphicFrameChg chg="add del">
          <ac:chgData name="Gupta, Rimjhim" userId="31582a57-7b5d-4088-beff-0e27e3056456" providerId="ADAL" clId="{D111E8D1-349C-41D4-A117-56B2C9201B1B}" dt="2021-10-20T12:19:42.125" v="302" actId="26606"/>
          <ac:graphicFrameMkLst>
            <pc:docMk/>
            <pc:sldMk cId="2970438597" sldId="257"/>
            <ac:graphicFrameMk id="57" creationId="{12CB3E1D-A7FB-4C50-A577-2B8B5A5F94D0}"/>
          </ac:graphicFrameMkLst>
        </pc:graphicFrameChg>
        <pc:graphicFrameChg chg="add del">
          <ac:chgData name="Gupta, Rimjhim" userId="31582a57-7b5d-4088-beff-0e27e3056456" providerId="ADAL" clId="{D111E8D1-349C-41D4-A117-56B2C9201B1B}" dt="2021-10-20T12:19:45.899" v="304" actId="26606"/>
          <ac:graphicFrameMkLst>
            <pc:docMk/>
            <pc:sldMk cId="2970438597" sldId="257"/>
            <ac:graphicFrameMk id="65" creationId="{800E10A6-09B9-4190-8980-CDE64872DE18}"/>
          </ac:graphicFrameMkLst>
        </pc:graphicFrameChg>
        <pc:graphicFrameChg chg="add mod">
          <ac:chgData name="Gupta, Rimjhim" userId="31582a57-7b5d-4088-beff-0e27e3056456" providerId="ADAL" clId="{D111E8D1-349C-41D4-A117-56B2C9201B1B}" dt="2021-10-20T12:21:40.169" v="327" actId="2711"/>
          <ac:graphicFrameMkLst>
            <pc:docMk/>
            <pc:sldMk cId="2970438597" sldId="257"/>
            <ac:graphicFrameMk id="84" creationId="{800E10A6-09B9-4190-8980-CDE64872DE18}"/>
          </ac:graphicFrameMkLst>
        </pc:graphicFrameChg>
        <pc:cxnChg chg="add del">
          <ac:chgData name="Gupta, Rimjhim" userId="31582a57-7b5d-4088-beff-0e27e3056456" providerId="ADAL" clId="{D111E8D1-349C-41D4-A117-56B2C9201B1B}" dt="2021-10-20T12:19:28.126" v="288" actId="26606"/>
          <ac:cxnSpMkLst>
            <pc:docMk/>
            <pc:sldMk cId="2970438597" sldId="257"/>
            <ac:cxnSpMk id="20" creationId="{2E2F21DC-5F0E-42CF-B89C-C1E25E175CB8}"/>
          </ac:cxnSpMkLst>
        </pc:cxnChg>
      </pc:sldChg>
      <pc:sldChg chg="addSp delSp modSp mod setBg">
        <pc:chgData name="Gupta, Rimjhim" userId="31582a57-7b5d-4088-beff-0e27e3056456" providerId="ADAL" clId="{D111E8D1-349C-41D4-A117-56B2C9201B1B}" dt="2021-10-20T12:24:37.716" v="365" actId="208"/>
        <pc:sldMkLst>
          <pc:docMk/>
          <pc:sldMk cId="935409952" sldId="260"/>
        </pc:sldMkLst>
        <pc:spChg chg="mod">
          <ac:chgData name="Gupta, Rimjhim" userId="31582a57-7b5d-4088-beff-0e27e3056456" providerId="ADAL" clId="{D111E8D1-349C-41D4-A117-56B2C9201B1B}" dt="2021-10-20T12:23:16.381" v="348" actId="2711"/>
          <ac:spMkLst>
            <pc:docMk/>
            <pc:sldMk cId="935409952" sldId="260"/>
            <ac:spMk id="2" creationId="{B513CC16-B9F8-4C8A-B7A8-A8D0D745446E}"/>
          </ac:spMkLst>
        </pc:spChg>
        <pc:spChg chg="mod ord">
          <ac:chgData name="Gupta, Rimjhim" userId="31582a57-7b5d-4088-beff-0e27e3056456" providerId="ADAL" clId="{D111E8D1-349C-41D4-A117-56B2C9201B1B}" dt="2021-10-20T12:24:37.716" v="365" actId="208"/>
          <ac:spMkLst>
            <pc:docMk/>
            <pc:sldMk cId="935409952" sldId="260"/>
            <ac:spMk id="4" creationId="{4326587A-1A4D-4F76-AD2C-EA0F01DAF01F}"/>
          </ac:spMkLst>
        </pc:spChg>
        <pc:spChg chg="add del">
          <ac:chgData name="Gupta, Rimjhim" userId="31582a57-7b5d-4088-beff-0e27e3056456" providerId="ADAL" clId="{D111E8D1-349C-41D4-A117-56B2C9201B1B}" dt="2021-10-20T12:22:59.196" v="346" actId="26606"/>
          <ac:spMkLst>
            <pc:docMk/>
            <pc:sldMk cId="935409952" sldId="260"/>
            <ac:spMk id="18" creationId="{16456128-5BB6-400B-B2F1-54FA9EA5551D}"/>
          </ac:spMkLst>
        </pc:spChg>
        <pc:spChg chg="add del">
          <ac:chgData name="Gupta, Rimjhim" userId="31582a57-7b5d-4088-beff-0e27e3056456" providerId="ADAL" clId="{D111E8D1-349C-41D4-A117-56B2C9201B1B}" dt="2021-10-20T12:22:59.196" v="346" actId="26606"/>
          <ac:spMkLst>
            <pc:docMk/>
            <pc:sldMk cId="935409952" sldId="260"/>
            <ac:spMk id="20" creationId="{84B22E89-F986-4DB6-9495-D45D0D692BC7}"/>
          </ac:spMkLst>
        </pc:spChg>
        <pc:spChg chg="add del">
          <ac:chgData name="Gupta, Rimjhim" userId="31582a57-7b5d-4088-beff-0e27e3056456" providerId="ADAL" clId="{D111E8D1-349C-41D4-A117-56B2C9201B1B}" dt="2021-10-20T12:22:59.196" v="346" actId="26606"/>
          <ac:spMkLst>
            <pc:docMk/>
            <pc:sldMk cId="935409952" sldId="260"/>
            <ac:spMk id="22" creationId="{1A8A43BC-3244-46BB-AE06-7237C2C120DD}"/>
          </ac:spMkLst>
        </pc:spChg>
        <pc:spChg chg="add del">
          <ac:chgData name="Gupta, Rimjhim" userId="31582a57-7b5d-4088-beff-0e27e3056456" providerId="ADAL" clId="{D111E8D1-349C-41D4-A117-56B2C9201B1B}" dt="2021-10-20T12:22:59.196" v="346" actId="26606"/>
          <ac:spMkLst>
            <pc:docMk/>
            <pc:sldMk cId="935409952" sldId="260"/>
            <ac:spMk id="24" creationId="{CCB16106-28C7-441E-8E5D-7194B6AA5A4E}"/>
          </ac:spMkLst>
        </pc:spChg>
        <pc:spChg chg="add">
          <ac:chgData name="Gupta, Rimjhim" userId="31582a57-7b5d-4088-beff-0e27e3056456" providerId="ADAL" clId="{D111E8D1-349C-41D4-A117-56B2C9201B1B}" dt="2021-10-20T12:22:59.196" v="347" actId="26606"/>
          <ac:spMkLst>
            <pc:docMk/>
            <pc:sldMk cId="935409952" sldId="260"/>
            <ac:spMk id="34" creationId="{2F56CD4A-7956-415B-B51E-B7CA37383FD1}"/>
          </ac:spMkLst>
        </pc:spChg>
        <pc:spChg chg="add">
          <ac:chgData name="Gupta, Rimjhim" userId="31582a57-7b5d-4088-beff-0e27e3056456" providerId="ADAL" clId="{D111E8D1-349C-41D4-A117-56B2C9201B1B}" dt="2021-10-20T12:22:59.196" v="347" actId="26606"/>
          <ac:spMkLst>
            <pc:docMk/>
            <pc:sldMk cId="935409952" sldId="260"/>
            <ac:spMk id="35" creationId="{05F975B8-329E-4A0F-AE43-2AA339F528A2}"/>
          </ac:spMkLst>
        </pc:spChg>
        <pc:spChg chg="add">
          <ac:chgData name="Gupta, Rimjhim" userId="31582a57-7b5d-4088-beff-0e27e3056456" providerId="ADAL" clId="{D111E8D1-349C-41D4-A117-56B2C9201B1B}" dt="2021-10-20T12:22:59.196" v="347" actId="26606"/>
          <ac:spMkLst>
            <pc:docMk/>
            <pc:sldMk cId="935409952" sldId="260"/>
            <ac:spMk id="36" creationId="{F31286E5-17C8-4B26-92E1-AEE804E0382C}"/>
          </ac:spMkLst>
        </pc:spChg>
        <pc:spChg chg="add">
          <ac:chgData name="Gupta, Rimjhim" userId="31582a57-7b5d-4088-beff-0e27e3056456" providerId="ADAL" clId="{D111E8D1-349C-41D4-A117-56B2C9201B1B}" dt="2021-10-20T12:22:59.196" v="347" actId="26606"/>
          <ac:spMkLst>
            <pc:docMk/>
            <pc:sldMk cId="935409952" sldId="260"/>
            <ac:spMk id="37" creationId="{6897BF33-4522-40A1-9773-EB42DF3DEDDD}"/>
          </ac:spMkLst>
        </pc:spChg>
        <pc:spChg chg="add">
          <ac:chgData name="Gupta, Rimjhim" userId="31582a57-7b5d-4088-beff-0e27e3056456" providerId="ADAL" clId="{D111E8D1-349C-41D4-A117-56B2C9201B1B}" dt="2021-10-20T12:22:59.196" v="347" actId="26606"/>
          <ac:spMkLst>
            <pc:docMk/>
            <pc:sldMk cId="935409952" sldId="260"/>
            <ac:spMk id="38" creationId="{556847A5-7679-470F-A53B-A8E6E61218DB}"/>
          </ac:spMkLst>
        </pc:spChg>
        <pc:grpChg chg="add del">
          <ac:chgData name="Gupta, Rimjhim" userId="31582a57-7b5d-4088-beff-0e27e3056456" providerId="ADAL" clId="{D111E8D1-349C-41D4-A117-56B2C9201B1B}" dt="2021-10-20T12:22:59.196" v="346" actId="26606"/>
          <ac:grpSpMkLst>
            <pc:docMk/>
            <pc:sldMk cId="935409952" sldId="260"/>
            <ac:grpSpMk id="11" creationId="{6AC4E75B-5F48-494E-9150-278716A09759}"/>
          </ac:grpSpMkLst>
        </pc:grpChg>
        <pc:grpChg chg="add del">
          <ac:chgData name="Gupta, Rimjhim" userId="31582a57-7b5d-4088-beff-0e27e3056456" providerId="ADAL" clId="{D111E8D1-349C-41D4-A117-56B2C9201B1B}" dt="2021-10-20T12:22:59.196" v="346" actId="26606"/>
          <ac:grpSpMkLst>
            <pc:docMk/>
            <pc:sldMk cId="935409952" sldId="260"/>
            <ac:grpSpMk id="26" creationId="{5643AB87-A046-46A0-992C-738BC7618CD2}"/>
          </ac:grpSpMkLst>
        </pc:grpChg>
        <pc:grpChg chg="add">
          <ac:chgData name="Gupta, Rimjhim" userId="31582a57-7b5d-4088-beff-0e27e3056456" providerId="ADAL" clId="{D111E8D1-349C-41D4-A117-56B2C9201B1B}" dt="2021-10-20T12:22:59.196" v="347" actId="26606"/>
          <ac:grpSpMkLst>
            <pc:docMk/>
            <pc:sldMk cId="935409952" sldId="260"/>
            <ac:grpSpMk id="33" creationId="{6AC4E75B-5F48-494E-9150-278716A09759}"/>
          </ac:grpSpMkLst>
        </pc:grpChg>
        <pc:picChg chg="mod ord">
          <ac:chgData name="Gupta, Rimjhim" userId="31582a57-7b5d-4088-beff-0e27e3056456" providerId="ADAL" clId="{D111E8D1-349C-41D4-A117-56B2C9201B1B}" dt="2021-10-20T12:24:12.953" v="364" actId="14100"/>
          <ac:picMkLst>
            <pc:docMk/>
            <pc:sldMk cId="935409952" sldId="260"/>
            <ac:picMk id="5" creationId="{17000413-32BC-4B16-810A-8C1224C68EE4}"/>
          </ac:picMkLst>
        </pc:picChg>
        <pc:picChg chg="mod">
          <ac:chgData name="Gupta, Rimjhim" userId="31582a57-7b5d-4088-beff-0e27e3056456" providerId="ADAL" clId="{D111E8D1-349C-41D4-A117-56B2C9201B1B}" dt="2021-10-20T12:24:07.311" v="361" actId="14100"/>
          <ac:picMkLst>
            <pc:docMk/>
            <pc:sldMk cId="935409952" sldId="260"/>
            <ac:picMk id="6" creationId="{920E61FF-6363-4479-AD45-5F8C7C710FCC}"/>
          </ac:picMkLst>
        </pc:picChg>
      </pc:sldChg>
      <pc:sldChg chg="del">
        <pc:chgData name="Gupta, Rimjhim" userId="31582a57-7b5d-4088-beff-0e27e3056456" providerId="ADAL" clId="{D111E8D1-349C-41D4-A117-56B2C9201B1B}" dt="2021-10-20T12:17:17.489" v="256" actId="2696"/>
        <pc:sldMkLst>
          <pc:docMk/>
          <pc:sldMk cId="508702791" sldId="261"/>
        </pc:sldMkLst>
      </pc:sldChg>
      <pc:sldChg chg="addSp modSp mod">
        <pc:chgData name="Gupta, Rimjhim" userId="31582a57-7b5d-4088-beff-0e27e3056456" providerId="ADAL" clId="{D111E8D1-349C-41D4-A117-56B2C9201B1B}" dt="2021-10-20T12:17:09.115" v="255" actId="1076"/>
        <pc:sldMkLst>
          <pc:docMk/>
          <pc:sldMk cId="2781458050" sldId="262"/>
        </pc:sldMkLst>
        <pc:spChg chg="mod">
          <ac:chgData name="Gupta, Rimjhim" userId="31582a57-7b5d-4088-beff-0e27e3056456" providerId="ADAL" clId="{D111E8D1-349C-41D4-A117-56B2C9201B1B}" dt="2021-10-20T12:16:45.732" v="250" actId="1076"/>
          <ac:spMkLst>
            <pc:docMk/>
            <pc:sldMk cId="2781458050" sldId="262"/>
            <ac:spMk id="2" creationId="{0A258456-B5CD-4DD1-BD35-6C7027AEDF96}"/>
          </ac:spMkLst>
        </pc:spChg>
        <pc:spChg chg="add mod">
          <ac:chgData name="Gupta, Rimjhim" userId="31582a57-7b5d-4088-beff-0e27e3056456" providerId="ADAL" clId="{D111E8D1-349C-41D4-A117-56B2C9201B1B}" dt="2021-10-20T12:17:09.115" v="255" actId="1076"/>
          <ac:spMkLst>
            <pc:docMk/>
            <pc:sldMk cId="2781458050" sldId="262"/>
            <ac:spMk id="4" creationId="{20ECFB49-882C-484F-AFE6-FE43B09DA863}"/>
          </ac:spMkLst>
        </pc:spChg>
      </pc:sldChg>
      <pc:sldChg chg="modSp mod ord">
        <pc:chgData name="Gupta, Rimjhim" userId="31582a57-7b5d-4088-beff-0e27e3056456" providerId="ADAL" clId="{D111E8D1-349C-41D4-A117-56B2C9201B1B}" dt="2021-10-20T12:26:57.213" v="386"/>
        <pc:sldMkLst>
          <pc:docMk/>
          <pc:sldMk cId="3300872547" sldId="263"/>
        </pc:sldMkLst>
        <pc:spChg chg="mod">
          <ac:chgData name="Gupta, Rimjhim" userId="31582a57-7b5d-4088-beff-0e27e3056456" providerId="ADAL" clId="{D111E8D1-349C-41D4-A117-56B2C9201B1B}" dt="2021-10-20T10:29:12.368" v="65" actId="20577"/>
          <ac:spMkLst>
            <pc:docMk/>
            <pc:sldMk cId="3300872547" sldId="263"/>
            <ac:spMk id="6" creationId="{C675844D-D924-4F6B-A91F-BE36DC5A6D54}"/>
          </ac:spMkLst>
        </pc:spChg>
        <pc:spChg chg="mod">
          <ac:chgData name="Gupta, Rimjhim" userId="31582a57-7b5d-4088-beff-0e27e3056456" providerId="ADAL" clId="{D111E8D1-349C-41D4-A117-56B2C9201B1B}" dt="2021-10-20T10:25:01.263" v="23" actId="120"/>
          <ac:spMkLst>
            <pc:docMk/>
            <pc:sldMk cId="3300872547" sldId="263"/>
            <ac:spMk id="10" creationId="{C7B72017-00E2-46D3-89EB-B1407C1A8F11}"/>
          </ac:spMkLst>
        </pc:spChg>
      </pc:sldChg>
      <pc:sldChg chg="modSp del mod">
        <pc:chgData name="Gupta, Rimjhim" userId="31582a57-7b5d-4088-beff-0e27e3056456" providerId="ADAL" clId="{D111E8D1-349C-41D4-A117-56B2C9201B1B}" dt="2021-10-20T12:28:46.377" v="405" actId="2696"/>
        <pc:sldMkLst>
          <pc:docMk/>
          <pc:sldMk cId="3689824784" sldId="264"/>
        </pc:sldMkLst>
        <pc:spChg chg="mod">
          <ac:chgData name="Gupta, Rimjhim" userId="31582a57-7b5d-4088-beff-0e27e3056456" providerId="ADAL" clId="{D111E8D1-349C-41D4-A117-56B2C9201B1B}" dt="2021-10-20T12:28:22.909" v="398" actId="21"/>
          <ac:spMkLst>
            <pc:docMk/>
            <pc:sldMk cId="3689824784" sldId="264"/>
            <ac:spMk id="3" creationId="{472429B2-A313-4AB9-85F3-157E5CD95155}"/>
          </ac:spMkLst>
        </pc:spChg>
      </pc:sldChg>
      <pc:sldChg chg="modSp mod">
        <pc:chgData name="Gupta, Rimjhim" userId="31582a57-7b5d-4088-beff-0e27e3056456" providerId="ADAL" clId="{D111E8D1-349C-41D4-A117-56B2C9201B1B}" dt="2021-10-20T10:28:26.411" v="54" actId="113"/>
        <pc:sldMkLst>
          <pc:docMk/>
          <pc:sldMk cId="3677515424" sldId="265"/>
        </pc:sldMkLst>
        <pc:spChg chg="mod">
          <ac:chgData name="Gupta, Rimjhim" userId="31582a57-7b5d-4088-beff-0e27e3056456" providerId="ADAL" clId="{D111E8D1-349C-41D4-A117-56B2C9201B1B}" dt="2021-10-20T10:28:26.411" v="54" actId="113"/>
          <ac:spMkLst>
            <pc:docMk/>
            <pc:sldMk cId="3677515424" sldId="265"/>
            <ac:spMk id="2" creationId="{1CFBE056-1B8E-4E27-A9E7-CE1DFE5C5720}"/>
          </ac:spMkLst>
        </pc:spChg>
        <pc:spChg chg="mod">
          <ac:chgData name="Gupta, Rimjhim" userId="31582a57-7b5d-4088-beff-0e27e3056456" providerId="ADAL" clId="{D111E8D1-349C-41D4-A117-56B2C9201B1B}" dt="2021-10-20T10:26:15.146" v="38" actId="123"/>
          <ac:spMkLst>
            <pc:docMk/>
            <pc:sldMk cId="3677515424" sldId="265"/>
            <ac:spMk id="9" creationId="{F1721DF2-10B0-410D-9106-1B536C874AEE}"/>
          </ac:spMkLst>
        </pc:spChg>
      </pc:sldChg>
      <pc:sldChg chg="modSp mod">
        <pc:chgData name="Gupta, Rimjhim" userId="31582a57-7b5d-4088-beff-0e27e3056456" providerId="ADAL" clId="{D111E8D1-349C-41D4-A117-56B2C9201B1B}" dt="2021-10-20T10:27:30.071" v="49" actId="1076"/>
        <pc:sldMkLst>
          <pc:docMk/>
          <pc:sldMk cId="2041994630" sldId="266"/>
        </pc:sldMkLst>
        <pc:spChg chg="mod">
          <ac:chgData name="Gupta, Rimjhim" userId="31582a57-7b5d-4088-beff-0e27e3056456" providerId="ADAL" clId="{D111E8D1-349C-41D4-A117-56B2C9201B1B}" dt="2021-10-20T10:27:24.948" v="48" actId="20577"/>
          <ac:spMkLst>
            <pc:docMk/>
            <pc:sldMk cId="2041994630" sldId="266"/>
            <ac:spMk id="4" creationId="{C0125EF6-D632-4A6C-91B5-E377CFEC3C2B}"/>
          </ac:spMkLst>
        </pc:spChg>
        <pc:picChg chg="mod">
          <ac:chgData name="Gupta, Rimjhim" userId="31582a57-7b5d-4088-beff-0e27e3056456" providerId="ADAL" clId="{D111E8D1-349C-41D4-A117-56B2C9201B1B}" dt="2021-10-20T10:27:30.071" v="49" actId="1076"/>
          <ac:picMkLst>
            <pc:docMk/>
            <pc:sldMk cId="2041994630" sldId="266"/>
            <ac:picMk id="7" creationId="{C5EBCECA-A463-4627-9106-1143F522F232}"/>
          </ac:picMkLst>
        </pc:picChg>
      </pc:sldChg>
      <pc:sldChg chg="addSp delSp modSp mod setBg">
        <pc:chgData name="Gupta, Rimjhim" userId="31582a57-7b5d-4088-beff-0e27e3056456" providerId="ADAL" clId="{D111E8D1-349C-41D4-A117-56B2C9201B1B}" dt="2021-10-20T12:28:11.102" v="397" actId="26606"/>
        <pc:sldMkLst>
          <pc:docMk/>
          <pc:sldMk cId="251784627" sldId="267"/>
        </pc:sldMkLst>
        <pc:spChg chg="mod">
          <ac:chgData name="Gupta, Rimjhim" userId="31582a57-7b5d-4088-beff-0e27e3056456" providerId="ADAL" clId="{D111E8D1-349C-41D4-A117-56B2C9201B1B}" dt="2021-10-20T12:28:11.102" v="397" actId="26606"/>
          <ac:spMkLst>
            <pc:docMk/>
            <pc:sldMk cId="251784627" sldId="267"/>
            <ac:spMk id="2" creationId="{0A258456-B5CD-4DD1-BD35-6C7027AEDF96}"/>
          </ac:spMkLst>
        </pc:spChg>
        <pc:spChg chg="add mod">
          <ac:chgData name="Gupta, Rimjhim" userId="31582a57-7b5d-4088-beff-0e27e3056456" providerId="ADAL" clId="{D111E8D1-349C-41D4-A117-56B2C9201B1B}" dt="2021-10-20T12:28:11.102" v="397" actId="26606"/>
          <ac:spMkLst>
            <pc:docMk/>
            <pc:sldMk cId="251784627" sldId="267"/>
            <ac:spMk id="4" creationId="{8B92B9D7-EAA4-4BE1-90A1-1AF6CEC17191}"/>
          </ac:spMkLst>
        </pc:spChg>
        <pc:spChg chg="add del">
          <ac:chgData name="Gupta, Rimjhim" userId="31582a57-7b5d-4088-beff-0e27e3056456" providerId="ADAL" clId="{D111E8D1-349C-41D4-A117-56B2C9201B1B}" dt="2021-10-20T12:28:03.970" v="395" actId="26606"/>
          <ac:spMkLst>
            <pc:docMk/>
            <pc:sldMk cId="251784627" sldId="267"/>
            <ac:spMk id="16" creationId="{290FE681-1E05-478A-89DC-5F7AB37CFD77}"/>
          </ac:spMkLst>
        </pc:spChg>
        <pc:spChg chg="add del">
          <ac:chgData name="Gupta, Rimjhim" userId="31582a57-7b5d-4088-beff-0e27e3056456" providerId="ADAL" clId="{D111E8D1-349C-41D4-A117-56B2C9201B1B}" dt="2021-10-20T12:28:11.102" v="397" actId="26606"/>
          <ac:spMkLst>
            <pc:docMk/>
            <pc:sldMk cId="251784627" sldId="267"/>
            <ac:spMk id="21" creationId="{7509B08A-C1EC-478C-86AF-60ADE06D9BBB}"/>
          </ac:spMkLst>
        </pc:spChg>
        <pc:spChg chg="add del">
          <ac:chgData name="Gupta, Rimjhim" userId="31582a57-7b5d-4088-beff-0e27e3056456" providerId="ADAL" clId="{D111E8D1-349C-41D4-A117-56B2C9201B1B}" dt="2021-10-20T12:28:11.102" v="397" actId="26606"/>
          <ac:spMkLst>
            <pc:docMk/>
            <pc:sldMk cId="251784627" sldId="267"/>
            <ac:spMk id="22" creationId="{221CC330-4259-4C32-BF8B-5FE13FFABB3A}"/>
          </ac:spMkLst>
        </pc:spChg>
        <pc:grpChg chg="add del">
          <ac:chgData name="Gupta, Rimjhim" userId="31582a57-7b5d-4088-beff-0e27e3056456" providerId="ADAL" clId="{D111E8D1-349C-41D4-A117-56B2C9201B1B}" dt="2021-10-20T12:28:03.970" v="395" actId="26606"/>
          <ac:grpSpMkLst>
            <pc:docMk/>
            <pc:sldMk cId="251784627" sldId="267"/>
            <ac:grpSpMk id="9" creationId="{6CC7770B-E4E1-42D6-9437-DAA4A3A9E659}"/>
          </ac:grpSpMkLst>
        </pc:grpChg>
        <pc:grpChg chg="add del">
          <ac:chgData name="Gupta, Rimjhim" userId="31582a57-7b5d-4088-beff-0e27e3056456" providerId="ADAL" clId="{D111E8D1-349C-41D4-A117-56B2C9201B1B}" dt="2021-10-20T12:28:11.102" v="397" actId="26606"/>
          <ac:grpSpMkLst>
            <pc:docMk/>
            <pc:sldMk cId="251784627" sldId="267"/>
            <ac:grpSpMk id="20" creationId="{6CC7770B-E4E1-42D6-9437-DAA4A3A9E659}"/>
          </ac:grpSpMkLst>
        </pc:grpChg>
        <pc:cxnChg chg="add del">
          <ac:chgData name="Gupta, Rimjhim" userId="31582a57-7b5d-4088-beff-0e27e3056456" providerId="ADAL" clId="{D111E8D1-349C-41D4-A117-56B2C9201B1B}" dt="2021-10-20T12:28:03.970" v="395" actId="26606"/>
          <ac:cxnSpMkLst>
            <pc:docMk/>
            <pc:sldMk cId="251784627" sldId="267"/>
            <ac:cxnSpMk id="18" creationId="{2E2F21DC-5F0E-42CF-B89C-C1E25E175CB8}"/>
          </ac:cxnSpMkLst>
        </pc:cxnChg>
      </pc:sldChg>
      <pc:sldChg chg="addSp modSp mod">
        <pc:chgData name="Gupta, Rimjhim" userId="31582a57-7b5d-4088-beff-0e27e3056456" providerId="ADAL" clId="{D111E8D1-349C-41D4-A117-56B2C9201B1B}" dt="2021-10-20T12:28:42.051" v="404" actId="1076"/>
        <pc:sldMkLst>
          <pc:docMk/>
          <pc:sldMk cId="1206924803" sldId="268"/>
        </pc:sldMkLst>
        <pc:spChg chg="mod">
          <ac:chgData name="Gupta, Rimjhim" userId="31582a57-7b5d-4088-beff-0e27e3056456" providerId="ADAL" clId="{D111E8D1-349C-41D4-A117-56B2C9201B1B}" dt="2021-10-20T12:28:38.510" v="403" actId="1076"/>
          <ac:spMkLst>
            <pc:docMk/>
            <pc:sldMk cId="1206924803" sldId="268"/>
            <ac:spMk id="2" creationId="{0A258456-B5CD-4DD1-BD35-6C7027AEDF96}"/>
          </ac:spMkLst>
        </pc:spChg>
        <pc:spChg chg="add mod">
          <ac:chgData name="Gupta, Rimjhim" userId="31582a57-7b5d-4088-beff-0e27e3056456" providerId="ADAL" clId="{D111E8D1-349C-41D4-A117-56B2C9201B1B}" dt="2021-10-20T12:28:42.051" v="404" actId="1076"/>
          <ac:spMkLst>
            <pc:docMk/>
            <pc:sldMk cId="1206924803" sldId="268"/>
            <ac:spMk id="4" creationId="{EC9E5EC8-9AB3-4B2C-8FB7-A1BEAD8EBF73}"/>
          </ac:spMkLst>
        </pc:spChg>
      </pc:sldChg>
      <pc:sldChg chg="modSp mod">
        <pc:chgData name="Gupta, Rimjhim" userId="31582a57-7b5d-4088-beff-0e27e3056456" providerId="ADAL" clId="{D111E8D1-349C-41D4-A117-56B2C9201B1B}" dt="2021-10-20T10:29:46.199" v="68" actId="5793"/>
        <pc:sldMkLst>
          <pc:docMk/>
          <pc:sldMk cId="355906116" sldId="269"/>
        </pc:sldMkLst>
        <pc:spChg chg="mod">
          <ac:chgData name="Gupta, Rimjhim" userId="31582a57-7b5d-4088-beff-0e27e3056456" providerId="ADAL" clId="{D111E8D1-349C-41D4-A117-56B2C9201B1B}" dt="2021-10-20T10:29:32.991" v="66" actId="6549"/>
          <ac:spMkLst>
            <pc:docMk/>
            <pc:sldMk cId="355906116" sldId="269"/>
            <ac:spMk id="3" creationId="{52FC6BC2-AC6D-4A92-9A77-A5170D9E948A}"/>
          </ac:spMkLst>
        </pc:spChg>
        <pc:spChg chg="mod">
          <ac:chgData name="Gupta, Rimjhim" userId="31582a57-7b5d-4088-beff-0e27e3056456" providerId="ADAL" clId="{D111E8D1-349C-41D4-A117-56B2C9201B1B}" dt="2021-10-20T10:29:46.199" v="68" actId="5793"/>
          <ac:spMkLst>
            <pc:docMk/>
            <pc:sldMk cId="355906116" sldId="269"/>
            <ac:spMk id="9" creationId="{965E97B9-8C66-4C50-A52C-90677D4B703D}"/>
          </ac:spMkLst>
        </pc:spChg>
      </pc:sldChg>
      <pc:sldChg chg="modSp mod">
        <pc:chgData name="Gupta, Rimjhim" userId="31582a57-7b5d-4088-beff-0e27e3056456" providerId="ADAL" clId="{D111E8D1-349C-41D4-A117-56B2C9201B1B}" dt="2021-10-20T12:09:30.979" v="218" actId="20577"/>
        <pc:sldMkLst>
          <pc:docMk/>
          <pc:sldMk cId="2035174167" sldId="270"/>
        </pc:sldMkLst>
        <pc:spChg chg="mod">
          <ac:chgData name="Gupta, Rimjhim" userId="31582a57-7b5d-4088-beff-0e27e3056456" providerId="ADAL" clId="{D111E8D1-349C-41D4-A117-56B2C9201B1B}" dt="2021-10-20T12:09:30.979" v="218" actId="20577"/>
          <ac:spMkLst>
            <pc:docMk/>
            <pc:sldMk cId="2035174167" sldId="270"/>
            <ac:spMk id="2" creationId="{F2619AF2-3A23-456D-A578-4BACD29CCD19}"/>
          </ac:spMkLst>
        </pc:spChg>
      </pc:sldChg>
      <pc:sldChg chg="addSp delSp modSp mod">
        <pc:chgData name="Gupta, Rimjhim" userId="31582a57-7b5d-4088-beff-0e27e3056456" providerId="ADAL" clId="{D111E8D1-349C-41D4-A117-56B2C9201B1B}" dt="2021-10-20T12:33:08.783" v="444" actId="14100"/>
        <pc:sldMkLst>
          <pc:docMk/>
          <pc:sldMk cId="3139428839" sldId="271"/>
        </pc:sldMkLst>
        <pc:spChg chg="add mod">
          <ac:chgData name="Gupta, Rimjhim" userId="31582a57-7b5d-4088-beff-0e27e3056456" providerId="ADAL" clId="{D111E8D1-349C-41D4-A117-56B2C9201B1B}" dt="2021-10-20T12:30:11.874" v="412" actId="14100"/>
          <ac:spMkLst>
            <pc:docMk/>
            <pc:sldMk cId="3139428839" sldId="271"/>
            <ac:spMk id="5" creationId="{B0AB72CA-DECE-4B15-8DA7-9F5FF507B500}"/>
          </ac:spMkLst>
        </pc:spChg>
        <pc:spChg chg="mod">
          <ac:chgData name="Gupta, Rimjhim" userId="31582a57-7b5d-4088-beff-0e27e3056456" providerId="ADAL" clId="{D111E8D1-349C-41D4-A117-56B2C9201B1B}" dt="2021-10-20T12:32:33.456" v="440" actId="14100"/>
          <ac:spMkLst>
            <pc:docMk/>
            <pc:sldMk cId="3139428839" sldId="271"/>
            <ac:spMk id="7" creationId="{181676E7-4502-4C8D-AC50-04E977F34567}"/>
          </ac:spMkLst>
        </pc:spChg>
        <pc:spChg chg="add del">
          <ac:chgData name="Gupta, Rimjhim" userId="31582a57-7b5d-4088-beff-0e27e3056456" providerId="ADAL" clId="{D111E8D1-349C-41D4-A117-56B2C9201B1B}" dt="2021-10-20T12:12:12.323" v="229" actId="22"/>
          <ac:spMkLst>
            <pc:docMk/>
            <pc:sldMk cId="3139428839" sldId="271"/>
            <ac:spMk id="9" creationId="{4AE792D8-DF77-46F7-9CAF-05D673CDAD1E}"/>
          </ac:spMkLst>
        </pc:spChg>
        <pc:spChg chg="add del mod">
          <ac:chgData name="Gupta, Rimjhim" userId="31582a57-7b5d-4088-beff-0e27e3056456" providerId="ADAL" clId="{D111E8D1-349C-41D4-A117-56B2C9201B1B}" dt="2021-10-20T12:15:16.152" v="244"/>
          <ac:spMkLst>
            <pc:docMk/>
            <pc:sldMk cId="3139428839" sldId="271"/>
            <ac:spMk id="11" creationId="{F62C355A-B52D-4003-B761-1AF3C283BE24}"/>
          </ac:spMkLst>
        </pc:spChg>
        <pc:spChg chg="add mod">
          <ac:chgData name="Gupta, Rimjhim" userId="31582a57-7b5d-4088-beff-0e27e3056456" providerId="ADAL" clId="{D111E8D1-349C-41D4-A117-56B2C9201B1B}" dt="2021-10-20T12:13:56.695" v="242" actId="20577"/>
          <ac:spMkLst>
            <pc:docMk/>
            <pc:sldMk cId="3139428839" sldId="271"/>
            <ac:spMk id="13" creationId="{4B9585CE-71B1-4290-8877-84789368516D}"/>
          </ac:spMkLst>
        </pc:spChg>
        <pc:picChg chg="add mod">
          <ac:chgData name="Gupta, Rimjhim" userId="31582a57-7b5d-4088-beff-0e27e3056456" providerId="ADAL" clId="{D111E8D1-349C-41D4-A117-56B2C9201B1B}" dt="2021-10-20T12:13:53.622" v="241" actId="14100"/>
          <ac:picMkLst>
            <pc:docMk/>
            <pc:sldMk cId="3139428839" sldId="271"/>
            <ac:picMk id="3" creationId="{32B0CB1B-168C-4284-91F6-3B4EFE12A471}"/>
          </ac:picMkLst>
        </pc:picChg>
        <pc:picChg chg="del mod">
          <ac:chgData name="Gupta, Rimjhim" userId="31582a57-7b5d-4088-beff-0e27e3056456" providerId="ADAL" clId="{D111E8D1-349C-41D4-A117-56B2C9201B1B}" dt="2021-10-20T12:11:01.570" v="220" actId="478"/>
          <ac:picMkLst>
            <pc:docMk/>
            <pc:sldMk cId="3139428839" sldId="271"/>
            <ac:picMk id="6" creationId="{F19B6CB6-1420-4DC2-A0DB-C74393B0B1F5}"/>
          </ac:picMkLst>
        </pc:picChg>
        <pc:picChg chg="add mod">
          <ac:chgData name="Gupta, Rimjhim" userId="31582a57-7b5d-4088-beff-0e27e3056456" providerId="ADAL" clId="{D111E8D1-349C-41D4-A117-56B2C9201B1B}" dt="2021-10-20T12:32:55.831" v="441" actId="1076"/>
          <ac:picMkLst>
            <pc:docMk/>
            <pc:sldMk cId="3139428839" sldId="271"/>
            <ac:picMk id="15" creationId="{31B96368-51F4-48B8-BECA-16BFF5CB0078}"/>
          </ac:picMkLst>
        </pc:picChg>
        <pc:picChg chg="add mod">
          <ac:chgData name="Gupta, Rimjhim" userId="31582a57-7b5d-4088-beff-0e27e3056456" providerId="ADAL" clId="{D111E8D1-349C-41D4-A117-56B2C9201B1B}" dt="2021-10-20T12:33:08.783" v="444" actId="14100"/>
          <ac:picMkLst>
            <pc:docMk/>
            <pc:sldMk cId="3139428839" sldId="271"/>
            <ac:picMk id="17" creationId="{D7A101EF-35FA-4FFF-93ED-238468F53925}"/>
          </ac:picMkLst>
        </pc:picChg>
        <pc:picChg chg="add mod">
          <ac:chgData name="Gupta, Rimjhim" userId="31582a57-7b5d-4088-beff-0e27e3056456" providerId="ADAL" clId="{D111E8D1-349C-41D4-A117-56B2C9201B1B}" dt="2021-10-20T12:33:00.991" v="443" actId="1076"/>
          <ac:picMkLst>
            <pc:docMk/>
            <pc:sldMk cId="3139428839" sldId="271"/>
            <ac:picMk id="19" creationId="{E58D272F-8370-4ED6-B7C8-55F7F51EF99B}"/>
          </ac:picMkLst>
        </pc:picChg>
      </pc:sldChg>
      <pc:sldChg chg="addSp delSp modSp mod setBg setClrOvrMap">
        <pc:chgData name="Gupta, Rimjhim" userId="31582a57-7b5d-4088-beff-0e27e3056456" providerId="ADAL" clId="{D111E8D1-349C-41D4-A117-56B2C9201B1B}" dt="2021-10-20T12:22:38.307" v="344" actId="403"/>
        <pc:sldMkLst>
          <pc:docMk/>
          <pc:sldMk cId="2044018093" sldId="273"/>
        </pc:sldMkLst>
        <pc:spChg chg="mod">
          <ac:chgData name="Gupta, Rimjhim" userId="31582a57-7b5d-4088-beff-0e27e3056456" providerId="ADAL" clId="{D111E8D1-349C-41D4-A117-56B2C9201B1B}" dt="2021-10-20T12:22:22.827" v="340" actId="1076"/>
          <ac:spMkLst>
            <pc:docMk/>
            <pc:sldMk cId="2044018093" sldId="273"/>
            <ac:spMk id="2" creationId="{807277B9-86C4-44CE-B7B2-B925836115D2}"/>
          </ac:spMkLst>
        </pc:spChg>
        <pc:spChg chg="mod">
          <ac:chgData name="Gupta, Rimjhim" userId="31582a57-7b5d-4088-beff-0e27e3056456" providerId="ADAL" clId="{D111E8D1-349C-41D4-A117-56B2C9201B1B}" dt="2021-10-20T12:22:18.999" v="339" actId="1076"/>
          <ac:spMkLst>
            <pc:docMk/>
            <pc:sldMk cId="2044018093" sldId="273"/>
            <ac:spMk id="5" creationId="{450B894C-AE99-4318-B2B7-2850DAEEE981}"/>
          </ac:spMkLst>
        </pc:spChg>
        <pc:spChg chg="add del mod">
          <ac:chgData name="Gupta, Rimjhim" userId="31582a57-7b5d-4088-beff-0e27e3056456" providerId="ADAL" clId="{D111E8D1-349C-41D4-A117-56B2C9201B1B}" dt="2021-10-20T12:22:38.307" v="344" actId="403"/>
          <ac:spMkLst>
            <pc:docMk/>
            <pc:sldMk cId="2044018093" sldId="273"/>
            <ac:spMk id="6" creationId="{3C16AEA8-79B8-4762-9474-C3C59A85D40C}"/>
          </ac:spMkLst>
        </pc:spChg>
        <pc:spChg chg="add del">
          <ac:chgData name="Gupta, Rimjhim" userId="31582a57-7b5d-4088-beff-0e27e3056456" providerId="ADAL" clId="{D111E8D1-349C-41D4-A117-56B2C9201B1B}" dt="2021-10-20T12:19:57.359" v="315" actId="26606"/>
          <ac:spMkLst>
            <pc:docMk/>
            <pc:sldMk cId="2044018093" sldId="273"/>
            <ac:spMk id="18" creationId="{7509B08A-C1EC-478C-86AF-60ADE06D9BBB}"/>
          </ac:spMkLst>
        </pc:spChg>
        <pc:spChg chg="add del">
          <ac:chgData name="Gupta, Rimjhim" userId="31582a57-7b5d-4088-beff-0e27e3056456" providerId="ADAL" clId="{D111E8D1-349C-41D4-A117-56B2C9201B1B}" dt="2021-10-20T12:19:53.063" v="309" actId="26606"/>
          <ac:spMkLst>
            <pc:docMk/>
            <pc:sldMk cId="2044018093" sldId="273"/>
            <ac:spMk id="19" creationId="{5BE6EAF4-FC85-4B1C-AE4F-A1288AEA61E9}"/>
          </ac:spMkLst>
        </pc:spChg>
        <pc:spChg chg="add del">
          <ac:chgData name="Gupta, Rimjhim" userId="31582a57-7b5d-4088-beff-0e27e3056456" providerId="ADAL" clId="{D111E8D1-349C-41D4-A117-56B2C9201B1B}" dt="2021-10-20T12:19:57.359" v="315" actId="26606"/>
          <ac:spMkLst>
            <pc:docMk/>
            <pc:sldMk cId="2044018093" sldId="273"/>
            <ac:spMk id="20" creationId="{221CC330-4259-4C32-BF8B-5FE13FFABB3A}"/>
          </ac:spMkLst>
        </pc:spChg>
        <pc:spChg chg="add">
          <ac:chgData name="Gupta, Rimjhim" userId="31582a57-7b5d-4088-beff-0e27e3056456" providerId="ADAL" clId="{D111E8D1-349C-41D4-A117-56B2C9201B1B}" dt="2021-10-20T12:20:49.257" v="320" actId="26606"/>
          <ac:spMkLst>
            <pc:docMk/>
            <pc:sldMk cId="2044018093" sldId="273"/>
            <ac:spMk id="22" creationId="{AD2D45C7-2E37-44FD-AC77-116CD14B9ED9}"/>
          </ac:spMkLst>
        </pc:spChg>
        <pc:spChg chg="add">
          <ac:chgData name="Gupta, Rimjhim" userId="31582a57-7b5d-4088-beff-0e27e3056456" providerId="ADAL" clId="{D111E8D1-349C-41D4-A117-56B2C9201B1B}" dt="2021-10-20T12:20:49.257" v="320" actId="26606"/>
          <ac:spMkLst>
            <pc:docMk/>
            <pc:sldMk cId="2044018093" sldId="273"/>
            <ac:spMk id="24" creationId="{1FF88480-2CF1-4C54-8CE3-2CA9CD9FF896}"/>
          </ac:spMkLst>
        </pc:spChg>
        <pc:spChg chg="add del">
          <ac:chgData name="Gupta, Rimjhim" userId="31582a57-7b5d-4088-beff-0e27e3056456" providerId="ADAL" clId="{D111E8D1-349C-41D4-A117-56B2C9201B1B}" dt="2021-10-20T12:19:53.981" v="311" actId="26606"/>
          <ac:spMkLst>
            <pc:docMk/>
            <pc:sldMk cId="2044018093" sldId="273"/>
            <ac:spMk id="29" creationId="{5BE6EAF4-FC85-4B1C-AE4F-A1288AEA61E9}"/>
          </ac:spMkLst>
        </pc:spChg>
        <pc:spChg chg="add del">
          <ac:chgData name="Gupta, Rimjhim" userId="31582a57-7b5d-4088-beff-0e27e3056456" providerId="ADAL" clId="{D111E8D1-349C-41D4-A117-56B2C9201B1B}" dt="2021-10-20T12:19:56.741" v="313" actId="26606"/>
          <ac:spMkLst>
            <pc:docMk/>
            <pc:sldMk cId="2044018093" sldId="273"/>
            <ac:spMk id="34" creationId="{99A05CE3-32FD-4E83-BED0-EEF64AFD343B}"/>
          </ac:spMkLst>
        </pc:spChg>
        <pc:spChg chg="add del">
          <ac:chgData name="Gupta, Rimjhim" userId="31582a57-7b5d-4088-beff-0e27e3056456" providerId="ADAL" clId="{D111E8D1-349C-41D4-A117-56B2C9201B1B}" dt="2021-10-20T12:19:56.741" v="313" actId="26606"/>
          <ac:spMkLst>
            <pc:docMk/>
            <pc:sldMk cId="2044018093" sldId="273"/>
            <ac:spMk id="35" creationId="{1FD334F1-7814-45F7-AD36-CC0ED67851A0}"/>
          </ac:spMkLst>
        </pc:spChg>
        <pc:spChg chg="add del">
          <ac:chgData name="Gupta, Rimjhim" userId="31582a57-7b5d-4088-beff-0e27e3056456" providerId="ADAL" clId="{D111E8D1-349C-41D4-A117-56B2C9201B1B}" dt="2021-10-20T12:19:57.359" v="315" actId="26606"/>
          <ac:spMkLst>
            <pc:docMk/>
            <pc:sldMk cId="2044018093" sldId="273"/>
            <ac:spMk id="39" creationId="{3C16AEA8-79B8-4762-9474-C3C59A85D40C}"/>
          </ac:spMkLst>
        </pc:spChg>
        <pc:spChg chg="add del">
          <ac:chgData name="Gupta, Rimjhim" userId="31582a57-7b5d-4088-beff-0e27e3056456" providerId="ADAL" clId="{D111E8D1-349C-41D4-A117-56B2C9201B1B}" dt="2021-10-20T12:20:02.130" v="317" actId="26606"/>
          <ac:spMkLst>
            <pc:docMk/>
            <pc:sldMk cId="2044018093" sldId="273"/>
            <ac:spMk id="42" creationId="{FD6D549D-B5BB-4BA7-9FA5-93960102D032}"/>
          </ac:spMkLst>
        </pc:spChg>
        <pc:spChg chg="add del">
          <ac:chgData name="Gupta, Rimjhim" userId="31582a57-7b5d-4088-beff-0e27e3056456" providerId="ADAL" clId="{D111E8D1-349C-41D4-A117-56B2C9201B1B}" dt="2021-10-20T12:20:02.130" v="317" actId="26606"/>
          <ac:spMkLst>
            <pc:docMk/>
            <pc:sldMk cId="2044018093" sldId="273"/>
            <ac:spMk id="43" creationId="{98BCDA28-C4CB-4CD1-B791-5A62F80AF92C}"/>
          </ac:spMkLst>
        </pc:spChg>
        <pc:grpChg chg="add">
          <ac:chgData name="Gupta, Rimjhim" userId="31582a57-7b5d-4088-beff-0e27e3056456" providerId="ADAL" clId="{D111E8D1-349C-41D4-A117-56B2C9201B1B}" dt="2021-10-20T12:20:49.257" v="320" actId="26606"/>
          <ac:grpSpMkLst>
            <pc:docMk/>
            <pc:sldMk cId="2044018093" sldId="273"/>
            <ac:grpSpMk id="10" creationId="{6CC7770B-E4E1-42D6-9437-DAA4A3A9E659}"/>
          </ac:grpSpMkLst>
        </pc:grpChg>
        <pc:grpChg chg="add del">
          <ac:chgData name="Gupta, Rimjhim" userId="31582a57-7b5d-4088-beff-0e27e3056456" providerId="ADAL" clId="{D111E8D1-349C-41D4-A117-56B2C9201B1B}" dt="2021-10-20T12:19:57.359" v="315" actId="26606"/>
          <ac:grpSpMkLst>
            <pc:docMk/>
            <pc:sldMk cId="2044018093" sldId="273"/>
            <ac:grpSpMk id="11" creationId="{6CC7770B-E4E1-42D6-9437-DAA4A3A9E659}"/>
          </ac:grpSpMkLst>
        </pc:grpChg>
        <pc:grpChg chg="add del">
          <ac:chgData name="Gupta, Rimjhim" userId="31582a57-7b5d-4088-beff-0e27e3056456" providerId="ADAL" clId="{D111E8D1-349C-41D4-A117-56B2C9201B1B}" dt="2021-10-20T12:19:53.063" v="309" actId="26606"/>
          <ac:grpSpMkLst>
            <pc:docMk/>
            <pc:sldMk cId="2044018093" sldId="273"/>
            <ac:grpSpMk id="12" creationId="{AF304036-39E3-48EB-90A1-E9E4F96E04BC}"/>
          </ac:grpSpMkLst>
        </pc:grpChg>
        <pc:grpChg chg="add del">
          <ac:chgData name="Gupta, Rimjhim" userId="31582a57-7b5d-4088-beff-0e27e3056456" providerId="ADAL" clId="{D111E8D1-349C-41D4-A117-56B2C9201B1B}" dt="2021-10-20T12:19:53.063" v="309" actId="26606"/>
          <ac:grpSpMkLst>
            <pc:docMk/>
            <pc:sldMk cId="2044018093" sldId="273"/>
            <ac:grpSpMk id="21" creationId="{4BDDA2C6-0A45-450E-9B01-0DF332457D07}"/>
          </ac:grpSpMkLst>
        </pc:grpChg>
        <pc:grpChg chg="add del">
          <ac:chgData name="Gupta, Rimjhim" userId="31582a57-7b5d-4088-beff-0e27e3056456" providerId="ADAL" clId="{D111E8D1-349C-41D4-A117-56B2C9201B1B}" dt="2021-10-20T12:20:02.130" v="317" actId="26606"/>
          <ac:grpSpMkLst>
            <pc:docMk/>
            <pc:sldMk cId="2044018093" sldId="273"/>
            <ac:grpSpMk id="23" creationId="{AFD25F58-DE8B-44A2-AB63-980CD2557262}"/>
          </ac:grpSpMkLst>
        </pc:grpChg>
        <pc:grpChg chg="add del">
          <ac:chgData name="Gupta, Rimjhim" userId="31582a57-7b5d-4088-beff-0e27e3056456" providerId="ADAL" clId="{D111E8D1-349C-41D4-A117-56B2C9201B1B}" dt="2021-10-20T12:19:53.981" v="311" actId="26606"/>
          <ac:grpSpMkLst>
            <pc:docMk/>
            <pc:sldMk cId="2044018093" sldId="273"/>
            <ac:grpSpMk id="28" creationId="{AF304036-39E3-48EB-90A1-E9E4F96E04BC}"/>
          </ac:grpSpMkLst>
        </pc:grpChg>
        <pc:grpChg chg="add del">
          <ac:chgData name="Gupta, Rimjhim" userId="31582a57-7b5d-4088-beff-0e27e3056456" providerId="ADAL" clId="{D111E8D1-349C-41D4-A117-56B2C9201B1B}" dt="2021-10-20T12:19:53.981" v="311" actId="26606"/>
          <ac:grpSpMkLst>
            <pc:docMk/>
            <pc:sldMk cId="2044018093" sldId="273"/>
            <ac:grpSpMk id="30" creationId="{4BDDA2C6-0A45-450E-9B01-0DF332457D07}"/>
          </ac:grpSpMkLst>
        </pc:grpChg>
        <pc:grpChg chg="add del">
          <ac:chgData name="Gupta, Rimjhim" userId="31582a57-7b5d-4088-beff-0e27e3056456" providerId="ADAL" clId="{D111E8D1-349C-41D4-A117-56B2C9201B1B}" dt="2021-10-20T12:19:56.741" v="313" actId="26606"/>
          <ac:grpSpMkLst>
            <pc:docMk/>
            <pc:sldMk cId="2044018093" sldId="273"/>
            <ac:grpSpMk id="33" creationId="{AF304036-39E3-48EB-90A1-E9E4F96E04BC}"/>
          </ac:grpSpMkLst>
        </pc:grpChg>
        <pc:grpChg chg="add del">
          <ac:chgData name="Gupta, Rimjhim" userId="31582a57-7b5d-4088-beff-0e27e3056456" providerId="ADAL" clId="{D111E8D1-349C-41D4-A117-56B2C9201B1B}" dt="2021-10-20T12:20:02.130" v="317" actId="26606"/>
          <ac:grpSpMkLst>
            <pc:docMk/>
            <pc:sldMk cId="2044018093" sldId="273"/>
            <ac:grpSpMk id="41" creationId="{AF304036-39E3-48EB-90A1-E9E4F96E04BC}"/>
          </ac:grpSpMkLst>
        </pc:grpChg>
        <pc:graphicFrameChg chg="add del">
          <ac:chgData name="Gupta, Rimjhim" userId="31582a57-7b5d-4088-beff-0e27e3056456" providerId="ADAL" clId="{D111E8D1-349C-41D4-A117-56B2C9201B1B}" dt="2021-10-20T12:19:53.063" v="309" actId="26606"/>
          <ac:graphicFrameMkLst>
            <pc:docMk/>
            <pc:sldMk cId="2044018093" sldId="273"/>
            <ac:graphicFrameMk id="8" creationId="{7EFBA066-C7DD-4708-8A25-2A9C5795596C}"/>
          </ac:graphicFrameMkLst>
        </pc:graphicFrameChg>
        <pc:graphicFrameChg chg="add del">
          <ac:chgData name="Gupta, Rimjhim" userId="31582a57-7b5d-4088-beff-0e27e3056456" providerId="ADAL" clId="{D111E8D1-349C-41D4-A117-56B2C9201B1B}" dt="2021-10-20T12:20:30.411" v="319" actId="26606"/>
          <ac:graphicFrameMkLst>
            <pc:docMk/>
            <pc:sldMk cId="2044018093" sldId="273"/>
            <ac:graphicFrameMk id="9" creationId="{21237222-4D12-4E17-AC9F-8BF27F6DDA73}"/>
          </ac:graphicFrameMkLst>
        </pc:graphicFrameChg>
        <pc:graphicFrameChg chg="add del">
          <ac:chgData name="Gupta, Rimjhim" userId="31582a57-7b5d-4088-beff-0e27e3056456" providerId="ADAL" clId="{D111E8D1-349C-41D4-A117-56B2C9201B1B}" dt="2021-10-20T12:19:53.981" v="311" actId="26606"/>
          <ac:graphicFrameMkLst>
            <pc:docMk/>
            <pc:sldMk cId="2044018093" sldId="273"/>
            <ac:graphicFrameMk id="31" creationId="{CE2D4691-984F-47BC-9C91-2DA69C8E042A}"/>
          </ac:graphicFrameMkLst>
        </pc:graphicFrameChg>
        <pc:graphicFrameChg chg="add del">
          <ac:chgData name="Gupta, Rimjhim" userId="31582a57-7b5d-4088-beff-0e27e3056456" providerId="ADAL" clId="{D111E8D1-349C-41D4-A117-56B2C9201B1B}" dt="2021-10-20T12:19:56.741" v="313" actId="26606"/>
          <ac:graphicFrameMkLst>
            <pc:docMk/>
            <pc:sldMk cId="2044018093" sldId="273"/>
            <ac:graphicFrameMk id="36" creationId="{9D63C7D4-F1F5-4D6A-B779-252BD105A6BF}"/>
          </ac:graphicFrameMkLst>
        </pc:graphicFrameChg>
        <pc:graphicFrameChg chg="add del">
          <ac:chgData name="Gupta, Rimjhim" userId="31582a57-7b5d-4088-beff-0e27e3056456" providerId="ADAL" clId="{D111E8D1-349C-41D4-A117-56B2C9201B1B}" dt="2021-10-20T12:20:02.130" v="317" actId="26606"/>
          <ac:graphicFrameMkLst>
            <pc:docMk/>
            <pc:sldMk cId="2044018093" sldId="273"/>
            <ac:graphicFrameMk id="45" creationId="{7A9DF13A-C077-41CD-B584-FBF78FB51AE9}"/>
          </ac:graphicFrameMkLst>
        </pc:graphicFrameChg>
      </pc:sldChg>
      <pc:sldChg chg="modSp new mod setBg">
        <pc:chgData name="Gupta, Rimjhim" userId="31582a57-7b5d-4088-beff-0e27e3056456" providerId="ADAL" clId="{D111E8D1-349C-41D4-A117-56B2C9201B1B}" dt="2021-10-20T11:27:27.173" v="172" actId="20577"/>
        <pc:sldMkLst>
          <pc:docMk/>
          <pc:sldMk cId="3568725251" sldId="274"/>
        </pc:sldMkLst>
        <pc:spChg chg="mod">
          <ac:chgData name="Gupta, Rimjhim" userId="31582a57-7b5d-4088-beff-0e27e3056456" providerId="ADAL" clId="{D111E8D1-349C-41D4-A117-56B2C9201B1B}" dt="2021-10-20T11:27:27.173" v="172" actId="20577"/>
          <ac:spMkLst>
            <pc:docMk/>
            <pc:sldMk cId="3568725251" sldId="274"/>
            <ac:spMk id="2" creationId="{8D31CC8D-CB2C-41AE-BBBE-0B4BE3DB4A08}"/>
          </ac:spMkLst>
        </pc:spChg>
        <pc:spChg chg="mod">
          <ac:chgData name="Gupta, Rimjhim" userId="31582a57-7b5d-4088-beff-0e27e3056456" providerId="ADAL" clId="{D111E8D1-349C-41D4-A117-56B2C9201B1B}" dt="2021-10-20T11:21:25.767" v="136" actId="1582"/>
          <ac:spMkLst>
            <pc:docMk/>
            <pc:sldMk cId="3568725251" sldId="274"/>
            <ac:spMk id="3" creationId="{53ECF595-2F93-4A0F-BF99-C53BC2952F69}"/>
          </ac:spMkLst>
        </pc:spChg>
        <pc:spChg chg="mod">
          <ac:chgData name="Gupta, Rimjhim" userId="31582a57-7b5d-4088-beff-0e27e3056456" providerId="ADAL" clId="{D111E8D1-349C-41D4-A117-56B2C9201B1B}" dt="2021-10-20T11:16:42.916" v="93" actId="20577"/>
          <ac:spMkLst>
            <pc:docMk/>
            <pc:sldMk cId="3568725251" sldId="274"/>
            <ac:spMk id="4" creationId="{DF730318-18A8-4D2F-8742-37ABB3A21621}"/>
          </ac:spMkLst>
        </pc:spChg>
      </pc:sldChg>
      <pc:sldChg chg="addSp delSp modSp add mod">
        <pc:chgData name="Gupta, Rimjhim" userId="31582a57-7b5d-4088-beff-0e27e3056456" providerId="ADAL" clId="{D111E8D1-349C-41D4-A117-56B2C9201B1B}" dt="2021-10-20T12:36:06.285" v="484" actId="1076"/>
        <pc:sldMkLst>
          <pc:docMk/>
          <pc:sldMk cId="725309363" sldId="275"/>
        </pc:sldMkLst>
        <pc:spChg chg="del">
          <ac:chgData name="Gupta, Rimjhim" userId="31582a57-7b5d-4088-beff-0e27e3056456" providerId="ADAL" clId="{D111E8D1-349C-41D4-A117-56B2C9201B1B}" dt="2021-10-20T12:34:28.370" v="445" actId="478"/>
          <ac:spMkLst>
            <pc:docMk/>
            <pc:sldMk cId="725309363" sldId="275"/>
            <ac:spMk id="5" creationId="{B0AB72CA-DECE-4B15-8DA7-9F5FF507B500}"/>
          </ac:spMkLst>
        </pc:spChg>
        <pc:spChg chg="mod">
          <ac:chgData name="Gupta, Rimjhim" userId="31582a57-7b5d-4088-beff-0e27e3056456" providerId="ADAL" clId="{D111E8D1-349C-41D4-A117-56B2C9201B1B}" dt="2021-10-20T12:36:03.354" v="483" actId="20577"/>
          <ac:spMkLst>
            <pc:docMk/>
            <pc:sldMk cId="725309363" sldId="275"/>
            <ac:spMk id="7" creationId="{181676E7-4502-4C8D-AC50-04E977F34567}"/>
          </ac:spMkLst>
        </pc:spChg>
        <pc:spChg chg="del mod">
          <ac:chgData name="Gupta, Rimjhim" userId="31582a57-7b5d-4088-beff-0e27e3056456" providerId="ADAL" clId="{D111E8D1-349C-41D4-A117-56B2C9201B1B}" dt="2021-10-20T12:34:33.722" v="449"/>
          <ac:spMkLst>
            <pc:docMk/>
            <pc:sldMk cId="725309363" sldId="275"/>
            <ac:spMk id="13" creationId="{4B9585CE-71B1-4290-8877-84789368516D}"/>
          </ac:spMkLst>
        </pc:spChg>
        <pc:picChg chg="del">
          <ac:chgData name="Gupta, Rimjhim" userId="31582a57-7b5d-4088-beff-0e27e3056456" providerId="ADAL" clId="{D111E8D1-349C-41D4-A117-56B2C9201B1B}" dt="2021-10-20T12:34:33.721" v="447" actId="478"/>
          <ac:picMkLst>
            <pc:docMk/>
            <pc:sldMk cId="725309363" sldId="275"/>
            <ac:picMk id="3" creationId="{32B0CB1B-168C-4284-91F6-3B4EFE12A471}"/>
          </ac:picMkLst>
        </pc:picChg>
        <pc:picChg chg="add mod">
          <ac:chgData name="Gupta, Rimjhim" userId="31582a57-7b5d-4088-beff-0e27e3056456" providerId="ADAL" clId="{D111E8D1-349C-41D4-A117-56B2C9201B1B}" dt="2021-10-20T12:36:06.285" v="484" actId="1076"/>
          <ac:picMkLst>
            <pc:docMk/>
            <pc:sldMk cId="725309363" sldId="275"/>
            <ac:picMk id="6" creationId="{CE237378-CAC6-4210-9850-6BDA74EF4EF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61FE9-BC10-47E3-96F6-3265712326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23516A-A736-4322-8E49-0912697F174E}">
      <dgm:prSet/>
      <dgm:spPr/>
      <dgm:t>
        <a:bodyPr/>
        <a:lstStyle/>
        <a:p>
          <a:pPr>
            <a:lnSpc>
              <a:spcPct val="100000"/>
            </a:lnSpc>
          </a:pPr>
          <a:r>
            <a:rPr lang="en-US"/>
            <a:t>CHECKPOINT 1 </a:t>
          </a:r>
        </a:p>
      </dgm:t>
    </dgm:pt>
    <dgm:pt modelId="{B82B2704-8565-4EA0-B7C9-397DEDDAF498}" type="parTrans" cxnId="{DB5A7C1F-4630-4183-BBD7-5E68B6ED5371}">
      <dgm:prSet/>
      <dgm:spPr/>
      <dgm:t>
        <a:bodyPr/>
        <a:lstStyle/>
        <a:p>
          <a:endParaRPr lang="en-US"/>
        </a:p>
      </dgm:t>
    </dgm:pt>
    <dgm:pt modelId="{D09C100A-808C-46C9-BC3A-DA3460C3C6A3}" type="sibTrans" cxnId="{DB5A7C1F-4630-4183-BBD7-5E68B6ED5371}">
      <dgm:prSet/>
      <dgm:spPr/>
      <dgm:t>
        <a:bodyPr/>
        <a:lstStyle/>
        <a:p>
          <a:endParaRPr lang="en-US"/>
        </a:p>
      </dgm:t>
    </dgm:pt>
    <dgm:pt modelId="{AEB6F013-4B98-4A78-929D-1481CFD1B244}">
      <dgm:prSet/>
      <dgm:spPr/>
      <dgm:t>
        <a:bodyPr/>
        <a:lstStyle/>
        <a:p>
          <a:pPr>
            <a:lnSpc>
              <a:spcPct val="100000"/>
            </a:lnSpc>
          </a:pPr>
          <a:r>
            <a:rPr lang="en-US"/>
            <a:t>BY BATCH I GROUP 5</a:t>
          </a:r>
        </a:p>
      </dgm:t>
    </dgm:pt>
    <dgm:pt modelId="{90A391B8-5732-4123-9397-408F825F83F5}" type="parTrans" cxnId="{EB86FF3A-26A7-4DBD-8641-3438969B7F1F}">
      <dgm:prSet/>
      <dgm:spPr/>
      <dgm:t>
        <a:bodyPr/>
        <a:lstStyle/>
        <a:p>
          <a:endParaRPr lang="en-US"/>
        </a:p>
      </dgm:t>
    </dgm:pt>
    <dgm:pt modelId="{7C08FDFD-139A-4C1C-9AC0-9691AE52A5E6}" type="sibTrans" cxnId="{EB86FF3A-26A7-4DBD-8641-3438969B7F1F}">
      <dgm:prSet/>
      <dgm:spPr/>
      <dgm:t>
        <a:bodyPr/>
        <a:lstStyle/>
        <a:p>
          <a:endParaRPr lang="en-US"/>
        </a:p>
      </dgm:t>
    </dgm:pt>
    <dgm:pt modelId="{D2F82F69-82A2-4E2A-BE5C-F48760F70F37}" type="pres">
      <dgm:prSet presAssocID="{E6661FE9-BC10-47E3-96F6-32657123269D}" presName="root" presStyleCnt="0">
        <dgm:presLayoutVars>
          <dgm:dir/>
          <dgm:resizeHandles val="exact"/>
        </dgm:presLayoutVars>
      </dgm:prSet>
      <dgm:spPr/>
    </dgm:pt>
    <dgm:pt modelId="{061F6FA4-E15E-4CDB-AAC6-55153D573454}" type="pres">
      <dgm:prSet presAssocID="{1123516A-A736-4322-8E49-0912697F174E}" presName="compNode" presStyleCnt="0"/>
      <dgm:spPr/>
    </dgm:pt>
    <dgm:pt modelId="{C8F7CC61-E6A3-4FD6-A929-73FE8AEB2355}" type="pres">
      <dgm:prSet presAssocID="{1123516A-A736-4322-8E49-0912697F174E}" presName="bgRect" presStyleLbl="bgShp" presStyleIdx="0" presStyleCnt="2"/>
      <dgm:spPr/>
    </dgm:pt>
    <dgm:pt modelId="{C93BC960-2DD6-484C-AF37-811527EE4D09}" type="pres">
      <dgm:prSet presAssocID="{1123516A-A736-4322-8E49-0912697F17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ECDFF1BD-1218-48D6-93E3-F4737B45D3D4}" type="pres">
      <dgm:prSet presAssocID="{1123516A-A736-4322-8E49-0912697F174E}" presName="spaceRect" presStyleCnt="0"/>
      <dgm:spPr/>
    </dgm:pt>
    <dgm:pt modelId="{E28C04FA-2016-4D96-B6EE-35726DD84A76}" type="pres">
      <dgm:prSet presAssocID="{1123516A-A736-4322-8E49-0912697F174E}" presName="parTx" presStyleLbl="revTx" presStyleIdx="0" presStyleCnt="2">
        <dgm:presLayoutVars>
          <dgm:chMax val="0"/>
          <dgm:chPref val="0"/>
        </dgm:presLayoutVars>
      </dgm:prSet>
      <dgm:spPr/>
    </dgm:pt>
    <dgm:pt modelId="{3C5A5C01-4E5C-4839-A634-F4EF4B66D82B}" type="pres">
      <dgm:prSet presAssocID="{D09C100A-808C-46C9-BC3A-DA3460C3C6A3}" presName="sibTrans" presStyleCnt="0"/>
      <dgm:spPr/>
    </dgm:pt>
    <dgm:pt modelId="{CBF62F5B-9960-4A9F-8B1A-E348FEB1E403}" type="pres">
      <dgm:prSet presAssocID="{AEB6F013-4B98-4A78-929D-1481CFD1B244}" presName="compNode" presStyleCnt="0"/>
      <dgm:spPr/>
    </dgm:pt>
    <dgm:pt modelId="{30D8B314-815B-45EE-A69A-38205C445D0A}" type="pres">
      <dgm:prSet presAssocID="{AEB6F013-4B98-4A78-929D-1481CFD1B244}" presName="bgRect" presStyleLbl="bgShp" presStyleIdx="1" presStyleCnt="2"/>
      <dgm:spPr/>
    </dgm:pt>
    <dgm:pt modelId="{EF90819E-A16B-4F9D-98DF-8B7E2369088E}" type="pres">
      <dgm:prSet presAssocID="{AEB6F013-4B98-4A78-929D-1481CFD1B2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E0F6CA88-C456-4090-BAD4-77E56F5404B3}" type="pres">
      <dgm:prSet presAssocID="{AEB6F013-4B98-4A78-929D-1481CFD1B244}" presName="spaceRect" presStyleCnt="0"/>
      <dgm:spPr/>
    </dgm:pt>
    <dgm:pt modelId="{A90D3638-3BF8-4699-A946-139C70403CD5}" type="pres">
      <dgm:prSet presAssocID="{AEB6F013-4B98-4A78-929D-1481CFD1B244}" presName="parTx" presStyleLbl="revTx" presStyleIdx="1" presStyleCnt="2">
        <dgm:presLayoutVars>
          <dgm:chMax val="0"/>
          <dgm:chPref val="0"/>
        </dgm:presLayoutVars>
      </dgm:prSet>
      <dgm:spPr/>
    </dgm:pt>
  </dgm:ptLst>
  <dgm:cxnLst>
    <dgm:cxn modelId="{DB5A7C1F-4630-4183-BBD7-5E68B6ED5371}" srcId="{E6661FE9-BC10-47E3-96F6-32657123269D}" destId="{1123516A-A736-4322-8E49-0912697F174E}" srcOrd="0" destOrd="0" parTransId="{B82B2704-8565-4EA0-B7C9-397DEDDAF498}" sibTransId="{D09C100A-808C-46C9-BC3A-DA3460C3C6A3}"/>
    <dgm:cxn modelId="{EB86FF3A-26A7-4DBD-8641-3438969B7F1F}" srcId="{E6661FE9-BC10-47E3-96F6-32657123269D}" destId="{AEB6F013-4B98-4A78-929D-1481CFD1B244}" srcOrd="1" destOrd="0" parTransId="{90A391B8-5732-4123-9397-408F825F83F5}" sibTransId="{7C08FDFD-139A-4C1C-9AC0-9691AE52A5E6}"/>
    <dgm:cxn modelId="{F01C7C46-1926-4EAB-9C6F-DF3C84BE56CB}" type="presOf" srcId="{E6661FE9-BC10-47E3-96F6-32657123269D}" destId="{D2F82F69-82A2-4E2A-BE5C-F48760F70F37}" srcOrd="0" destOrd="0" presId="urn:microsoft.com/office/officeart/2018/2/layout/IconVerticalSolidList"/>
    <dgm:cxn modelId="{2A9765AE-B0E0-4DCB-BABC-ECF8E1E034E5}" type="presOf" srcId="{1123516A-A736-4322-8E49-0912697F174E}" destId="{E28C04FA-2016-4D96-B6EE-35726DD84A76}" srcOrd="0" destOrd="0" presId="urn:microsoft.com/office/officeart/2018/2/layout/IconVerticalSolidList"/>
    <dgm:cxn modelId="{C1B09AD4-B522-4FC6-8331-4B65B2339AF2}" type="presOf" srcId="{AEB6F013-4B98-4A78-929D-1481CFD1B244}" destId="{A90D3638-3BF8-4699-A946-139C70403CD5}" srcOrd="0" destOrd="0" presId="urn:microsoft.com/office/officeart/2018/2/layout/IconVerticalSolidList"/>
    <dgm:cxn modelId="{A7410D03-9051-4AD7-ACF5-0665C7C3EB87}" type="presParOf" srcId="{D2F82F69-82A2-4E2A-BE5C-F48760F70F37}" destId="{061F6FA4-E15E-4CDB-AAC6-55153D573454}" srcOrd="0" destOrd="0" presId="urn:microsoft.com/office/officeart/2018/2/layout/IconVerticalSolidList"/>
    <dgm:cxn modelId="{D0ADCF80-A374-49AA-906C-BFB8E01A5564}" type="presParOf" srcId="{061F6FA4-E15E-4CDB-AAC6-55153D573454}" destId="{C8F7CC61-E6A3-4FD6-A929-73FE8AEB2355}" srcOrd="0" destOrd="0" presId="urn:microsoft.com/office/officeart/2018/2/layout/IconVerticalSolidList"/>
    <dgm:cxn modelId="{1EAF4DEA-63E2-4942-ACD1-AD13CFAC8E24}" type="presParOf" srcId="{061F6FA4-E15E-4CDB-AAC6-55153D573454}" destId="{C93BC960-2DD6-484C-AF37-811527EE4D09}" srcOrd="1" destOrd="0" presId="urn:microsoft.com/office/officeart/2018/2/layout/IconVerticalSolidList"/>
    <dgm:cxn modelId="{FDBFD55E-5E13-4BC6-A23C-3175B1537BD8}" type="presParOf" srcId="{061F6FA4-E15E-4CDB-AAC6-55153D573454}" destId="{ECDFF1BD-1218-48D6-93E3-F4737B45D3D4}" srcOrd="2" destOrd="0" presId="urn:microsoft.com/office/officeart/2018/2/layout/IconVerticalSolidList"/>
    <dgm:cxn modelId="{F5B518D8-D37B-45E0-A440-BC678BD1C05E}" type="presParOf" srcId="{061F6FA4-E15E-4CDB-AAC6-55153D573454}" destId="{E28C04FA-2016-4D96-B6EE-35726DD84A76}" srcOrd="3" destOrd="0" presId="urn:microsoft.com/office/officeart/2018/2/layout/IconVerticalSolidList"/>
    <dgm:cxn modelId="{DB067F54-9899-4B0B-929A-56AB2013AE05}" type="presParOf" srcId="{D2F82F69-82A2-4E2A-BE5C-F48760F70F37}" destId="{3C5A5C01-4E5C-4839-A634-F4EF4B66D82B}" srcOrd="1" destOrd="0" presId="urn:microsoft.com/office/officeart/2018/2/layout/IconVerticalSolidList"/>
    <dgm:cxn modelId="{D8B5B3C1-0A63-4FC3-A9FB-236A8BC56848}" type="presParOf" srcId="{D2F82F69-82A2-4E2A-BE5C-F48760F70F37}" destId="{CBF62F5B-9960-4A9F-8B1A-E348FEB1E403}" srcOrd="2" destOrd="0" presId="urn:microsoft.com/office/officeart/2018/2/layout/IconVerticalSolidList"/>
    <dgm:cxn modelId="{D78BC699-1841-479D-9343-3187B6CD362F}" type="presParOf" srcId="{CBF62F5B-9960-4A9F-8B1A-E348FEB1E403}" destId="{30D8B314-815B-45EE-A69A-38205C445D0A}" srcOrd="0" destOrd="0" presId="urn:microsoft.com/office/officeart/2018/2/layout/IconVerticalSolidList"/>
    <dgm:cxn modelId="{600776E9-AC9F-40A7-A4B2-A29D20BB2326}" type="presParOf" srcId="{CBF62F5B-9960-4A9F-8B1A-E348FEB1E403}" destId="{EF90819E-A16B-4F9D-98DF-8B7E2369088E}" srcOrd="1" destOrd="0" presId="urn:microsoft.com/office/officeart/2018/2/layout/IconVerticalSolidList"/>
    <dgm:cxn modelId="{E72DB8AF-69ED-4CBB-9ECB-D5E659C47F89}" type="presParOf" srcId="{CBF62F5B-9960-4A9F-8B1A-E348FEB1E403}" destId="{E0F6CA88-C456-4090-BAD4-77E56F5404B3}" srcOrd="2" destOrd="0" presId="urn:microsoft.com/office/officeart/2018/2/layout/IconVerticalSolidList"/>
    <dgm:cxn modelId="{06632204-763E-4560-BC39-511429BB29C5}" type="presParOf" srcId="{CBF62F5B-9960-4A9F-8B1A-E348FEB1E403}" destId="{A90D3638-3BF8-4699-A946-139C70403C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C84C8-A8E9-4B52-A37C-3FD0C6ABAB8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278A77-C3D4-4B23-B91F-080BB103E325}">
      <dgm:prSet/>
      <dgm:spPr/>
      <dgm:t>
        <a:bodyPr/>
        <a:lstStyle/>
        <a:p>
          <a:r>
            <a:rPr lang="en-US" dirty="0"/>
            <a:t>1. </a:t>
          </a:r>
          <a:r>
            <a:rPr lang="en-US" dirty="0">
              <a:latin typeface="Calibri" panose="020F0502020204030204" pitchFamily="34" charset="0"/>
              <a:cs typeface="Calibri" panose="020F0502020204030204" pitchFamily="34" charset="0"/>
            </a:rPr>
            <a:t>Shubhaditya Dutta </a:t>
          </a:r>
        </a:p>
      </dgm:t>
    </dgm:pt>
    <dgm:pt modelId="{DFB03777-2400-4671-BD40-919A8CB8E3F5}" type="parTrans" cxnId="{B6A7BDB7-C874-430A-9487-EB1E8F2F4E6F}">
      <dgm:prSet/>
      <dgm:spPr/>
      <dgm:t>
        <a:bodyPr/>
        <a:lstStyle/>
        <a:p>
          <a:endParaRPr lang="en-US"/>
        </a:p>
      </dgm:t>
    </dgm:pt>
    <dgm:pt modelId="{E8F489CE-36E8-40D9-A02A-85D506D438CD}" type="sibTrans" cxnId="{B6A7BDB7-C874-430A-9487-EB1E8F2F4E6F}">
      <dgm:prSet/>
      <dgm:spPr/>
      <dgm:t>
        <a:bodyPr/>
        <a:lstStyle/>
        <a:p>
          <a:endParaRPr lang="en-US"/>
        </a:p>
      </dgm:t>
    </dgm:pt>
    <dgm:pt modelId="{E8CA3532-1750-41B4-B4E6-47322772EDC7}">
      <dgm:prSet/>
      <dgm:spPr/>
      <dgm:t>
        <a:bodyPr/>
        <a:lstStyle/>
        <a:p>
          <a:r>
            <a:rPr lang="en-US" dirty="0"/>
            <a:t>2. </a:t>
          </a:r>
          <a:r>
            <a:rPr lang="en-US" dirty="0">
              <a:latin typeface="Calibri" panose="020F0502020204030204" pitchFamily="34" charset="0"/>
              <a:cs typeface="Calibri" panose="020F0502020204030204" pitchFamily="34" charset="0"/>
            </a:rPr>
            <a:t>Narayani Patil</a:t>
          </a:r>
        </a:p>
      </dgm:t>
    </dgm:pt>
    <dgm:pt modelId="{AC4BF952-8B54-496A-904A-4290147423F7}" type="parTrans" cxnId="{F56A3B40-5F17-4508-AF1A-68E2BC86F85D}">
      <dgm:prSet/>
      <dgm:spPr/>
      <dgm:t>
        <a:bodyPr/>
        <a:lstStyle/>
        <a:p>
          <a:endParaRPr lang="en-US"/>
        </a:p>
      </dgm:t>
    </dgm:pt>
    <dgm:pt modelId="{5312F68C-3945-45ED-A354-CE88592D934B}" type="sibTrans" cxnId="{F56A3B40-5F17-4508-AF1A-68E2BC86F85D}">
      <dgm:prSet/>
      <dgm:spPr/>
      <dgm:t>
        <a:bodyPr/>
        <a:lstStyle/>
        <a:p>
          <a:endParaRPr lang="en-US"/>
        </a:p>
      </dgm:t>
    </dgm:pt>
    <dgm:pt modelId="{8A236BAD-76D1-4EB2-908B-F542EED8956A}">
      <dgm:prSet/>
      <dgm:spPr/>
      <dgm:t>
        <a:bodyPr/>
        <a:lstStyle/>
        <a:p>
          <a:r>
            <a:rPr lang="en-US" dirty="0"/>
            <a:t>3</a:t>
          </a:r>
          <a:r>
            <a:rPr lang="en-US" dirty="0">
              <a:latin typeface="Calibri" panose="020F0502020204030204" pitchFamily="34" charset="0"/>
              <a:cs typeface="Calibri" panose="020F0502020204030204" pitchFamily="34" charset="0"/>
            </a:rPr>
            <a:t>. Chinmay Raut</a:t>
          </a:r>
        </a:p>
      </dgm:t>
    </dgm:pt>
    <dgm:pt modelId="{011726E1-50C6-4B04-A689-325D0D338878}" type="parTrans" cxnId="{23D61AF2-1524-4EE6-9D64-0E6A118DAE2B}">
      <dgm:prSet/>
      <dgm:spPr/>
      <dgm:t>
        <a:bodyPr/>
        <a:lstStyle/>
        <a:p>
          <a:endParaRPr lang="en-US"/>
        </a:p>
      </dgm:t>
    </dgm:pt>
    <dgm:pt modelId="{C972BCB3-4667-4DE3-AF21-3D9E555A94FB}" type="sibTrans" cxnId="{23D61AF2-1524-4EE6-9D64-0E6A118DAE2B}">
      <dgm:prSet/>
      <dgm:spPr/>
      <dgm:t>
        <a:bodyPr/>
        <a:lstStyle/>
        <a:p>
          <a:endParaRPr lang="en-US"/>
        </a:p>
      </dgm:t>
    </dgm:pt>
    <dgm:pt modelId="{38EE8324-728A-4443-AB0B-9611071DFB6A}">
      <dgm:prSet/>
      <dgm:spPr/>
      <dgm:t>
        <a:bodyPr/>
        <a:lstStyle/>
        <a:p>
          <a:r>
            <a:rPr lang="en-US" dirty="0"/>
            <a:t>4. </a:t>
          </a:r>
          <a:r>
            <a:rPr lang="en-US" dirty="0">
              <a:latin typeface="Calibri" panose="020F0502020204030204" pitchFamily="34" charset="0"/>
              <a:cs typeface="Calibri" panose="020F0502020204030204" pitchFamily="34" charset="0"/>
            </a:rPr>
            <a:t>Jayanth Marisetty</a:t>
          </a:r>
        </a:p>
      </dgm:t>
    </dgm:pt>
    <dgm:pt modelId="{C675DBF1-BD3E-4DC4-8334-9FCCDABEC581}" type="parTrans" cxnId="{2F7A2360-07C2-4C94-B524-10EA6D6A4510}">
      <dgm:prSet/>
      <dgm:spPr/>
      <dgm:t>
        <a:bodyPr/>
        <a:lstStyle/>
        <a:p>
          <a:endParaRPr lang="en-US"/>
        </a:p>
      </dgm:t>
    </dgm:pt>
    <dgm:pt modelId="{77609C30-49A1-4E0F-A751-5805957EE204}" type="sibTrans" cxnId="{2F7A2360-07C2-4C94-B524-10EA6D6A4510}">
      <dgm:prSet/>
      <dgm:spPr/>
      <dgm:t>
        <a:bodyPr/>
        <a:lstStyle/>
        <a:p>
          <a:endParaRPr lang="en-US"/>
        </a:p>
      </dgm:t>
    </dgm:pt>
    <dgm:pt modelId="{181B1A9F-20E2-47DB-8721-0F4834F30452}">
      <dgm:prSet/>
      <dgm:spPr/>
      <dgm:t>
        <a:bodyPr/>
        <a:lstStyle/>
        <a:p>
          <a:r>
            <a:rPr lang="en-US" dirty="0"/>
            <a:t>5. </a:t>
          </a:r>
          <a:r>
            <a:rPr lang="en-US" dirty="0">
              <a:latin typeface="Calibri" panose="020F0502020204030204" pitchFamily="34" charset="0"/>
              <a:cs typeface="Calibri" panose="020F0502020204030204" pitchFamily="34" charset="0"/>
            </a:rPr>
            <a:t>Rimjhim Gupta</a:t>
          </a:r>
        </a:p>
      </dgm:t>
    </dgm:pt>
    <dgm:pt modelId="{0B07E5A7-5993-48BF-8FE3-72A42E928C55}" type="parTrans" cxnId="{49F3AB7E-C20D-4914-94B5-C5CBAD3FF37C}">
      <dgm:prSet/>
      <dgm:spPr/>
      <dgm:t>
        <a:bodyPr/>
        <a:lstStyle/>
        <a:p>
          <a:endParaRPr lang="en-US"/>
        </a:p>
      </dgm:t>
    </dgm:pt>
    <dgm:pt modelId="{0B21E76E-5DE6-46CC-B295-B3DB397365C6}" type="sibTrans" cxnId="{49F3AB7E-C20D-4914-94B5-C5CBAD3FF37C}">
      <dgm:prSet/>
      <dgm:spPr/>
      <dgm:t>
        <a:bodyPr/>
        <a:lstStyle/>
        <a:p>
          <a:endParaRPr lang="en-US"/>
        </a:p>
      </dgm:t>
    </dgm:pt>
    <dgm:pt modelId="{7D182D0B-53E5-44DC-B5DD-C1D4150BB06F}" type="pres">
      <dgm:prSet presAssocID="{F29C84C8-A8E9-4B52-A37C-3FD0C6ABAB8D}" presName="vert0" presStyleCnt="0">
        <dgm:presLayoutVars>
          <dgm:dir/>
          <dgm:animOne val="branch"/>
          <dgm:animLvl val="lvl"/>
        </dgm:presLayoutVars>
      </dgm:prSet>
      <dgm:spPr/>
    </dgm:pt>
    <dgm:pt modelId="{A5F40342-BD82-4FFF-BB85-2F6DCB9E0D07}" type="pres">
      <dgm:prSet presAssocID="{4A278A77-C3D4-4B23-B91F-080BB103E325}" presName="thickLine" presStyleLbl="alignNode1" presStyleIdx="0" presStyleCnt="5"/>
      <dgm:spPr/>
    </dgm:pt>
    <dgm:pt modelId="{DFAF931E-47F4-4296-932F-3C218ABE14CC}" type="pres">
      <dgm:prSet presAssocID="{4A278A77-C3D4-4B23-B91F-080BB103E325}" presName="horz1" presStyleCnt="0"/>
      <dgm:spPr/>
    </dgm:pt>
    <dgm:pt modelId="{8921AE2C-AF78-4E51-9C3D-F9F7FE1C4EDF}" type="pres">
      <dgm:prSet presAssocID="{4A278A77-C3D4-4B23-B91F-080BB103E325}" presName="tx1" presStyleLbl="revTx" presStyleIdx="0" presStyleCnt="5"/>
      <dgm:spPr/>
    </dgm:pt>
    <dgm:pt modelId="{05CE8ED9-71F7-498C-BC66-17AE4D1488D4}" type="pres">
      <dgm:prSet presAssocID="{4A278A77-C3D4-4B23-B91F-080BB103E325}" presName="vert1" presStyleCnt="0"/>
      <dgm:spPr/>
    </dgm:pt>
    <dgm:pt modelId="{57DEADC4-F9B7-494D-881B-6E809BB95BF1}" type="pres">
      <dgm:prSet presAssocID="{E8CA3532-1750-41B4-B4E6-47322772EDC7}" presName="thickLine" presStyleLbl="alignNode1" presStyleIdx="1" presStyleCnt="5"/>
      <dgm:spPr/>
    </dgm:pt>
    <dgm:pt modelId="{ADBB281A-03FD-4FFB-809F-DB07282F0BCC}" type="pres">
      <dgm:prSet presAssocID="{E8CA3532-1750-41B4-B4E6-47322772EDC7}" presName="horz1" presStyleCnt="0"/>
      <dgm:spPr/>
    </dgm:pt>
    <dgm:pt modelId="{BD9DC080-CCA9-4952-AB91-24D6BA14D295}" type="pres">
      <dgm:prSet presAssocID="{E8CA3532-1750-41B4-B4E6-47322772EDC7}" presName="tx1" presStyleLbl="revTx" presStyleIdx="1" presStyleCnt="5"/>
      <dgm:spPr/>
    </dgm:pt>
    <dgm:pt modelId="{B5E7EF7A-94C6-4D63-8AAF-1A726984EE96}" type="pres">
      <dgm:prSet presAssocID="{E8CA3532-1750-41B4-B4E6-47322772EDC7}" presName="vert1" presStyleCnt="0"/>
      <dgm:spPr/>
    </dgm:pt>
    <dgm:pt modelId="{E631354A-27E6-420B-B796-92983E72B543}" type="pres">
      <dgm:prSet presAssocID="{8A236BAD-76D1-4EB2-908B-F542EED8956A}" presName="thickLine" presStyleLbl="alignNode1" presStyleIdx="2" presStyleCnt="5"/>
      <dgm:spPr/>
    </dgm:pt>
    <dgm:pt modelId="{33093695-FA1D-4AAA-9052-AAF64326A979}" type="pres">
      <dgm:prSet presAssocID="{8A236BAD-76D1-4EB2-908B-F542EED8956A}" presName="horz1" presStyleCnt="0"/>
      <dgm:spPr/>
    </dgm:pt>
    <dgm:pt modelId="{19387131-85B9-4033-94FB-D8067FB4F8E6}" type="pres">
      <dgm:prSet presAssocID="{8A236BAD-76D1-4EB2-908B-F542EED8956A}" presName="tx1" presStyleLbl="revTx" presStyleIdx="2" presStyleCnt="5"/>
      <dgm:spPr/>
    </dgm:pt>
    <dgm:pt modelId="{036AEB29-5D6E-4DF1-B05F-B6B7548A2C11}" type="pres">
      <dgm:prSet presAssocID="{8A236BAD-76D1-4EB2-908B-F542EED8956A}" presName="vert1" presStyleCnt="0"/>
      <dgm:spPr/>
    </dgm:pt>
    <dgm:pt modelId="{678FEE2D-1EF1-4549-8C0C-FBADCA94EF12}" type="pres">
      <dgm:prSet presAssocID="{38EE8324-728A-4443-AB0B-9611071DFB6A}" presName="thickLine" presStyleLbl="alignNode1" presStyleIdx="3" presStyleCnt="5"/>
      <dgm:spPr/>
    </dgm:pt>
    <dgm:pt modelId="{3F486819-2CB1-4C52-97BB-1A857640B317}" type="pres">
      <dgm:prSet presAssocID="{38EE8324-728A-4443-AB0B-9611071DFB6A}" presName="horz1" presStyleCnt="0"/>
      <dgm:spPr/>
    </dgm:pt>
    <dgm:pt modelId="{0CCDD84C-187B-48B9-8534-51F186072B87}" type="pres">
      <dgm:prSet presAssocID="{38EE8324-728A-4443-AB0B-9611071DFB6A}" presName="tx1" presStyleLbl="revTx" presStyleIdx="3" presStyleCnt="5"/>
      <dgm:spPr/>
    </dgm:pt>
    <dgm:pt modelId="{CCC72AFD-25B0-47AB-A3D2-0A03693E788A}" type="pres">
      <dgm:prSet presAssocID="{38EE8324-728A-4443-AB0B-9611071DFB6A}" presName="vert1" presStyleCnt="0"/>
      <dgm:spPr/>
    </dgm:pt>
    <dgm:pt modelId="{E9C42F40-7FDC-4F8C-A9E6-A425596C6D34}" type="pres">
      <dgm:prSet presAssocID="{181B1A9F-20E2-47DB-8721-0F4834F30452}" presName="thickLine" presStyleLbl="alignNode1" presStyleIdx="4" presStyleCnt="5"/>
      <dgm:spPr/>
    </dgm:pt>
    <dgm:pt modelId="{21961BD2-7594-4798-AD9D-34D8BEDE1FAF}" type="pres">
      <dgm:prSet presAssocID="{181B1A9F-20E2-47DB-8721-0F4834F30452}" presName="horz1" presStyleCnt="0"/>
      <dgm:spPr/>
    </dgm:pt>
    <dgm:pt modelId="{7ABACB23-04DE-4DE3-878D-C853AF016F1D}" type="pres">
      <dgm:prSet presAssocID="{181B1A9F-20E2-47DB-8721-0F4834F30452}" presName="tx1" presStyleLbl="revTx" presStyleIdx="4" presStyleCnt="5"/>
      <dgm:spPr/>
    </dgm:pt>
    <dgm:pt modelId="{1BBC3348-76EC-433D-A9E1-804611BBDA4A}" type="pres">
      <dgm:prSet presAssocID="{181B1A9F-20E2-47DB-8721-0F4834F30452}" presName="vert1" presStyleCnt="0"/>
      <dgm:spPr/>
    </dgm:pt>
  </dgm:ptLst>
  <dgm:cxnLst>
    <dgm:cxn modelId="{CB33521D-8C8B-412C-8FB4-A3178F13B827}" type="presOf" srcId="{8A236BAD-76D1-4EB2-908B-F542EED8956A}" destId="{19387131-85B9-4033-94FB-D8067FB4F8E6}" srcOrd="0" destOrd="0" presId="urn:microsoft.com/office/officeart/2008/layout/LinedList"/>
    <dgm:cxn modelId="{F56A3B40-5F17-4508-AF1A-68E2BC86F85D}" srcId="{F29C84C8-A8E9-4B52-A37C-3FD0C6ABAB8D}" destId="{E8CA3532-1750-41B4-B4E6-47322772EDC7}" srcOrd="1" destOrd="0" parTransId="{AC4BF952-8B54-496A-904A-4290147423F7}" sibTransId="{5312F68C-3945-45ED-A354-CE88592D934B}"/>
    <dgm:cxn modelId="{2F7A2360-07C2-4C94-B524-10EA6D6A4510}" srcId="{F29C84C8-A8E9-4B52-A37C-3FD0C6ABAB8D}" destId="{38EE8324-728A-4443-AB0B-9611071DFB6A}" srcOrd="3" destOrd="0" parTransId="{C675DBF1-BD3E-4DC4-8334-9FCCDABEC581}" sibTransId="{77609C30-49A1-4E0F-A751-5805957EE204}"/>
    <dgm:cxn modelId="{38D63D74-E909-4710-A820-D038E132DF63}" type="presOf" srcId="{181B1A9F-20E2-47DB-8721-0F4834F30452}" destId="{7ABACB23-04DE-4DE3-878D-C853AF016F1D}" srcOrd="0" destOrd="0" presId="urn:microsoft.com/office/officeart/2008/layout/LinedList"/>
    <dgm:cxn modelId="{DC4A4279-FDA0-432E-AB1E-6F5A22149557}" type="presOf" srcId="{E8CA3532-1750-41B4-B4E6-47322772EDC7}" destId="{BD9DC080-CCA9-4952-AB91-24D6BA14D295}" srcOrd="0" destOrd="0" presId="urn:microsoft.com/office/officeart/2008/layout/LinedList"/>
    <dgm:cxn modelId="{49F3AB7E-C20D-4914-94B5-C5CBAD3FF37C}" srcId="{F29C84C8-A8E9-4B52-A37C-3FD0C6ABAB8D}" destId="{181B1A9F-20E2-47DB-8721-0F4834F30452}" srcOrd="4" destOrd="0" parTransId="{0B07E5A7-5993-48BF-8FE3-72A42E928C55}" sibTransId="{0B21E76E-5DE6-46CC-B295-B3DB397365C6}"/>
    <dgm:cxn modelId="{9CCF81A0-2BC0-4285-9309-8C12467F6327}" type="presOf" srcId="{4A278A77-C3D4-4B23-B91F-080BB103E325}" destId="{8921AE2C-AF78-4E51-9C3D-F9F7FE1C4EDF}" srcOrd="0" destOrd="0" presId="urn:microsoft.com/office/officeart/2008/layout/LinedList"/>
    <dgm:cxn modelId="{B6A7BDB7-C874-430A-9487-EB1E8F2F4E6F}" srcId="{F29C84C8-A8E9-4B52-A37C-3FD0C6ABAB8D}" destId="{4A278A77-C3D4-4B23-B91F-080BB103E325}" srcOrd="0" destOrd="0" parTransId="{DFB03777-2400-4671-BD40-919A8CB8E3F5}" sibTransId="{E8F489CE-36E8-40D9-A02A-85D506D438CD}"/>
    <dgm:cxn modelId="{56D1DADE-FB16-4E05-9662-72410C75993C}" type="presOf" srcId="{38EE8324-728A-4443-AB0B-9611071DFB6A}" destId="{0CCDD84C-187B-48B9-8534-51F186072B87}" srcOrd="0" destOrd="0" presId="urn:microsoft.com/office/officeart/2008/layout/LinedList"/>
    <dgm:cxn modelId="{C742ACE2-F9E6-4FEA-BA62-4293BB0F3A06}" type="presOf" srcId="{F29C84C8-A8E9-4B52-A37C-3FD0C6ABAB8D}" destId="{7D182D0B-53E5-44DC-B5DD-C1D4150BB06F}" srcOrd="0" destOrd="0" presId="urn:microsoft.com/office/officeart/2008/layout/LinedList"/>
    <dgm:cxn modelId="{23D61AF2-1524-4EE6-9D64-0E6A118DAE2B}" srcId="{F29C84C8-A8E9-4B52-A37C-3FD0C6ABAB8D}" destId="{8A236BAD-76D1-4EB2-908B-F542EED8956A}" srcOrd="2" destOrd="0" parTransId="{011726E1-50C6-4B04-A689-325D0D338878}" sibTransId="{C972BCB3-4667-4DE3-AF21-3D9E555A94FB}"/>
    <dgm:cxn modelId="{009FBA68-F221-4593-AEDA-663E1627C18E}" type="presParOf" srcId="{7D182D0B-53E5-44DC-B5DD-C1D4150BB06F}" destId="{A5F40342-BD82-4FFF-BB85-2F6DCB9E0D07}" srcOrd="0" destOrd="0" presId="urn:microsoft.com/office/officeart/2008/layout/LinedList"/>
    <dgm:cxn modelId="{D3F99471-A6BB-4AFE-B2B3-7AC369782B2D}" type="presParOf" srcId="{7D182D0B-53E5-44DC-B5DD-C1D4150BB06F}" destId="{DFAF931E-47F4-4296-932F-3C218ABE14CC}" srcOrd="1" destOrd="0" presId="urn:microsoft.com/office/officeart/2008/layout/LinedList"/>
    <dgm:cxn modelId="{9F3F3ABE-FBA5-4C92-9E9C-45ADE0ECC8FC}" type="presParOf" srcId="{DFAF931E-47F4-4296-932F-3C218ABE14CC}" destId="{8921AE2C-AF78-4E51-9C3D-F9F7FE1C4EDF}" srcOrd="0" destOrd="0" presId="urn:microsoft.com/office/officeart/2008/layout/LinedList"/>
    <dgm:cxn modelId="{5BFEBCA4-1143-4FA2-A7CB-8FFFF544315A}" type="presParOf" srcId="{DFAF931E-47F4-4296-932F-3C218ABE14CC}" destId="{05CE8ED9-71F7-498C-BC66-17AE4D1488D4}" srcOrd="1" destOrd="0" presId="urn:microsoft.com/office/officeart/2008/layout/LinedList"/>
    <dgm:cxn modelId="{4400FB2E-6FAC-4243-9E9C-A4FD3180C428}" type="presParOf" srcId="{7D182D0B-53E5-44DC-B5DD-C1D4150BB06F}" destId="{57DEADC4-F9B7-494D-881B-6E809BB95BF1}" srcOrd="2" destOrd="0" presId="urn:microsoft.com/office/officeart/2008/layout/LinedList"/>
    <dgm:cxn modelId="{237CF9DE-103A-4CFF-A4F5-1607CA524FD9}" type="presParOf" srcId="{7D182D0B-53E5-44DC-B5DD-C1D4150BB06F}" destId="{ADBB281A-03FD-4FFB-809F-DB07282F0BCC}" srcOrd="3" destOrd="0" presId="urn:microsoft.com/office/officeart/2008/layout/LinedList"/>
    <dgm:cxn modelId="{F6A56D08-7933-46C4-A046-6704FB30675B}" type="presParOf" srcId="{ADBB281A-03FD-4FFB-809F-DB07282F0BCC}" destId="{BD9DC080-CCA9-4952-AB91-24D6BA14D295}" srcOrd="0" destOrd="0" presId="urn:microsoft.com/office/officeart/2008/layout/LinedList"/>
    <dgm:cxn modelId="{948BFBD2-6CD7-4459-832F-E162869CE433}" type="presParOf" srcId="{ADBB281A-03FD-4FFB-809F-DB07282F0BCC}" destId="{B5E7EF7A-94C6-4D63-8AAF-1A726984EE96}" srcOrd="1" destOrd="0" presId="urn:microsoft.com/office/officeart/2008/layout/LinedList"/>
    <dgm:cxn modelId="{BC0C6288-47C8-438E-989E-8D7633AEB393}" type="presParOf" srcId="{7D182D0B-53E5-44DC-B5DD-C1D4150BB06F}" destId="{E631354A-27E6-420B-B796-92983E72B543}" srcOrd="4" destOrd="0" presId="urn:microsoft.com/office/officeart/2008/layout/LinedList"/>
    <dgm:cxn modelId="{6503E4ED-1C77-4DB3-A045-0AD9ADAD2F6A}" type="presParOf" srcId="{7D182D0B-53E5-44DC-B5DD-C1D4150BB06F}" destId="{33093695-FA1D-4AAA-9052-AAF64326A979}" srcOrd="5" destOrd="0" presId="urn:microsoft.com/office/officeart/2008/layout/LinedList"/>
    <dgm:cxn modelId="{7263799D-0512-4F1D-BBC3-C0E3EB8B5DA0}" type="presParOf" srcId="{33093695-FA1D-4AAA-9052-AAF64326A979}" destId="{19387131-85B9-4033-94FB-D8067FB4F8E6}" srcOrd="0" destOrd="0" presId="urn:microsoft.com/office/officeart/2008/layout/LinedList"/>
    <dgm:cxn modelId="{9AF17C09-2312-4CC9-A88A-192B8F23E767}" type="presParOf" srcId="{33093695-FA1D-4AAA-9052-AAF64326A979}" destId="{036AEB29-5D6E-4DF1-B05F-B6B7548A2C11}" srcOrd="1" destOrd="0" presId="urn:microsoft.com/office/officeart/2008/layout/LinedList"/>
    <dgm:cxn modelId="{43AC2F2E-3FC4-4FAF-997F-5E377BE5CC24}" type="presParOf" srcId="{7D182D0B-53E5-44DC-B5DD-C1D4150BB06F}" destId="{678FEE2D-1EF1-4549-8C0C-FBADCA94EF12}" srcOrd="6" destOrd="0" presId="urn:microsoft.com/office/officeart/2008/layout/LinedList"/>
    <dgm:cxn modelId="{064DF1DE-499A-4110-95EB-B8C9CAF56FA9}" type="presParOf" srcId="{7D182D0B-53E5-44DC-B5DD-C1D4150BB06F}" destId="{3F486819-2CB1-4C52-97BB-1A857640B317}" srcOrd="7" destOrd="0" presId="urn:microsoft.com/office/officeart/2008/layout/LinedList"/>
    <dgm:cxn modelId="{B792B9E3-6C40-4AEF-924E-A1417E99B53F}" type="presParOf" srcId="{3F486819-2CB1-4C52-97BB-1A857640B317}" destId="{0CCDD84C-187B-48B9-8534-51F186072B87}" srcOrd="0" destOrd="0" presId="urn:microsoft.com/office/officeart/2008/layout/LinedList"/>
    <dgm:cxn modelId="{70405CD3-FCD9-442E-9A90-5F7261D46F39}" type="presParOf" srcId="{3F486819-2CB1-4C52-97BB-1A857640B317}" destId="{CCC72AFD-25B0-47AB-A3D2-0A03693E788A}" srcOrd="1" destOrd="0" presId="urn:microsoft.com/office/officeart/2008/layout/LinedList"/>
    <dgm:cxn modelId="{3A9BD2A2-7BB0-4D46-8D1E-881A8D5668DF}" type="presParOf" srcId="{7D182D0B-53E5-44DC-B5DD-C1D4150BB06F}" destId="{E9C42F40-7FDC-4F8C-A9E6-A425596C6D34}" srcOrd="8" destOrd="0" presId="urn:microsoft.com/office/officeart/2008/layout/LinedList"/>
    <dgm:cxn modelId="{B17025C1-61EB-49D3-9318-09BB777675C5}" type="presParOf" srcId="{7D182D0B-53E5-44DC-B5DD-C1D4150BB06F}" destId="{21961BD2-7594-4798-AD9D-34D8BEDE1FAF}" srcOrd="9" destOrd="0" presId="urn:microsoft.com/office/officeart/2008/layout/LinedList"/>
    <dgm:cxn modelId="{1E99338C-761C-4670-91F3-E59426F351F7}" type="presParOf" srcId="{21961BD2-7594-4798-AD9D-34D8BEDE1FAF}" destId="{7ABACB23-04DE-4DE3-878D-C853AF016F1D}" srcOrd="0" destOrd="0" presId="urn:microsoft.com/office/officeart/2008/layout/LinedList"/>
    <dgm:cxn modelId="{358A6AF8-19D3-42AC-AC00-6B2F12EDC7D7}" type="presParOf" srcId="{21961BD2-7594-4798-AD9D-34D8BEDE1FAF}" destId="{1BBC3348-76EC-433D-A9E1-804611BBDA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7CC61-E6A3-4FD6-A929-73FE8AEB2355}">
      <dsp:nvSpPr>
        <dsp:cNvPr id="0" name=""/>
        <dsp:cNvSpPr/>
      </dsp:nvSpPr>
      <dsp:spPr>
        <a:xfrm>
          <a:off x="0" y="748109"/>
          <a:ext cx="4878959" cy="1381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C960-2DD6-484C-AF37-811527EE4D09}">
      <dsp:nvSpPr>
        <dsp:cNvPr id="0" name=""/>
        <dsp:cNvSpPr/>
      </dsp:nvSpPr>
      <dsp:spPr>
        <a:xfrm>
          <a:off x="417790" y="1058862"/>
          <a:ext cx="759618" cy="759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8C04FA-2016-4D96-B6EE-35726DD84A76}">
      <dsp:nvSpPr>
        <dsp:cNvPr id="0" name=""/>
        <dsp:cNvSpPr/>
      </dsp:nvSpPr>
      <dsp:spPr>
        <a:xfrm>
          <a:off x="1595199" y="748109"/>
          <a:ext cx="3283759" cy="138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69" tIns="146169" rIns="146169" bIns="146169" numCol="1" spcCol="1270" anchor="ctr" anchorCtr="0">
          <a:noAutofit/>
        </a:bodyPr>
        <a:lstStyle/>
        <a:p>
          <a:pPr marL="0" lvl="0" indent="0" algn="l" defTabSz="1111250">
            <a:lnSpc>
              <a:spcPct val="100000"/>
            </a:lnSpc>
            <a:spcBef>
              <a:spcPct val="0"/>
            </a:spcBef>
            <a:spcAft>
              <a:spcPct val="35000"/>
            </a:spcAft>
            <a:buNone/>
          </a:pPr>
          <a:r>
            <a:rPr lang="en-US" sz="2500" kern="1200"/>
            <a:t>CHECKPOINT 1 </a:t>
          </a:r>
        </a:p>
      </dsp:txBody>
      <dsp:txXfrm>
        <a:off x="1595199" y="748109"/>
        <a:ext cx="3283759" cy="1381125"/>
      </dsp:txXfrm>
    </dsp:sp>
    <dsp:sp modelId="{30D8B314-815B-45EE-A69A-38205C445D0A}">
      <dsp:nvSpPr>
        <dsp:cNvPr id="0" name=""/>
        <dsp:cNvSpPr/>
      </dsp:nvSpPr>
      <dsp:spPr>
        <a:xfrm>
          <a:off x="0" y="2474515"/>
          <a:ext cx="4878959" cy="13811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819E-A16B-4F9D-98DF-8B7E2369088E}">
      <dsp:nvSpPr>
        <dsp:cNvPr id="0" name=""/>
        <dsp:cNvSpPr/>
      </dsp:nvSpPr>
      <dsp:spPr>
        <a:xfrm>
          <a:off x="417790" y="2785268"/>
          <a:ext cx="759618" cy="759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D3638-3BF8-4699-A946-139C70403CD5}">
      <dsp:nvSpPr>
        <dsp:cNvPr id="0" name=""/>
        <dsp:cNvSpPr/>
      </dsp:nvSpPr>
      <dsp:spPr>
        <a:xfrm>
          <a:off x="1595199" y="2474515"/>
          <a:ext cx="3283759" cy="138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69" tIns="146169" rIns="146169" bIns="146169" numCol="1" spcCol="1270" anchor="ctr" anchorCtr="0">
          <a:noAutofit/>
        </a:bodyPr>
        <a:lstStyle/>
        <a:p>
          <a:pPr marL="0" lvl="0" indent="0" algn="l" defTabSz="1111250">
            <a:lnSpc>
              <a:spcPct val="100000"/>
            </a:lnSpc>
            <a:spcBef>
              <a:spcPct val="0"/>
            </a:spcBef>
            <a:spcAft>
              <a:spcPct val="35000"/>
            </a:spcAft>
            <a:buNone/>
          </a:pPr>
          <a:r>
            <a:rPr lang="en-US" sz="2500" kern="1200"/>
            <a:t>BY BATCH I GROUP 5</a:t>
          </a:r>
        </a:p>
      </dsp:txBody>
      <dsp:txXfrm>
        <a:off x="1595199" y="2474515"/>
        <a:ext cx="3283759" cy="138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40342-BD82-4FFF-BB85-2F6DCB9E0D07}">
      <dsp:nvSpPr>
        <dsp:cNvPr id="0" name=""/>
        <dsp:cNvSpPr/>
      </dsp:nvSpPr>
      <dsp:spPr>
        <a:xfrm>
          <a:off x="0" y="582"/>
          <a:ext cx="619045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1AE2C-AF78-4E51-9C3D-F9F7FE1C4EDF}">
      <dsp:nvSpPr>
        <dsp:cNvPr id="0" name=""/>
        <dsp:cNvSpPr/>
      </dsp:nvSpPr>
      <dsp:spPr>
        <a:xfrm>
          <a:off x="0" y="582"/>
          <a:ext cx="6190459" cy="95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1. </a:t>
          </a:r>
          <a:r>
            <a:rPr lang="en-US" sz="4200" kern="1200" dirty="0">
              <a:latin typeface="Calibri" panose="020F0502020204030204" pitchFamily="34" charset="0"/>
              <a:cs typeface="Calibri" panose="020F0502020204030204" pitchFamily="34" charset="0"/>
            </a:rPr>
            <a:t>Shubhaditya Dutta </a:t>
          </a:r>
        </a:p>
      </dsp:txBody>
      <dsp:txXfrm>
        <a:off x="0" y="582"/>
        <a:ext cx="6190459" cy="953509"/>
      </dsp:txXfrm>
    </dsp:sp>
    <dsp:sp modelId="{57DEADC4-F9B7-494D-881B-6E809BB95BF1}">
      <dsp:nvSpPr>
        <dsp:cNvPr id="0" name=""/>
        <dsp:cNvSpPr/>
      </dsp:nvSpPr>
      <dsp:spPr>
        <a:xfrm>
          <a:off x="0" y="954091"/>
          <a:ext cx="6190459" cy="0"/>
        </a:xfrm>
        <a:prstGeom prst="line">
          <a:avLst/>
        </a:prstGeom>
        <a:solidFill>
          <a:schemeClr val="accent2">
            <a:hueOff val="580117"/>
            <a:satOff val="-57"/>
            <a:lumOff val="-2990"/>
            <a:alphaOff val="0"/>
          </a:schemeClr>
        </a:solidFill>
        <a:ln w="15875" cap="rnd" cmpd="sng" algn="ctr">
          <a:solidFill>
            <a:schemeClr val="accent2">
              <a:hueOff val="580117"/>
              <a:satOff val="-57"/>
              <a:lumOff val="-29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9DC080-CCA9-4952-AB91-24D6BA14D295}">
      <dsp:nvSpPr>
        <dsp:cNvPr id="0" name=""/>
        <dsp:cNvSpPr/>
      </dsp:nvSpPr>
      <dsp:spPr>
        <a:xfrm>
          <a:off x="0" y="954091"/>
          <a:ext cx="6190459" cy="95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2. </a:t>
          </a:r>
          <a:r>
            <a:rPr lang="en-US" sz="4200" kern="1200" dirty="0">
              <a:latin typeface="Calibri" panose="020F0502020204030204" pitchFamily="34" charset="0"/>
              <a:cs typeface="Calibri" panose="020F0502020204030204" pitchFamily="34" charset="0"/>
            </a:rPr>
            <a:t>Narayani Patil</a:t>
          </a:r>
        </a:p>
      </dsp:txBody>
      <dsp:txXfrm>
        <a:off x="0" y="954091"/>
        <a:ext cx="6190459" cy="953509"/>
      </dsp:txXfrm>
    </dsp:sp>
    <dsp:sp modelId="{E631354A-27E6-420B-B796-92983E72B543}">
      <dsp:nvSpPr>
        <dsp:cNvPr id="0" name=""/>
        <dsp:cNvSpPr/>
      </dsp:nvSpPr>
      <dsp:spPr>
        <a:xfrm>
          <a:off x="0" y="1907601"/>
          <a:ext cx="6190459" cy="0"/>
        </a:xfrm>
        <a:prstGeom prst="line">
          <a:avLst/>
        </a:prstGeom>
        <a:solidFill>
          <a:schemeClr val="accent2">
            <a:hueOff val="1160234"/>
            <a:satOff val="-114"/>
            <a:lumOff val="-5980"/>
            <a:alphaOff val="0"/>
          </a:schemeClr>
        </a:solidFill>
        <a:ln w="15875" cap="rnd" cmpd="sng" algn="ctr">
          <a:solidFill>
            <a:schemeClr val="accent2">
              <a:hueOff val="1160234"/>
              <a:satOff val="-114"/>
              <a:lumOff val="-5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387131-85B9-4033-94FB-D8067FB4F8E6}">
      <dsp:nvSpPr>
        <dsp:cNvPr id="0" name=""/>
        <dsp:cNvSpPr/>
      </dsp:nvSpPr>
      <dsp:spPr>
        <a:xfrm>
          <a:off x="0" y="1907601"/>
          <a:ext cx="6190459" cy="95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3</a:t>
          </a:r>
          <a:r>
            <a:rPr lang="en-US" sz="4200" kern="1200" dirty="0">
              <a:latin typeface="Calibri" panose="020F0502020204030204" pitchFamily="34" charset="0"/>
              <a:cs typeface="Calibri" panose="020F0502020204030204" pitchFamily="34" charset="0"/>
            </a:rPr>
            <a:t>. Chinmay Raut</a:t>
          </a:r>
        </a:p>
      </dsp:txBody>
      <dsp:txXfrm>
        <a:off x="0" y="1907601"/>
        <a:ext cx="6190459" cy="953509"/>
      </dsp:txXfrm>
    </dsp:sp>
    <dsp:sp modelId="{678FEE2D-1EF1-4549-8C0C-FBADCA94EF12}">
      <dsp:nvSpPr>
        <dsp:cNvPr id="0" name=""/>
        <dsp:cNvSpPr/>
      </dsp:nvSpPr>
      <dsp:spPr>
        <a:xfrm>
          <a:off x="0" y="2861111"/>
          <a:ext cx="6190459" cy="0"/>
        </a:xfrm>
        <a:prstGeom prst="line">
          <a:avLst/>
        </a:prstGeom>
        <a:solidFill>
          <a:schemeClr val="accent2">
            <a:hueOff val="1740351"/>
            <a:satOff val="-170"/>
            <a:lumOff val="-8970"/>
            <a:alphaOff val="0"/>
          </a:schemeClr>
        </a:solidFill>
        <a:ln w="15875" cap="rnd" cmpd="sng" algn="ctr">
          <a:solidFill>
            <a:schemeClr val="accent2">
              <a:hueOff val="1740351"/>
              <a:satOff val="-170"/>
              <a:lumOff val="-89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DD84C-187B-48B9-8534-51F186072B87}">
      <dsp:nvSpPr>
        <dsp:cNvPr id="0" name=""/>
        <dsp:cNvSpPr/>
      </dsp:nvSpPr>
      <dsp:spPr>
        <a:xfrm>
          <a:off x="0" y="2861111"/>
          <a:ext cx="6190459" cy="95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4. </a:t>
          </a:r>
          <a:r>
            <a:rPr lang="en-US" sz="4200" kern="1200" dirty="0">
              <a:latin typeface="Calibri" panose="020F0502020204030204" pitchFamily="34" charset="0"/>
              <a:cs typeface="Calibri" panose="020F0502020204030204" pitchFamily="34" charset="0"/>
            </a:rPr>
            <a:t>Jayanth Marisetty</a:t>
          </a:r>
        </a:p>
      </dsp:txBody>
      <dsp:txXfrm>
        <a:off x="0" y="2861111"/>
        <a:ext cx="6190459" cy="953509"/>
      </dsp:txXfrm>
    </dsp:sp>
    <dsp:sp modelId="{E9C42F40-7FDC-4F8C-A9E6-A425596C6D34}">
      <dsp:nvSpPr>
        <dsp:cNvPr id="0" name=""/>
        <dsp:cNvSpPr/>
      </dsp:nvSpPr>
      <dsp:spPr>
        <a:xfrm>
          <a:off x="0" y="3814621"/>
          <a:ext cx="6190459" cy="0"/>
        </a:xfrm>
        <a:prstGeom prst="line">
          <a:avLst/>
        </a:prstGeom>
        <a:solidFill>
          <a:schemeClr val="accent2">
            <a:hueOff val="2320468"/>
            <a:satOff val="-227"/>
            <a:lumOff val="-11960"/>
            <a:alphaOff val="0"/>
          </a:schemeClr>
        </a:solidFill>
        <a:ln w="15875" cap="rnd" cmpd="sng" algn="ctr">
          <a:solidFill>
            <a:schemeClr val="accent2">
              <a:hueOff val="2320468"/>
              <a:satOff val="-227"/>
              <a:lumOff val="-119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ACB23-04DE-4DE3-878D-C853AF016F1D}">
      <dsp:nvSpPr>
        <dsp:cNvPr id="0" name=""/>
        <dsp:cNvSpPr/>
      </dsp:nvSpPr>
      <dsp:spPr>
        <a:xfrm>
          <a:off x="0" y="3814621"/>
          <a:ext cx="6190459" cy="953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5. </a:t>
          </a:r>
          <a:r>
            <a:rPr lang="en-US" sz="4200" kern="1200" dirty="0">
              <a:latin typeface="Calibri" panose="020F0502020204030204" pitchFamily="34" charset="0"/>
              <a:cs typeface="Calibri" panose="020F0502020204030204" pitchFamily="34" charset="0"/>
            </a:rPr>
            <a:t>Rimjhim Gupta</a:t>
          </a:r>
        </a:p>
      </dsp:txBody>
      <dsp:txXfrm>
        <a:off x="0" y="3814621"/>
        <a:ext cx="6190459" cy="9535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9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608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511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964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481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05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921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097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0798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81301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169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12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750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683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10534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78523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8700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769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DFF08F-DC6B-4601-B491-B0F83F6DD2DA}" type="datetimeFigureOut">
              <a:rPr lang="en-US" smtClean="0"/>
              <a:pPr/>
              <a:t>10/20/2021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2154798"/>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p:transition>
    <p:fad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30">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7" name="Rectangle 36">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3DC7C3-BFB7-473B-9043-E67F576C0590}"/>
              </a:ext>
            </a:extLst>
          </p:cNvPr>
          <p:cNvSpPr txBox="1"/>
          <p:nvPr/>
        </p:nvSpPr>
        <p:spPr>
          <a:xfrm>
            <a:off x="640290" y="685800"/>
            <a:ext cx="4818656" cy="4603749"/>
          </a:xfrm>
          <a:prstGeom prst="rect">
            <a:avLst/>
          </a:prstGeom>
        </p:spPr>
        <p:txBody>
          <a:bodyPr vert="horz" lIns="91440" tIns="45720" rIns="91440" bIns="45720" rtlCol="0" anchor="ctr">
            <a:normAutofit/>
          </a:bodyPr>
          <a:lstStyle/>
          <a:p>
            <a:pPr algn="r">
              <a:spcBef>
                <a:spcPct val="0"/>
              </a:spcBef>
              <a:spcAft>
                <a:spcPts val="600"/>
              </a:spcAft>
            </a:pPr>
            <a:r>
              <a:rPr lang="en-US" sz="5200" b="1" cap="all" dirty="0">
                <a:ln w="3175" cmpd="sng">
                  <a:noFill/>
                </a:ln>
                <a:latin typeface="Calibri" panose="020F0502020204030204" pitchFamily="34" charset="0"/>
                <a:ea typeface="+mj-ea"/>
                <a:cs typeface="Calibri" panose="020F0502020204030204" pitchFamily="34" charset="0"/>
              </a:rPr>
              <a:t>CAPSTONE PROJECT</a:t>
            </a:r>
            <a:br>
              <a:rPr lang="en-US" sz="5200" b="1" cap="all" dirty="0">
                <a:ln w="3175" cmpd="sng">
                  <a:noFill/>
                </a:ln>
                <a:latin typeface="Calibri" panose="020F0502020204030204" pitchFamily="34" charset="0"/>
                <a:ea typeface="+mj-ea"/>
                <a:cs typeface="Calibri" panose="020F0502020204030204" pitchFamily="34" charset="0"/>
              </a:rPr>
            </a:br>
            <a:r>
              <a:rPr lang="en-US" sz="5200" b="1" cap="all" dirty="0">
                <a:ln w="3175" cmpd="sng">
                  <a:noFill/>
                </a:ln>
                <a:latin typeface="Calibri" panose="020F0502020204030204" pitchFamily="34" charset="0"/>
                <a:ea typeface="+mj-ea"/>
                <a:cs typeface="Calibri" panose="020F0502020204030204" pitchFamily="34" charset="0"/>
              </a:rPr>
              <a:t>(LOAN DATA) </a:t>
            </a:r>
          </a:p>
        </p:txBody>
      </p:sp>
      <p:sp>
        <p:nvSpPr>
          <p:cNvPr id="39" name="Rectangle 38">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graphicFrame>
        <p:nvGraphicFramePr>
          <p:cNvPr id="59" name="TextBox 3">
            <a:extLst>
              <a:ext uri="{FF2B5EF4-FFF2-40B4-BE49-F238E27FC236}">
                <a16:creationId xmlns:a16="http://schemas.microsoft.com/office/drawing/2014/main" id="{BFA5A55E-5DC9-4C81-B7A8-2C9920AB06AF}"/>
              </a:ext>
            </a:extLst>
          </p:cNvPr>
          <p:cNvGraphicFramePr/>
          <p:nvPr/>
        </p:nvGraphicFramePr>
        <p:xfrm>
          <a:off x="6625651" y="685800"/>
          <a:ext cx="4878959" cy="460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0295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75844D-D924-4F6B-A91F-BE36DC5A6D54}"/>
              </a:ext>
            </a:extLst>
          </p:cNvPr>
          <p:cNvSpPr txBox="1"/>
          <p:nvPr/>
        </p:nvSpPr>
        <p:spPr>
          <a:xfrm>
            <a:off x="330477" y="239772"/>
            <a:ext cx="2905883" cy="1015663"/>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Task 1.2- Stage 1</a:t>
            </a:r>
          </a:p>
          <a:p>
            <a:pPr marL="285750" indent="-285750">
              <a:buFont typeface="Wingdings" panose="05000000000000000000" pitchFamily="2" charset="2"/>
              <a:buChar char="Ø"/>
            </a:pPr>
            <a:endParaRPr lang="en-US" sz="18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solidFill>
                  <a:schemeClr val="bg1"/>
                </a:solidFill>
                <a:latin typeface="Calibri" panose="020F0502020204030204" pitchFamily="34" charset="0"/>
                <a:cs typeface="Calibri" panose="020F0502020204030204" pitchFamily="34" charset="0"/>
              </a:rPr>
              <a:t>ER Diagram</a:t>
            </a:r>
          </a:p>
        </p:txBody>
      </p:sp>
      <p:sp>
        <p:nvSpPr>
          <p:cNvPr id="7" name="Rectangle 6">
            <a:extLst>
              <a:ext uri="{FF2B5EF4-FFF2-40B4-BE49-F238E27FC236}">
                <a16:creationId xmlns:a16="http://schemas.microsoft.com/office/drawing/2014/main" id="{6CBA247E-340F-4B3B-8C81-838E200E0936}"/>
              </a:ext>
            </a:extLst>
          </p:cNvPr>
          <p:cNvSpPr/>
          <p:nvPr/>
        </p:nvSpPr>
        <p:spPr>
          <a:xfrm>
            <a:off x="330477" y="1182757"/>
            <a:ext cx="6033052" cy="5396947"/>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02F3F414-EF2B-4A82-BAEA-3CF47FBBAD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530" y="1470991"/>
            <a:ext cx="5655366" cy="5019261"/>
          </a:xfrm>
          <a:prstGeom prst="rect">
            <a:avLst/>
          </a:prstGeom>
          <a:noFill/>
          <a:ln>
            <a:noFill/>
          </a:ln>
        </p:spPr>
      </p:pic>
      <p:sp>
        <p:nvSpPr>
          <p:cNvPr id="9" name="TextBox 8">
            <a:extLst>
              <a:ext uri="{FF2B5EF4-FFF2-40B4-BE49-F238E27FC236}">
                <a16:creationId xmlns:a16="http://schemas.microsoft.com/office/drawing/2014/main" id="{DCF727BA-0075-403A-8727-5E58986293AB}"/>
              </a:ext>
            </a:extLst>
          </p:cNvPr>
          <p:cNvSpPr txBox="1"/>
          <p:nvPr/>
        </p:nvSpPr>
        <p:spPr>
          <a:xfrm>
            <a:off x="6877878" y="813425"/>
            <a:ext cx="362778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Calibri" panose="020F0502020204030204" pitchFamily="34" charset="0"/>
                <a:cs typeface="Calibri" panose="020F0502020204030204" pitchFamily="34" charset="0"/>
              </a:rPr>
              <a:t>Tables as per ER diagram</a:t>
            </a:r>
          </a:p>
        </p:txBody>
      </p:sp>
      <p:sp>
        <p:nvSpPr>
          <p:cNvPr id="10" name="Rectangle 9">
            <a:extLst>
              <a:ext uri="{FF2B5EF4-FFF2-40B4-BE49-F238E27FC236}">
                <a16:creationId xmlns:a16="http://schemas.microsoft.com/office/drawing/2014/main" id="{C7B72017-00E2-46D3-89EB-B1407C1A8F11}"/>
              </a:ext>
            </a:extLst>
          </p:cNvPr>
          <p:cNvSpPr/>
          <p:nvPr/>
        </p:nvSpPr>
        <p:spPr>
          <a:xfrm>
            <a:off x="6552373" y="1182758"/>
            <a:ext cx="5073097" cy="3081130"/>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Loan(</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Loan_Id</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Loan_default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DisbursalDate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disbursed_amt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asset_cost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PAN_flag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MobileNo_AVL_Flag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Aadhar_flag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VoterId_flag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Driving_flag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Passport_flag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600" dirty="0"/>
          </a:p>
          <a:p>
            <a:pPr marL="342900" indent="-342900">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Customer(</a:t>
            </a:r>
            <a:r>
              <a:rPr lang="en-US" sz="1600" u="sng" dirty="0" err="1">
                <a:effectLst/>
                <a:latin typeface="Times New Roman" panose="02020603050405020304" pitchFamily="18" charset="0"/>
                <a:ea typeface="Calibri" panose="020F0502020204030204" pitchFamily="34" charset="0"/>
                <a:cs typeface="Times New Roman" panose="02020603050405020304" pitchFamily="18" charset="0"/>
              </a:rPr>
              <a:t>CustomerID</a:t>
            </a: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DateOfBirth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Employment_Type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Perform_CNS_Score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DELINQUENT_accts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Credit_History_Length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No_Of_Inquiries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buFont typeface="+mj-lt"/>
              <a:buAutoNum type="arabicPeriod"/>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600" dirty="0" err="1">
                <a:effectLst/>
                <a:latin typeface="Times New Roman" panose="02020603050405020304" pitchFamily="18" charset="0"/>
                <a:ea typeface="Calibri" panose="020F0502020204030204" pitchFamily="34" charset="0"/>
              </a:rPr>
              <a:t>Bank_Branch</a:t>
            </a:r>
            <a:r>
              <a:rPr lang="en-US" sz="1600" dirty="0">
                <a:effectLst/>
                <a:latin typeface="Times New Roman" panose="02020603050405020304" pitchFamily="18" charset="0"/>
                <a:ea typeface="Calibri" panose="020F0502020204030204" pitchFamily="34" charset="0"/>
              </a:rPr>
              <a:t> (</a:t>
            </a:r>
            <a:r>
              <a:rPr lang="en-US" sz="1600" u="sng" dirty="0" err="1">
                <a:effectLst/>
                <a:latin typeface="Times New Roman" panose="02020603050405020304" pitchFamily="18" charset="0"/>
                <a:ea typeface="Calibri" panose="020F0502020204030204" pitchFamily="34" charset="0"/>
              </a:rPr>
              <a:t>Branch_id</a:t>
            </a:r>
            <a:r>
              <a:rPr lang="en-US" sz="1600" dirty="0">
                <a:effectLst/>
                <a:latin typeface="Times New Roman" panose="02020603050405020304" pitchFamily="18" charset="0"/>
                <a:ea typeface="Calibri" panose="020F0502020204030204" pitchFamily="34" charset="0"/>
              </a:rPr>
              <a:t>, Region)</a:t>
            </a:r>
            <a:endParaRPr lang="en-US" sz="1600" b="1" dirty="0"/>
          </a:p>
        </p:txBody>
      </p:sp>
      <p:pic>
        <p:nvPicPr>
          <p:cNvPr id="11" name="Picture 10">
            <a:extLst>
              <a:ext uri="{FF2B5EF4-FFF2-40B4-BE49-F238E27FC236}">
                <a16:creationId xmlns:a16="http://schemas.microsoft.com/office/drawing/2014/main" id="{09255310-8F42-48F7-B1F3-FDA1A8E66A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38730" y="4289993"/>
            <a:ext cx="4482548" cy="2458677"/>
          </a:xfrm>
          <a:prstGeom prst="rect">
            <a:avLst/>
          </a:prstGeom>
          <a:noFill/>
          <a:ln>
            <a:noFill/>
          </a:ln>
        </p:spPr>
      </p:pic>
    </p:spTree>
    <p:extLst>
      <p:ext uri="{BB962C8B-B14F-4D97-AF65-F5344CB8AC3E}">
        <p14:creationId xmlns:p14="http://schemas.microsoft.com/office/powerpoint/2010/main" val="330087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BE056-1B8E-4E27-A9E7-CE1DFE5C5720}"/>
              </a:ext>
            </a:extLst>
          </p:cNvPr>
          <p:cNvSpPr txBox="1"/>
          <p:nvPr/>
        </p:nvSpPr>
        <p:spPr>
          <a:xfrm>
            <a:off x="176505" y="306650"/>
            <a:ext cx="7424531" cy="770724"/>
          </a:xfrm>
          <a:prstGeom prst="rect">
            <a:avLst/>
          </a:prstGeom>
          <a:noFill/>
        </p:spPr>
        <p:txBody>
          <a:bodyPr wrap="square" rtlCol="0">
            <a:spAutoFit/>
          </a:bodyPr>
          <a:lstStyle/>
          <a:p>
            <a:pPr marL="228600">
              <a:lnSpc>
                <a:spcPct val="107000"/>
              </a:lnSpc>
            </a:pPr>
            <a:r>
              <a:rPr lang="en-US" sz="2400" dirty="0">
                <a:solidFill>
                  <a:schemeClr val="bg1"/>
                </a:solidFill>
                <a:latin typeface="Calibri" panose="020F0502020204030204" pitchFamily="34" charset="0"/>
                <a:cs typeface="Calibri" panose="020F0502020204030204" pitchFamily="34" charset="0"/>
              </a:rPr>
              <a:t>Task 1.2- Stage 2 (Performed SQL Queries)</a:t>
            </a:r>
          </a:p>
          <a:p>
            <a:pPr marL="228600" marR="0">
              <a:lnSpc>
                <a:spcPct val="107000"/>
              </a:lnSpc>
              <a:spcBef>
                <a:spcPts val="0"/>
              </a:spcBef>
              <a:spcAft>
                <a:spcPts val="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82C7F84-F4F6-449A-A24E-A58B64FBFD45}"/>
              </a:ext>
            </a:extLst>
          </p:cNvPr>
          <p:cNvSpPr/>
          <p:nvPr/>
        </p:nvSpPr>
        <p:spPr>
          <a:xfrm>
            <a:off x="589035" y="986497"/>
            <a:ext cx="11009930" cy="5426766"/>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solidFill>
            </a:endParaRPr>
          </a:p>
        </p:txBody>
      </p:sp>
      <p:sp>
        <p:nvSpPr>
          <p:cNvPr id="9" name="Rectangle 2">
            <a:extLst>
              <a:ext uri="{FF2B5EF4-FFF2-40B4-BE49-F238E27FC236}">
                <a16:creationId xmlns:a16="http://schemas.microsoft.com/office/drawing/2014/main" id="{F1721DF2-10B0-410D-9106-1B536C874AEE}"/>
              </a:ext>
            </a:extLst>
          </p:cNvPr>
          <p:cNvSpPr>
            <a:spLocks noChangeArrowheads="1"/>
          </p:cNvSpPr>
          <p:nvPr/>
        </p:nvSpPr>
        <p:spPr bwMode="auto">
          <a:xfrm>
            <a:off x="815192" y="986497"/>
            <a:ext cx="1086964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Assumption-Mandatory KYC documents for business loans are Aadhar card and PAN card (Mobile number already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linked with Aadhar card) but due to no such records found with respect to the given queries, it has been assumed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that mobile number is mandatory KYC document along with any one of the other five documents.</a:t>
            </a:r>
            <a:endParaRPr kumimoji="0" lang="en-US" altLang="en-US" b="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Since the primary key for customer table is not given so we have generated a sequence to uniquely identify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customers.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query for the same is given below-</a:t>
            </a:r>
            <a:endParaRPr kumimoji="0" lang="en-US" altLang="en-US"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ALTER TABLE CUSTOMER ADD </a:t>
            </a:r>
            <a:r>
              <a:rPr kumimoji="0" lang="en-US" altLang="en-US"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CustomerId</a:t>
            </a: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VARCHAR(10);</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CREATE SEQUENCE </a:t>
            </a:r>
            <a:r>
              <a:rPr kumimoji="0" lang="en-US" altLang="en-US"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cust_id_seq</a:t>
            </a: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START WITH 2</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INCREMENT BY 2</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MAXVALUE 99999999</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MINVALUE 1</a:t>
            </a:r>
            <a:endParaRPr kumimoji="0" lang="en-US" altLang="en-US"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NOCYCLE;</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UPDATE CUSTOMER SET </a:t>
            </a:r>
            <a:r>
              <a:rPr kumimoji="0" lang="en-US" altLang="en-US" b="0"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CustomerId</a:t>
            </a: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 </a:t>
            </a:r>
            <a:r>
              <a:rPr kumimoji="0" lang="en-US" altLang="en-US" b="0" i="1"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cust_id_seq.NEXTVAL</a:t>
            </a: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SELECT * FROM CUSTOMER;</a:t>
            </a:r>
            <a:endParaRPr kumimoji="0" lang="en-US" altLang="en-US" b="0" i="1"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p:txBody>
      </p:sp>
      <p:pic>
        <p:nvPicPr>
          <p:cNvPr id="1025" name="Picture 19">
            <a:extLst>
              <a:ext uri="{FF2B5EF4-FFF2-40B4-BE49-F238E27FC236}">
                <a16:creationId xmlns:a16="http://schemas.microsoft.com/office/drawing/2014/main" id="{7BBAC48D-6E9E-444D-A8E3-532D8F6B5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694" y="5428001"/>
            <a:ext cx="5937250" cy="7429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CC2FE35E-8A14-49EA-B47E-D63E8401A485}"/>
              </a:ext>
            </a:extLst>
          </p:cNvPr>
          <p:cNvSpPr>
            <a:spLocks noChangeArrowheads="1"/>
          </p:cNvSpPr>
          <p:nvPr/>
        </p:nvSpPr>
        <p:spPr bwMode="auto">
          <a:xfrm>
            <a:off x="868791" y="4915409"/>
            <a:ext cx="65437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query adds a column </a:t>
            </a:r>
            <a:r>
              <a:rPr kumimoji="0" lang="en-US" altLang="en-US" sz="1200" b="0" i="1"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CustomerId</a:t>
            </a:r>
            <a:r>
              <a:rPr kumimoji="0" lang="en-US" altLang="en-US" sz="1200" b="0" i="1"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with unique values to the existing data to identify the customers.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775154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125EF6-D632-4A6C-91B5-E377CFEC3C2B}"/>
              </a:ext>
            </a:extLst>
          </p:cNvPr>
          <p:cNvSpPr/>
          <p:nvPr/>
        </p:nvSpPr>
        <p:spPr>
          <a:xfrm>
            <a:off x="574813" y="288235"/>
            <a:ext cx="11042374" cy="32997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In the SQL queries we have generated customer reports for various conditions such as whether all KYC is done or not, </a:t>
            </a:r>
            <a:r>
              <a:rPr lang="en-US" sz="1800" dirty="0">
                <a:effectLst/>
                <a:latin typeface="Calibri" panose="020F0502020204030204" pitchFamily="34" charset="0"/>
                <a:ea typeface="Calibri" panose="020F0502020204030204" pitchFamily="34" charset="0"/>
                <a:cs typeface="Calibri" panose="020F0502020204030204" pitchFamily="34" charset="0"/>
              </a:rPr>
              <a:t>Bureau Score is less than 650 and min. inquires made is &gt;3 and the cost of asset is between 50000 to 70000 and LTV is between the range of 50-60, loan default are 0 , who are acquired the loan for more than 1 time </a:t>
            </a:r>
            <a:r>
              <a:rPr lang="en-US"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r>
              <a:rPr lang="en-US" sz="1800" dirty="0">
                <a:effectLst/>
                <a:latin typeface="Calibri" panose="020F0502020204030204" pitchFamily="34" charset="0"/>
                <a:ea typeface="Noto Sans Symbols"/>
                <a:cs typeface="Calibri" panose="020F0502020204030204" pitchFamily="34" charset="0"/>
              </a:rPr>
              <a:t>Generate Reports of those customers where the loan is disbursed based on the </a:t>
            </a:r>
            <a:r>
              <a:rPr lang="en-US" sz="1800" dirty="0" err="1">
                <a:effectLst/>
                <a:latin typeface="Calibri" panose="020F0502020204030204" pitchFamily="34" charset="0"/>
                <a:ea typeface="Noto Sans Symbols"/>
                <a:cs typeface="Calibri" panose="020F0502020204030204" pitchFamily="34" charset="0"/>
              </a:rPr>
              <a:t>Cibil</a:t>
            </a:r>
            <a:r>
              <a:rPr lang="en-US" sz="1800" dirty="0">
                <a:effectLst/>
                <a:latin typeface="Calibri" panose="020F0502020204030204" pitchFamily="34" charset="0"/>
                <a:ea typeface="Noto Sans Symbols"/>
                <a:cs typeface="Calibri" panose="020F0502020204030204" pitchFamily="34" charset="0"/>
              </a:rPr>
              <a:t> score ranging between 670 -780 and also who are acquired the loan for more than 1 time and loan default is 1 or 0.</a:t>
            </a:r>
          </a:p>
          <a:p>
            <a:pPr algn="just"/>
            <a:r>
              <a:rPr lang="en-US" i="1" dirty="0">
                <a:latin typeface="Calibri" panose="020F0502020204030204" pitchFamily="34" charset="0"/>
                <a:ea typeface="Noto Sans Symbols"/>
                <a:cs typeface="Calibri" panose="020F0502020204030204" pitchFamily="34" charset="0"/>
              </a:rPr>
              <a:t>      		The </a:t>
            </a:r>
            <a:r>
              <a:rPr lang="en-US" sz="1800" i="1" dirty="0">
                <a:effectLst/>
                <a:latin typeface="Calibri" panose="020F0502020204030204" pitchFamily="34" charset="0"/>
                <a:ea typeface="Calibri" panose="020F0502020204030204" pitchFamily="34" charset="0"/>
                <a:cs typeface="Calibri" panose="020F0502020204030204" pitchFamily="34" charset="0"/>
              </a:rPr>
              <a:t>above query returns 265 records which meet the above stated requirements. </a:t>
            </a:r>
            <a:r>
              <a:rPr lang="en-US" sz="1800" i="1" dirty="0" err="1">
                <a:effectLst/>
                <a:latin typeface="Calibri" panose="020F0502020204030204" pitchFamily="34" charset="0"/>
                <a:ea typeface="Calibri" panose="020F0502020204030204" pitchFamily="34" charset="0"/>
                <a:cs typeface="Calibri" panose="020F0502020204030204" pitchFamily="34" charset="0"/>
              </a:rPr>
              <a:t>Cibil</a:t>
            </a:r>
            <a:r>
              <a:rPr lang="en-US" sz="1800" i="1" dirty="0">
                <a:effectLst/>
                <a:latin typeface="Calibri" panose="020F0502020204030204" pitchFamily="34" charset="0"/>
                <a:ea typeface="Calibri" panose="020F0502020204030204" pitchFamily="34" charset="0"/>
                <a:cs typeface="Calibri" panose="020F0502020204030204" pitchFamily="34" charset="0"/>
              </a:rPr>
              <a:t> score in the range of 		670-	780 is considered good for the approval of loans. The output includes the defaulters as well as non-			defaulters.</a:t>
            </a:r>
          </a:p>
          <a:p>
            <a:pPr algn="just"/>
            <a:endParaRPr lang="en-US" dirty="0">
              <a:latin typeface="Calibri" panose="020F0502020204030204" pitchFamily="34" charset="0"/>
              <a:cs typeface="Calibri" panose="020F0502020204030204" pitchFamily="34" charset="0"/>
            </a:endParaRPr>
          </a:p>
          <a:p>
            <a:pPr algn="just"/>
            <a:endParaRPr lang="en-US" dirty="0"/>
          </a:p>
          <a:p>
            <a:pPr lvl="1" algn="ctr"/>
            <a:endParaRPr lang="en-US" dirty="0"/>
          </a:p>
        </p:txBody>
      </p:sp>
      <p:pic>
        <p:nvPicPr>
          <p:cNvPr id="7" name="Picture 6">
            <a:extLst>
              <a:ext uri="{FF2B5EF4-FFF2-40B4-BE49-F238E27FC236}">
                <a16:creationId xmlns:a16="http://schemas.microsoft.com/office/drawing/2014/main" id="{C5EBCECA-A463-4627-9106-1143F522F232}"/>
              </a:ext>
            </a:extLst>
          </p:cNvPr>
          <p:cNvPicPr>
            <a:picLocks noChangeAspect="1"/>
          </p:cNvPicPr>
          <p:nvPr/>
        </p:nvPicPr>
        <p:blipFill>
          <a:blip r:embed="rId2"/>
          <a:stretch>
            <a:fillRect/>
          </a:stretch>
        </p:blipFill>
        <p:spPr>
          <a:xfrm>
            <a:off x="2530123" y="3714200"/>
            <a:ext cx="8953500" cy="2590800"/>
          </a:xfrm>
          <a:prstGeom prst="rect">
            <a:avLst/>
          </a:prstGeom>
        </p:spPr>
      </p:pic>
      <p:sp>
        <p:nvSpPr>
          <p:cNvPr id="8" name="TextBox 7">
            <a:extLst>
              <a:ext uri="{FF2B5EF4-FFF2-40B4-BE49-F238E27FC236}">
                <a16:creationId xmlns:a16="http://schemas.microsoft.com/office/drawing/2014/main" id="{98F6DF67-3F64-4EDF-8C5B-4661076E273C}"/>
              </a:ext>
            </a:extLst>
          </p:cNvPr>
          <p:cNvSpPr txBox="1"/>
          <p:nvPr/>
        </p:nvSpPr>
        <p:spPr>
          <a:xfrm>
            <a:off x="574813" y="3985592"/>
            <a:ext cx="1729408" cy="923330"/>
          </a:xfrm>
          <a:prstGeom prst="rect">
            <a:avLst/>
          </a:prstGeom>
          <a:noFill/>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Output for above discussed query -&gt;</a:t>
            </a:r>
          </a:p>
        </p:txBody>
      </p:sp>
    </p:spTree>
    <p:extLst>
      <p:ext uri="{BB962C8B-B14F-4D97-AF65-F5344CB8AC3E}">
        <p14:creationId xmlns:p14="http://schemas.microsoft.com/office/powerpoint/2010/main" val="20419946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621034" y="374049"/>
            <a:ext cx="8605520" cy="1323439"/>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Task 1.3</a:t>
            </a:r>
          </a:p>
          <a:p>
            <a:pPr algn="ctr"/>
            <a:r>
              <a:rPr lang="en-US" sz="4000" b="1" dirty="0">
                <a:latin typeface="Calibri" panose="020F0502020204030204" pitchFamily="34" charset="0"/>
                <a:cs typeface="Calibri" panose="020F0502020204030204" pitchFamily="34" charset="0"/>
              </a:rPr>
              <a:t>Statistical Analysis using Python</a:t>
            </a:r>
          </a:p>
        </p:txBody>
      </p:sp>
      <p:sp>
        <p:nvSpPr>
          <p:cNvPr id="4" name="TextBox 3">
            <a:extLst>
              <a:ext uri="{FF2B5EF4-FFF2-40B4-BE49-F238E27FC236}">
                <a16:creationId xmlns:a16="http://schemas.microsoft.com/office/drawing/2014/main" id="{EC9E5EC8-9AB3-4B2C-8FB7-A1BEAD8EBF73}"/>
              </a:ext>
            </a:extLst>
          </p:cNvPr>
          <p:cNvSpPr txBox="1"/>
          <p:nvPr/>
        </p:nvSpPr>
        <p:spPr>
          <a:xfrm>
            <a:off x="856180" y="2133141"/>
            <a:ext cx="10479640" cy="1613711"/>
          </a:xfrm>
          <a:prstGeom prst="rect">
            <a:avLst/>
          </a:prstGeom>
          <a:noFill/>
        </p:spPr>
        <p:txBody>
          <a:bodyPr wrap="square">
            <a:spAutoFit/>
          </a:bodyPr>
          <a:lstStyle/>
          <a:p>
            <a:pPr marR="0" lvl="1" algn="just">
              <a:lnSpc>
                <a:spcPct val="170000"/>
              </a:lnSpc>
              <a:spcBef>
                <a:spcPts val="0"/>
              </a:spcBef>
              <a:spcAft>
                <a:spcPts val="0"/>
              </a:spcAft>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p>
          <a:p>
            <a:pPr marR="0" lvl="1" algn="just">
              <a:lnSpc>
                <a:spcPct val="170000"/>
              </a:lnSpc>
              <a:spcBef>
                <a:spcPts val="0"/>
              </a:spcBef>
              <a:spcAft>
                <a:spcPts val="0"/>
              </a:spcAft>
            </a:pPr>
            <a:endPar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just">
              <a:lnSpc>
                <a:spcPct val="107000"/>
              </a:lnSpc>
              <a:spcBef>
                <a:spcPts val="0"/>
              </a:spcBef>
              <a:spcAft>
                <a:spcPts val="0"/>
              </a:spcAft>
              <a:buFont typeface="Courier New" panose="02070309020205020404" pitchFamily="49" charset="0"/>
              <a:buChar char="o"/>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Descriptive statistics for both numerical and categorical and draw few insights from them.</a:t>
            </a:r>
            <a:endParaRPr lang="en-US"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742950" marR="0" lvl="1" indent="-285750" algn="just">
              <a:lnSpc>
                <a:spcPct val="107000"/>
              </a:lnSpc>
              <a:spcBef>
                <a:spcPts val="0"/>
              </a:spcBef>
              <a:spcAft>
                <a:spcPts val="0"/>
              </a:spcAft>
              <a:buFont typeface="Courier New" panose="02070309020205020404" pitchFamily="49" charset="0"/>
              <a:buChar char="o"/>
            </a:pP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Perform relevant hypothesis testing (t, chi-Square, </a:t>
            </a:r>
            <a:r>
              <a:rPr lang="en-IN" dirty="0" err="1">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Anova</a:t>
            </a:r>
            <a:r>
              <a:rPr lang="en-IN"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tests) </a:t>
            </a:r>
            <a:endParaRPr lang="en-US"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p:txBody>
      </p:sp>
    </p:spTree>
    <p:extLst>
      <p:ext uri="{BB962C8B-B14F-4D97-AF65-F5344CB8AC3E}">
        <p14:creationId xmlns:p14="http://schemas.microsoft.com/office/powerpoint/2010/main" val="12069248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C6BC2-AC6D-4A92-9A77-A5170D9E948A}"/>
              </a:ext>
            </a:extLst>
          </p:cNvPr>
          <p:cNvSpPr txBox="1"/>
          <p:nvPr/>
        </p:nvSpPr>
        <p:spPr>
          <a:xfrm>
            <a:off x="4514850" y="361986"/>
            <a:ext cx="6107594" cy="461665"/>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Approach to Solution </a:t>
            </a:r>
          </a:p>
        </p:txBody>
      </p:sp>
      <p:sp>
        <p:nvSpPr>
          <p:cNvPr id="4" name="TextBox 3">
            <a:extLst>
              <a:ext uri="{FF2B5EF4-FFF2-40B4-BE49-F238E27FC236}">
                <a16:creationId xmlns:a16="http://schemas.microsoft.com/office/drawing/2014/main" id="{AC05C582-DE8E-48FD-A306-AFDF375B3975}"/>
              </a:ext>
            </a:extLst>
          </p:cNvPr>
          <p:cNvSpPr txBox="1"/>
          <p:nvPr/>
        </p:nvSpPr>
        <p:spPr>
          <a:xfrm>
            <a:off x="536713" y="1580322"/>
            <a:ext cx="6221896" cy="923330"/>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 </a:t>
            </a:r>
            <a:r>
              <a:rPr lang="en-US" dirty="0"/>
              <a:t> </a:t>
            </a:r>
          </a:p>
        </p:txBody>
      </p:sp>
      <p:sp>
        <p:nvSpPr>
          <p:cNvPr id="5" name="Rectangle 4">
            <a:extLst>
              <a:ext uri="{FF2B5EF4-FFF2-40B4-BE49-F238E27FC236}">
                <a16:creationId xmlns:a16="http://schemas.microsoft.com/office/drawing/2014/main" id="{3949BAD3-D7CB-4C80-A4CB-3AFD597D662C}"/>
              </a:ext>
            </a:extLst>
          </p:cNvPr>
          <p:cNvSpPr/>
          <p:nvPr/>
        </p:nvSpPr>
        <p:spPr>
          <a:xfrm>
            <a:off x="407504" y="1072128"/>
            <a:ext cx="7056782" cy="54665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Step 1 : Plot histogram to understand loan amount distribution.</a:t>
            </a:r>
          </a:p>
          <a:p>
            <a:pPr algn="ctr"/>
            <a:endParaRPr lang="en-US"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DFD686A3-4881-4F5E-9DBC-146534D1B483}"/>
              </a:ext>
            </a:extLst>
          </p:cNvPr>
          <p:cNvSpPr/>
          <p:nvPr/>
        </p:nvSpPr>
        <p:spPr>
          <a:xfrm>
            <a:off x="407505" y="1828800"/>
            <a:ext cx="7056782" cy="483041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A545EA2B-A365-42AC-89D3-419937E89712}"/>
              </a:ext>
            </a:extLst>
          </p:cNvPr>
          <p:cNvPicPr>
            <a:picLocks noChangeAspect="1"/>
          </p:cNvPicPr>
          <p:nvPr/>
        </p:nvPicPr>
        <p:blipFill>
          <a:blip r:embed="rId2"/>
          <a:stretch>
            <a:fillRect/>
          </a:stretch>
        </p:blipFill>
        <p:spPr>
          <a:xfrm>
            <a:off x="651013" y="1954446"/>
            <a:ext cx="6554857" cy="4541568"/>
          </a:xfrm>
          <a:prstGeom prst="rect">
            <a:avLst/>
          </a:prstGeom>
        </p:spPr>
      </p:pic>
      <p:sp>
        <p:nvSpPr>
          <p:cNvPr id="9" name="Rectangle 8">
            <a:extLst>
              <a:ext uri="{FF2B5EF4-FFF2-40B4-BE49-F238E27FC236}">
                <a16:creationId xmlns:a16="http://schemas.microsoft.com/office/drawing/2014/main" id="{965E97B9-8C66-4C50-A52C-90677D4B703D}"/>
              </a:ext>
            </a:extLst>
          </p:cNvPr>
          <p:cNvSpPr/>
          <p:nvPr/>
        </p:nvSpPr>
        <p:spPr>
          <a:xfrm>
            <a:off x="7707795" y="1828799"/>
            <a:ext cx="4164495" cy="483041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From this visualization it is evident that the loan amount distribution is normal with a positive skew shown in both hist plot and Q-Q plot(the higher values shows higher variance). This is may be due to the loan base is being comprised of more than one group of people that is based on employment type. </a:t>
            </a:r>
          </a:p>
          <a:p>
            <a:pPr algn="just"/>
            <a:endParaRPr lang="en-US" b="0" i="0" dirty="0">
              <a:solidFill>
                <a:srgbClr val="000000"/>
              </a:solidFill>
              <a:effectLst/>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To analyze the variance within the population contributed by different groups we need to conduct an ANOVA test otherwise if it were only 1 group a z test would have been sufficient.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061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19AF2-3A23-456D-A578-4BACD29CCD19}"/>
              </a:ext>
            </a:extLst>
          </p:cNvPr>
          <p:cNvSpPr/>
          <p:nvPr/>
        </p:nvSpPr>
        <p:spPr>
          <a:xfrm>
            <a:off x="308113" y="218661"/>
            <a:ext cx="6569765" cy="5565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Step 2 : Find the correlation among the loan attributes.</a:t>
            </a:r>
          </a:p>
          <a:p>
            <a:pPr algn="ct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59F1F4E-E50C-4247-957D-F887D6F33641}"/>
              </a:ext>
            </a:extLst>
          </p:cNvPr>
          <p:cNvSpPr/>
          <p:nvPr/>
        </p:nvSpPr>
        <p:spPr>
          <a:xfrm>
            <a:off x="308113" y="1013791"/>
            <a:ext cx="11300791" cy="3786809"/>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70D50B0D-192E-4831-BAE9-A1C019FB166A}"/>
              </a:ext>
            </a:extLst>
          </p:cNvPr>
          <p:cNvPicPr>
            <a:picLocks noChangeAspect="1"/>
          </p:cNvPicPr>
          <p:nvPr/>
        </p:nvPicPr>
        <p:blipFill>
          <a:blip r:embed="rId2"/>
          <a:stretch>
            <a:fillRect/>
          </a:stretch>
        </p:blipFill>
        <p:spPr>
          <a:xfrm>
            <a:off x="755374" y="1316934"/>
            <a:ext cx="4671392" cy="3304761"/>
          </a:xfrm>
          <a:prstGeom prst="rect">
            <a:avLst/>
          </a:prstGeom>
        </p:spPr>
      </p:pic>
      <p:sp>
        <p:nvSpPr>
          <p:cNvPr id="7" name="TextBox 6">
            <a:extLst>
              <a:ext uri="{FF2B5EF4-FFF2-40B4-BE49-F238E27FC236}">
                <a16:creationId xmlns:a16="http://schemas.microsoft.com/office/drawing/2014/main" id="{DC787EC4-4841-4ACB-9338-DE0C30DACA5A}"/>
              </a:ext>
            </a:extLst>
          </p:cNvPr>
          <p:cNvSpPr txBox="1"/>
          <p:nvPr/>
        </p:nvSpPr>
        <p:spPr>
          <a:xfrm>
            <a:off x="6096000" y="1347473"/>
            <a:ext cx="503914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alibri" panose="020F0502020204030204" pitchFamily="34" charset="0"/>
                <a:cs typeface="Calibri" panose="020F0502020204030204" pitchFamily="34" charset="0"/>
              </a:rPr>
              <a:t>From this we chose Loan Disbursement Amount as our primary feature for variance analysis as it shows higher correlation with most of the other numerical features. </a:t>
            </a:r>
          </a:p>
          <a:p>
            <a:pPr marL="285750" indent="-285750" algn="just">
              <a:buFont typeface="Wingdings" panose="05000000000000000000" pitchFamily="2" charset="2"/>
              <a:buChar char="Ø"/>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Also, the </a:t>
            </a:r>
            <a:r>
              <a:rPr lang="en-US" b="0" i="0" dirty="0">
                <a:solidFill>
                  <a:srgbClr val="000000"/>
                </a:solidFill>
                <a:effectLst/>
                <a:latin typeface="Calibri" panose="020F0502020204030204" pitchFamily="34" charset="0"/>
                <a:cs typeface="Calibri" panose="020F0502020204030204" pitchFamily="34" charset="0"/>
              </a:rPr>
              <a:t>disbursement amount is dependent amount is dependent on asset cost and loan to value ratio excluding loan charges in reality, hence will capture the linear relationship between all these features.</a:t>
            </a:r>
            <a:endParaRPr lang="en-US" dirty="0">
              <a:latin typeface="Calibri" panose="020F0502020204030204" pitchFamily="34" charset="0"/>
              <a:cs typeface="Calibri" panose="020F0502020204030204" pitchFamily="34" charset="0"/>
            </a:endParaRPr>
          </a:p>
          <a:p>
            <a:endParaRPr lang="en-US" dirty="0"/>
          </a:p>
        </p:txBody>
      </p:sp>
      <p:sp>
        <p:nvSpPr>
          <p:cNvPr id="8" name="Rectangle 7">
            <a:extLst>
              <a:ext uri="{FF2B5EF4-FFF2-40B4-BE49-F238E27FC236}">
                <a16:creationId xmlns:a16="http://schemas.microsoft.com/office/drawing/2014/main" id="{78ADEE6E-605D-47D3-9CA2-AAE0835AAEA4}"/>
              </a:ext>
            </a:extLst>
          </p:cNvPr>
          <p:cNvSpPr/>
          <p:nvPr/>
        </p:nvSpPr>
        <p:spPr>
          <a:xfrm>
            <a:off x="308113" y="5342282"/>
            <a:ext cx="11191461" cy="100385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Step 3 : </a:t>
            </a:r>
            <a:r>
              <a:rPr lang="en-US" b="0" i="0" dirty="0">
                <a:solidFill>
                  <a:srgbClr val="000000"/>
                </a:solidFill>
                <a:effectLst/>
                <a:latin typeface="Calibri" panose="020F0502020204030204" pitchFamily="34" charset="0"/>
                <a:cs typeface="Calibri" panose="020F0502020204030204" pitchFamily="34" charset="0"/>
              </a:rPr>
              <a:t>Attempting to infer the mean of disbursed loan amount based on Employment type, that is if the loan amount is significantly different among different groups.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51741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2F10DD-493D-477D-8599-51B487FE10F3}"/>
              </a:ext>
            </a:extLst>
          </p:cNvPr>
          <p:cNvSpPr/>
          <p:nvPr/>
        </p:nvSpPr>
        <p:spPr>
          <a:xfrm>
            <a:off x="139147" y="99392"/>
            <a:ext cx="3359427" cy="6559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Step 4 : Hypothesis Testing</a:t>
            </a:r>
          </a:p>
          <a:p>
            <a:pPr algn="ctr"/>
            <a:endParaRPr lang="en-US" dirty="0"/>
          </a:p>
        </p:txBody>
      </p:sp>
      <p:sp>
        <p:nvSpPr>
          <p:cNvPr id="7" name="Rectangle 6">
            <a:extLst>
              <a:ext uri="{FF2B5EF4-FFF2-40B4-BE49-F238E27FC236}">
                <a16:creationId xmlns:a16="http://schemas.microsoft.com/office/drawing/2014/main" id="{181676E7-4502-4C8D-AC50-04E977F34567}"/>
              </a:ext>
            </a:extLst>
          </p:cNvPr>
          <p:cNvSpPr/>
          <p:nvPr/>
        </p:nvSpPr>
        <p:spPr>
          <a:xfrm>
            <a:off x="238537" y="3184609"/>
            <a:ext cx="11453454" cy="3491155"/>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500" dirty="0">
              <a:latin typeface="Calibri" panose="020F0502020204030204" pitchFamily="34" charset="0"/>
              <a:cs typeface="Calibri" panose="020F0502020204030204" pitchFamily="34" charset="0"/>
            </a:endParaRPr>
          </a:p>
          <a:p>
            <a:pPr algn="just"/>
            <a:endParaRPr lang="en-US" sz="1500" dirty="0">
              <a:latin typeface="Calibri" panose="020F0502020204030204" pitchFamily="34" charset="0"/>
              <a:cs typeface="Calibri" panose="020F0502020204030204" pitchFamily="34" charset="0"/>
            </a:endParaRPr>
          </a:p>
          <a:p>
            <a:pPr algn="just"/>
            <a:endParaRPr lang="en-US" sz="1500" i="0" dirty="0">
              <a:solidFill>
                <a:srgbClr val="000000"/>
              </a:solidFill>
              <a:effectLst/>
              <a:latin typeface="Helvetica Neue"/>
            </a:endParaRPr>
          </a:p>
          <a:p>
            <a:pPr algn="just"/>
            <a:endParaRPr lang="en-US" sz="1500" i="0" dirty="0">
              <a:solidFill>
                <a:srgbClr val="000000"/>
              </a:solidFill>
              <a:effectLst/>
              <a:latin typeface="Calibri" panose="020F0502020204030204" pitchFamily="34" charset="0"/>
              <a:cs typeface="Calibri" panose="020F0502020204030204" pitchFamily="34" charset="0"/>
            </a:endParaRPr>
          </a:p>
          <a:p>
            <a:pPr algn="ctr"/>
            <a:endParaRPr lang="en-US" sz="1500" dirty="0"/>
          </a:p>
        </p:txBody>
      </p:sp>
      <p:pic>
        <p:nvPicPr>
          <p:cNvPr id="3" name="Picture 2">
            <a:extLst>
              <a:ext uri="{FF2B5EF4-FFF2-40B4-BE49-F238E27FC236}">
                <a16:creationId xmlns:a16="http://schemas.microsoft.com/office/drawing/2014/main" id="{32B0CB1B-168C-4284-91F6-3B4EFE12A471}"/>
              </a:ext>
            </a:extLst>
          </p:cNvPr>
          <p:cNvPicPr>
            <a:picLocks noChangeAspect="1"/>
          </p:cNvPicPr>
          <p:nvPr/>
        </p:nvPicPr>
        <p:blipFill>
          <a:blip r:embed="rId2"/>
          <a:stretch>
            <a:fillRect/>
          </a:stretch>
        </p:blipFill>
        <p:spPr>
          <a:xfrm>
            <a:off x="238536" y="1809750"/>
            <a:ext cx="11391809" cy="1252486"/>
          </a:xfrm>
          <a:prstGeom prst="rect">
            <a:avLst/>
          </a:prstGeom>
        </p:spPr>
      </p:pic>
      <p:sp>
        <p:nvSpPr>
          <p:cNvPr id="5" name="Rectangle 4">
            <a:extLst>
              <a:ext uri="{FF2B5EF4-FFF2-40B4-BE49-F238E27FC236}">
                <a16:creationId xmlns:a16="http://schemas.microsoft.com/office/drawing/2014/main" id="{B0AB72CA-DECE-4B15-8DA7-9F5FF507B500}"/>
              </a:ext>
            </a:extLst>
          </p:cNvPr>
          <p:cNvSpPr/>
          <p:nvPr/>
        </p:nvSpPr>
        <p:spPr>
          <a:xfrm>
            <a:off x="187166" y="952979"/>
            <a:ext cx="11443180" cy="2109257"/>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9585CE-71B1-4290-8877-84789368516D}"/>
              </a:ext>
            </a:extLst>
          </p:cNvPr>
          <p:cNvSpPr txBox="1"/>
          <p:nvPr/>
        </p:nvSpPr>
        <p:spPr>
          <a:xfrm>
            <a:off x="238537" y="952979"/>
            <a:ext cx="11391809" cy="923330"/>
          </a:xfrm>
          <a:prstGeom prst="rect">
            <a:avLst/>
          </a:prstGeom>
          <a:noFill/>
        </p:spPr>
        <p:txBody>
          <a:bodyPr wrap="square">
            <a:spAutoFit/>
          </a:bodyPr>
          <a:lstStyle/>
          <a:p>
            <a:r>
              <a:rPr lang="en-US" b="0" i="0" dirty="0">
                <a:solidFill>
                  <a:schemeClr val="bg1"/>
                </a:solidFill>
                <a:effectLst/>
                <a:latin typeface="-apple-system"/>
              </a:rPr>
              <a:t>Hypothesis Testing to determine if the chosen sample represents the whole population H₀: μ₁= </a:t>
            </a:r>
            <a:r>
              <a:rPr lang="en-US" b="0" i="0" dirty="0" err="1">
                <a:solidFill>
                  <a:schemeClr val="bg1"/>
                </a:solidFill>
                <a:effectLst/>
                <a:latin typeface="-apple-system"/>
              </a:rPr>
              <a:t>x_bar</a:t>
            </a:r>
            <a:r>
              <a:rPr lang="en-US" b="0" i="0" dirty="0">
                <a:solidFill>
                  <a:schemeClr val="bg1"/>
                </a:solidFill>
                <a:effectLst/>
                <a:latin typeface="-apple-system"/>
              </a:rPr>
              <a:t> (population mean of disbursed amounts and the sample mean are equal) H₁: μ₁!=</a:t>
            </a:r>
            <a:r>
              <a:rPr lang="en-US" b="0" i="0" dirty="0" err="1">
                <a:solidFill>
                  <a:schemeClr val="bg1"/>
                </a:solidFill>
                <a:effectLst/>
                <a:latin typeface="-apple-system"/>
              </a:rPr>
              <a:t>x_bar</a:t>
            </a:r>
            <a:r>
              <a:rPr lang="en-US" b="0" i="0" dirty="0">
                <a:solidFill>
                  <a:schemeClr val="bg1"/>
                </a:solidFill>
                <a:effectLst/>
                <a:latin typeface="-apple-system"/>
              </a:rPr>
              <a:t> (population mean of disbursed amounts and the sample mean are not equal) α = 0.05.</a:t>
            </a:r>
            <a:endParaRPr lang="en-US" dirty="0">
              <a:solidFill>
                <a:schemeClr val="bg1"/>
              </a:solidFill>
            </a:endParaRPr>
          </a:p>
        </p:txBody>
      </p:sp>
      <p:pic>
        <p:nvPicPr>
          <p:cNvPr id="15" name="Picture 14">
            <a:extLst>
              <a:ext uri="{FF2B5EF4-FFF2-40B4-BE49-F238E27FC236}">
                <a16:creationId xmlns:a16="http://schemas.microsoft.com/office/drawing/2014/main" id="{31B96368-51F4-48B8-BECA-16BFF5CB0078}"/>
              </a:ext>
            </a:extLst>
          </p:cNvPr>
          <p:cNvPicPr>
            <a:picLocks noChangeAspect="1"/>
          </p:cNvPicPr>
          <p:nvPr/>
        </p:nvPicPr>
        <p:blipFill>
          <a:blip r:embed="rId3"/>
          <a:stretch>
            <a:fillRect/>
          </a:stretch>
        </p:blipFill>
        <p:spPr>
          <a:xfrm>
            <a:off x="336586" y="3259840"/>
            <a:ext cx="3641743" cy="2291137"/>
          </a:xfrm>
          <a:prstGeom prst="rect">
            <a:avLst/>
          </a:prstGeom>
        </p:spPr>
      </p:pic>
      <p:pic>
        <p:nvPicPr>
          <p:cNvPr id="17" name="Picture 16">
            <a:extLst>
              <a:ext uri="{FF2B5EF4-FFF2-40B4-BE49-F238E27FC236}">
                <a16:creationId xmlns:a16="http://schemas.microsoft.com/office/drawing/2014/main" id="{D7A101EF-35FA-4FFF-93ED-238468F53925}"/>
              </a:ext>
            </a:extLst>
          </p:cNvPr>
          <p:cNvPicPr>
            <a:picLocks noChangeAspect="1"/>
          </p:cNvPicPr>
          <p:nvPr/>
        </p:nvPicPr>
        <p:blipFill>
          <a:blip r:embed="rId4"/>
          <a:stretch>
            <a:fillRect/>
          </a:stretch>
        </p:blipFill>
        <p:spPr>
          <a:xfrm>
            <a:off x="3893907" y="4075369"/>
            <a:ext cx="3707178" cy="2496353"/>
          </a:xfrm>
          <a:prstGeom prst="rect">
            <a:avLst/>
          </a:prstGeom>
        </p:spPr>
      </p:pic>
      <p:pic>
        <p:nvPicPr>
          <p:cNvPr id="19" name="Picture 18">
            <a:extLst>
              <a:ext uri="{FF2B5EF4-FFF2-40B4-BE49-F238E27FC236}">
                <a16:creationId xmlns:a16="http://schemas.microsoft.com/office/drawing/2014/main" id="{E58D272F-8370-4ED6-B7C8-55F7F51EF99B}"/>
              </a:ext>
            </a:extLst>
          </p:cNvPr>
          <p:cNvPicPr>
            <a:picLocks noChangeAspect="1"/>
          </p:cNvPicPr>
          <p:nvPr/>
        </p:nvPicPr>
        <p:blipFill>
          <a:blip r:embed="rId5"/>
          <a:stretch>
            <a:fillRect/>
          </a:stretch>
        </p:blipFill>
        <p:spPr>
          <a:xfrm>
            <a:off x="7601084" y="3296471"/>
            <a:ext cx="3973869" cy="2027074"/>
          </a:xfrm>
          <a:prstGeom prst="rect">
            <a:avLst/>
          </a:prstGeom>
        </p:spPr>
      </p:pic>
    </p:spTree>
    <p:extLst>
      <p:ext uri="{BB962C8B-B14F-4D97-AF65-F5344CB8AC3E}">
        <p14:creationId xmlns:p14="http://schemas.microsoft.com/office/powerpoint/2010/main" val="31394288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2F10DD-493D-477D-8599-51B487FE10F3}"/>
              </a:ext>
            </a:extLst>
          </p:cNvPr>
          <p:cNvSpPr/>
          <p:nvPr/>
        </p:nvSpPr>
        <p:spPr>
          <a:xfrm>
            <a:off x="139147" y="99392"/>
            <a:ext cx="3359427" cy="65598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a:p>
            <a:pPr algn="ctr"/>
            <a:r>
              <a:rPr lang="en-US" dirty="0">
                <a:solidFill>
                  <a:schemeClr val="bg1"/>
                </a:solidFill>
                <a:latin typeface="Calibri" panose="020F0502020204030204" pitchFamily="34" charset="0"/>
                <a:cs typeface="Calibri" panose="020F0502020204030204" pitchFamily="34" charset="0"/>
              </a:rPr>
              <a:t>Step 4 : Hypothesis Testing</a:t>
            </a:r>
          </a:p>
          <a:p>
            <a:pPr algn="ctr"/>
            <a:endParaRPr lang="en-US" dirty="0"/>
          </a:p>
        </p:txBody>
      </p:sp>
      <p:sp>
        <p:nvSpPr>
          <p:cNvPr id="7" name="Rectangle 6">
            <a:extLst>
              <a:ext uri="{FF2B5EF4-FFF2-40B4-BE49-F238E27FC236}">
                <a16:creationId xmlns:a16="http://schemas.microsoft.com/office/drawing/2014/main" id="{181676E7-4502-4C8D-AC50-04E977F34567}"/>
              </a:ext>
            </a:extLst>
          </p:cNvPr>
          <p:cNvSpPr/>
          <p:nvPr/>
        </p:nvSpPr>
        <p:spPr>
          <a:xfrm>
            <a:off x="139147" y="1259565"/>
            <a:ext cx="11840520" cy="5089863"/>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Step 5 : By plotting Probability plot, </a:t>
            </a:r>
            <a:r>
              <a:rPr lang="en-US" sz="1600" i="0" dirty="0">
                <a:solidFill>
                  <a:srgbClr val="000000"/>
                </a:solidFill>
                <a:effectLst/>
                <a:latin typeface="Calibri" panose="020F0502020204030204" pitchFamily="34" charset="0"/>
                <a:cs typeface="Calibri" panose="020F0502020204030204" pitchFamily="34" charset="0"/>
              </a:rPr>
              <a:t>it is observed that the sample loan amount distribution based on each employment type is normal.</a:t>
            </a:r>
          </a:p>
          <a:p>
            <a:pPr algn="just"/>
            <a:r>
              <a:rPr lang="en-US" sz="1600" i="0" dirty="0">
                <a:solidFill>
                  <a:srgbClr val="000000"/>
                </a:solidFill>
                <a:effectLst/>
                <a:latin typeface="Calibri" panose="020F0502020204030204" pitchFamily="34" charset="0"/>
                <a:cs typeface="Calibri" panose="020F0502020204030204" pitchFamily="34" charset="0"/>
              </a:rPr>
              <a:t>Hypothesis Testing H₀: μ₁= μ₂ = μ₃ (mean of disbursed amounts as per employment within the population are equal) H₁: Not all disbursed amount means as per category are equal α = 0.05.</a:t>
            </a:r>
          </a:p>
          <a:p>
            <a:pPr algn="just"/>
            <a:endParaRPr lang="en-US" sz="1600" dirty="0">
              <a:solidFill>
                <a:srgbClr val="000000"/>
              </a:solidFill>
              <a:latin typeface="Calibri" panose="020F0502020204030204" pitchFamily="34" charset="0"/>
              <a:cs typeface="Calibri" panose="020F0502020204030204" pitchFamily="34" charset="0"/>
            </a:endParaRPr>
          </a:p>
          <a:p>
            <a:pPr algn="just"/>
            <a:r>
              <a:rPr lang="en-US" sz="1600" i="0" dirty="0">
                <a:solidFill>
                  <a:srgbClr val="000000"/>
                </a:solidFill>
                <a:effectLst/>
                <a:latin typeface="Calibri" panose="020F0502020204030204" pitchFamily="34" charset="0"/>
                <a:cs typeface="Calibri" panose="020F0502020204030204" pitchFamily="34" charset="0"/>
              </a:rPr>
              <a:t>Step 6 : Conducting ANOVA Test</a:t>
            </a:r>
          </a:p>
          <a:p>
            <a:pPr algn="just"/>
            <a:r>
              <a:rPr lang="en-US" sz="1600" i="0" dirty="0">
                <a:solidFill>
                  <a:srgbClr val="000000"/>
                </a:solidFill>
                <a:effectLst/>
                <a:latin typeface="Calibri" panose="020F0502020204030204" pitchFamily="34" charset="0"/>
                <a:cs typeface="Calibri" panose="020F0502020204030204" pitchFamily="34" charset="0"/>
              </a:rPr>
              <a:t>Using regression of </a:t>
            </a:r>
            <a:r>
              <a:rPr lang="en-US" sz="1600" i="0" dirty="0" err="1">
                <a:solidFill>
                  <a:srgbClr val="000000"/>
                </a:solidFill>
                <a:effectLst/>
                <a:latin typeface="Calibri" panose="020F0502020204030204" pitchFamily="34" charset="0"/>
                <a:cs typeface="Calibri" panose="020F0502020204030204" pitchFamily="34" charset="0"/>
              </a:rPr>
              <a:t>loan_amount</a:t>
            </a:r>
            <a:r>
              <a:rPr lang="en-US" sz="1600" i="0" dirty="0">
                <a:solidFill>
                  <a:srgbClr val="000000"/>
                </a:solidFill>
                <a:effectLst/>
                <a:latin typeface="Calibri" panose="020F0502020204030204" pitchFamily="34" charset="0"/>
                <a:cs typeface="Calibri" panose="020F0502020204030204" pitchFamily="34" charset="0"/>
              </a:rPr>
              <a:t> of the whole sample on loan amount with different employment types.</a:t>
            </a:r>
          </a:p>
          <a:p>
            <a:pPr algn="just"/>
            <a:endParaRPr lang="en-US" sz="1400" dirty="0">
              <a:solidFill>
                <a:srgbClr val="000000"/>
              </a:solidFill>
              <a:latin typeface="Calibri" panose="020F0502020204030204" pitchFamily="34" charset="0"/>
              <a:cs typeface="Calibri" panose="020F0502020204030204" pitchFamily="34" charset="0"/>
            </a:endParaRPr>
          </a:p>
          <a:p>
            <a:pPr algn="just"/>
            <a:endParaRPr lang="en-US" sz="1400" i="0" dirty="0">
              <a:solidFill>
                <a:srgbClr val="000000"/>
              </a:solidFill>
              <a:effectLst/>
              <a:latin typeface="Calibri" panose="020F0502020204030204" pitchFamily="34" charset="0"/>
              <a:cs typeface="Calibri" panose="020F0502020204030204" pitchFamily="34" charset="0"/>
            </a:endParaRPr>
          </a:p>
          <a:p>
            <a:pPr algn="just"/>
            <a:endParaRPr lang="en-US" sz="1400" dirty="0">
              <a:solidFill>
                <a:srgbClr val="000000"/>
              </a:solidFill>
              <a:latin typeface="Calibri" panose="020F0502020204030204" pitchFamily="34" charset="0"/>
              <a:cs typeface="Calibri" panose="020F0502020204030204" pitchFamily="34" charset="0"/>
            </a:endParaRPr>
          </a:p>
          <a:p>
            <a:pPr algn="just"/>
            <a:endParaRPr lang="en-US" sz="1400" i="0" dirty="0">
              <a:solidFill>
                <a:srgbClr val="000000"/>
              </a:solidFill>
              <a:effectLst/>
              <a:latin typeface="Calibri" panose="020F0502020204030204" pitchFamily="34" charset="0"/>
              <a:cs typeface="Calibri" panose="020F0502020204030204" pitchFamily="34" charset="0"/>
            </a:endParaRPr>
          </a:p>
          <a:p>
            <a:pPr algn="just"/>
            <a:endParaRPr lang="en-US" sz="1400" i="0" dirty="0">
              <a:solidFill>
                <a:srgbClr val="000000"/>
              </a:solidFill>
              <a:effectLst/>
              <a:latin typeface="Calibri" panose="020F0502020204030204" pitchFamily="34" charset="0"/>
              <a:cs typeface="Calibri" panose="020F0502020204030204" pitchFamily="34" charset="0"/>
            </a:endParaRPr>
          </a:p>
          <a:p>
            <a:pPr algn="just"/>
            <a:endParaRPr lang="en-US" sz="1400" dirty="0">
              <a:solidFill>
                <a:srgbClr val="000000"/>
              </a:solidFill>
              <a:latin typeface="Calibri" panose="020F0502020204030204" pitchFamily="34" charset="0"/>
              <a:cs typeface="Calibri" panose="020F0502020204030204" pitchFamily="34" charset="0"/>
            </a:endParaRPr>
          </a:p>
          <a:p>
            <a:pPr algn="just"/>
            <a:endParaRPr lang="en-US" sz="1400" i="0" dirty="0">
              <a:solidFill>
                <a:srgbClr val="000000"/>
              </a:solidFill>
              <a:effectLst/>
              <a:latin typeface="Calibri" panose="020F0502020204030204" pitchFamily="34" charset="0"/>
              <a:cs typeface="Calibri" panose="020F0502020204030204" pitchFamily="34" charset="0"/>
            </a:endParaRPr>
          </a:p>
          <a:p>
            <a:pPr algn="just"/>
            <a:endParaRPr lang="en-US" sz="1400" dirty="0">
              <a:solidFill>
                <a:srgbClr val="000000"/>
              </a:solidFill>
              <a:latin typeface="Calibri" panose="020F0502020204030204" pitchFamily="34" charset="0"/>
              <a:cs typeface="Calibri" panose="020F0502020204030204" pitchFamily="34" charset="0"/>
            </a:endParaRPr>
          </a:p>
          <a:p>
            <a:pPr algn="just"/>
            <a:endParaRPr lang="en-US" sz="1400" i="0" dirty="0">
              <a:solidFill>
                <a:srgbClr val="000000"/>
              </a:solidFill>
              <a:effectLst/>
              <a:latin typeface="Calibri" panose="020F0502020204030204" pitchFamily="34" charset="0"/>
              <a:cs typeface="Calibri" panose="020F0502020204030204" pitchFamily="34" charset="0"/>
            </a:endParaRPr>
          </a:p>
          <a:p>
            <a:pPr algn="just"/>
            <a:endParaRPr lang="en-US" sz="1400" dirty="0">
              <a:solidFill>
                <a:srgbClr val="000000"/>
              </a:solidFill>
              <a:latin typeface="Calibri" panose="020F0502020204030204" pitchFamily="34" charset="0"/>
              <a:cs typeface="Calibri" panose="020F0502020204030204" pitchFamily="34" charset="0"/>
            </a:endParaRPr>
          </a:p>
          <a:p>
            <a:pPr algn="just"/>
            <a:r>
              <a:rPr lang="en-US" sz="1600" i="0" dirty="0">
                <a:solidFill>
                  <a:srgbClr val="000000"/>
                </a:solidFill>
                <a:effectLst/>
                <a:latin typeface="Calibri" panose="020F0502020204030204" pitchFamily="34" charset="0"/>
                <a:cs typeface="Calibri" panose="020F0502020204030204" pitchFamily="34" charset="0"/>
              </a:rPr>
              <a:t>Result : From the above, applying p value approach we can say that </a:t>
            </a:r>
            <a:r>
              <a:rPr lang="en-US" sz="1600" i="0" dirty="0" err="1">
                <a:solidFill>
                  <a:srgbClr val="000000"/>
                </a:solidFill>
                <a:effectLst/>
                <a:latin typeface="Calibri" panose="020F0502020204030204" pitchFamily="34" charset="0"/>
                <a:cs typeface="Calibri" panose="020F0502020204030204" pitchFamily="34" charset="0"/>
              </a:rPr>
              <a:t>p_value</a:t>
            </a:r>
            <a:r>
              <a:rPr lang="en-US" sz="1600" i="0" dirty="0">
                <a:solidFill>
                  <a:srgbClr val="000000"/>
                </a:solidFill>
                <a:effectLst/>
                <a:latin typeface="Calibri" panose="020F0502020204030204" pitchFamily="34" charset="0"/>
                <a:cs typeface="Calibri" panose="020F0502020204030204" pitchFamily="34" charset="0"/>
              </a:rPr>
              <a:t>&gt; significance of 0.05 and the null hypothesis cannot be rejected. So, we conclude that various employment type do not contribute to </a:t>
            </a:r>
            <a:r>
              <a:rPr lang="en-US" sz="1600" i="0" dirty="0" err="1">
                <a:solidFill>
                  <a:srgbClr val="000000"/>
                </a:solidFill>
                <a:effectLst/>
                <a:latin typeface="Calibri" panose="020F0502020204030204" pitchFamily="34" charset="0"/>
                <a:cs typeface="Calibri" panose="020F0502020204030204" pitchFamily="34" charset="0"/>
              </a:rPr>
              <a:t>insample</a:t>
            </a:r>
            <a:r>
              <a:rPr lang="en-US" sz="1600" i="0" dirty="0">
                <a:solidFill>
                  <a:srgbClr val="000000"/>
                </a:solidFill>
                <a:effectLst/>
                <a:latin typeface="Calibri" panose="020F0502020204030204" pitchFamily="34" charset="0"/>
                <a:cs typeface="Calibri" panose="020F0502020204030204" pitchFamily="34" charset="0"/>
              </a:rPr>
              <a:t> variance. The loan amount is evenly distributed between different groups (between group ANOVA test). Similar conclusion is confirmed by a Boxplot in the prior section. We also conclude that the sample shows within group variance rather than between group variance.</a:t>
            </a:r>
          </a:p>
          <a:p>
            <a:pPr algn="just"/>
            <a:endParaRPr lang="en-US" sz="1500" i="0" dirty="0">
              <a:solidFill>
                <a:srgbClr val="000000"/>
              </a:solidFill>
              <a:effectLst/>
              <a:latin typeface="Helvetica Neue"/>
            </a:endParaRPr>
          </a:p>
          <a:p>
            <a:pPr algn="just"/>
            <a:endParaRPr lang="en-US" sz="1500" i="0" dirty="0">
              <a:solidFill>
                <a:srgbClr val="000000"/>
              </a:solidFill>
              <a:effectLst/>
              <a:latin typeface="Calibri" panose="020F0502020204030204" pitchFamily="34" charset="0"/>
              <a:cs typeface="Calibri" panose="020F0502020204030204" pitchFamily="34" charset="0"/>
            </a:endParaRPr>
          </a:p>
          <a:p>
            <a:pPr algn="ctr"/>
            <a:endParaRPr lang="en-US" sz="1500" dirty="0"/>
          </a:p>
        </p:txBody>
      </p:sp>
      <p:pic>
        <p:nvPicPr>
          <p:cNvPr id="6" name="Picture 5">
            <a:extLst>
              <a:ext uri="{FF2B5EF4-FFF2-40B4-BE49-F238E27FC236}">
                <a16:creationId xmlns:a16="http://schemas.microsoft.com/office/drawing/2014/main" id="{CE237378-CAC6-4210-9850-6BDA74EF4EF5}"/>
              </a:ext>
            </a:extLst>
          </p:cNvPr>
          <p:cNvPicPr>
            <a:picLocks noChangeAspect="1"/>
          </p:cNvPicPr>
          <p:nvPr/>
        </p:nvPicPr>
        <p:blipFill>
          <a:blip r:embed="rId2"/>
          <a:stretch>
            <a:fillRect/>
          </a:stretch>
        </p:blipFill>
        <p:spPr>
          <a:xfrm>
            <a:off x="212333" y="2984712"/>
            <a:ext cx="9702229" cy="1639568"/>
          </a:xfrm>
          <a:prstGeom prst="rect">
            <a:avLst/>
          </a:prstGeom>
        </p:spPr>
      </p:pic>
    </p:spTree>
    <p:extLst>
      <p:ext uri="{BB962C8B-B14F-4D97-AF65-F5344CB8AC3E}">
        <p14:creationId xmlns:p14="http://schemas.microsoft.com/office/powerpoint/2010/main" val="7253093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769165" y="2832652"/>
            <a:ext cx="8629595" cy="830997"/>
          </a:xfrm>
          <a:prstGeom prst="rect">
            <a:avLst/>
          </a:prstGeom>
          <a:noFill/>
        </p:spPr>
        <p:txBody>
          <a:bodyPr wrap="square" rtlCol="0">
            <a:spAutoFit/>
          </a:bodyPr>
          <a:lstStyle/>
          <a:p>
            <a:pPr algn="ctr"/>
            <a:r>
              <a:rPr lang="en-US" sz="48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9043984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11">
            <a:extLst>
              <a:ext uri="{FF2B5EF4-FFF2-40B4-BE49-F238E27FC236}">
                <a16:creationId xmlns:a16="http://schemas.microsoft.com/office/drawing/2014/main" id="{AF304036-39E3-48EB-90A1-E9E4F96E0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6C16B335-DFB3-42D0-8E8F-D5CE97681D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ADF6BEA-9B00-4A45-9502-ED57899CC6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C266409-B21D-4344-A1A5-560B873D7D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B481BB8-131B-4579-BDD2-179514FCAE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8FCA078-92FC-42F0-99E5-8D9770B7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9" name="Rectangle 18">
            <a:extLst>
              <a:ext uri="{FF2B5EF4-FFF2-40B4-BE49-F238E27FC236}">
                <a16:creationId xmlns:a16="http://schemas.microsoft.com/office/drawing/2014/main" id="{5BE6EAF4-FC85-4B1C-AE4F-A1288AEA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50B894C-AE99-4318-B2B7-2850DAEEE981}"/>
              </a:ext>
            </a:extLst>
          </p:cNvPr>
          <p:cNvSpPr txBox="1"/>
          <p:nvPr/>
        </p:nvSpPr>
        <p:spPr>
          <a:xfrm>
            <a:off x="8588661" y="941424"/>
            <a:ext cx="3043896" cy="3248611"/>
          </a:xfrm>
          <a:prstGeom prst="rect">
            <a:avLst/>
          </a:prstGeom>
        </p:spPr>
        <p:txBody>
          <a:bodyPr vert="horz" lIns="91440" tIns="45720" rIns="91440" bIns="45720" rtlCol="0" anchor="ctr">
            <a:normAutofit/>
          </a:bodyPr>
          <a:lstStyle/>
          <a:p>
            <a:pPr>
              <a:spcBef>
                <a:spcPct val="0"/>
              </a:spcBef>
              <a:spcAft>
                <a:spcPts val="600"/>
              </a:spcAft>
            </a:pPr>
            <a:r>
              <a:rPr lang="en-US" sz="4800" cap="all" dirty="0">
                <a:ln w="3175" cmpd="sng">
                  <a:noFill/>
                </a:ln>
                <a:solidFill>
                  <a:srgbClr val="FFFFFF"/>
                </a:solidFill>
                <a:latin typeface="Calibri" panose="020F0502020204030204" pitchFamily="34" charset="0"/>
                <a:ea typeface="+mj-ea"/>
                <a:cs typeface="Calibri" panose="020F0502020204030204" pitchFamily="34" charset="0"/>
              </a:rPr>
              <a:t>GROUP MEMBERS</a:t>
            </a:r>
          </a:p>
        </p:txBody>
      </p:sp>
      <p:grpSp>
        <p:nvGrpSpPr>
          <p:cNvPr id="80" name="Group 20">
            <a:extLst>
              <a:ext uri="{FF2B5EF4-FFF2-40B4-BE49-F238E27FC236}">
                <a16:creationId xmlns:a16="http://schemas.microsoft.com/office/drawing/2014/main" id="{4BDDA2C6-0A45-450E-9B01-0DF332457D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1" name="Straight Connector 21">
              <a:extLst>
                <a:ext uri="{FF2B5EF4-FFF2-40B4-BE49-F238E27FC236}">
                  <a16:creationId xmlns:a16="http://schemas.microsoft.com/office/drawing/2014/main" id="{3E49B20D-202A-4B44-9900-8FCAF4B2A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22">
              <a:extLst>
                <a:ext uri="{FF2B5EF4-FFF2-40B4-BE49-F238E27FC236}">
                  <a16:creationId xmlns:a16="http://schemas.microsoft.com/office/drawing/2014/main" id="{83742207-99C9-4973-B3F5-ED1292ED4C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7784408-C716-4A3D-B952-30451D5C0F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4E099B9-FBE7-4F4D-84AD-FE282B23AC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3" name="Straight Connector 25">
              <a:extLst>
                <a:ext uri="{FF2B5EF4-FFF2-40B4-BE49-F238E27FC236}">
                  <a16:creationId xmlns:a16="http://schemas.microsoft.com/office/drawing/2014/main" id="{DE32795D-E406-44F8-9121-3A547F34B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84" name="TextBox 5">
            <a:extLst>
              <a:ext uri="{FF2B5EF4-FFF2-40B4-BE49-F238E27FC236}">
                <a16:creationId xmlns:a16="http://schemas.microsoft.com/office/drawing/2014/main" id="{800E10A6-09B9-4190-8980-CDE64872DE18}"/>
              </a:ext>
            </a:extLst>
          </p:cNvPr>
          <p:cNvGraphicFramePr/>
          <p:nvPr>
            <p:extLst>
              <p:ext uri="{D42A27DB-BD31-4B8C-83A1-F6EECF244321}">
                <p14:modId xmlns:p14="http://schemas.microsoft.com/office/powerpoint/2010/main" val="1617650757"/>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438597"/>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1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24"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50B894C-AE99-4318-B2B7-2850DAEEE981}"/>
              </a:ext>
            </a:extLst>
          </p:cNvPr>
          <p:cNvSpPr txBox="1"/>
          <p:nvPr/>
        </p:nvSpPr>
        <p:spPr>
          <a:xfrm>
            <a:off x="521855" y="226087"/>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4000" cap="all" dirty="0">
                <a:ln w="3175" cmpd="sng">
                  <a:noFill/>
                </a:ln>
                <a:solidFill>
                  <a:schemeClr val="tx2"/>
                </a:solidFill>
                <a:latin typeface="+mj-lt"/>
                <a:ea typeface="+mj-ea"/>
                <a:cs typeface="+mj-cs"/>
              </a:rPr>
              <a:t>TEAM MEMBER RESPONSIBILITIES </a:t>
            </a:r>
          </a:p>
        </p:txBody>
      </p:sp>
      <p:sp>
        <p:nvSpPr>
          <p:cNvPr id="6" name="TextBox 5">
            <a:extLst>
              <a:ext uri="{FF2B5EF4-FFF2-40B4-BE49-F238E27FC236}">
                <a16:creationId xmlns:a16="http://schemas.microsoft.com/office/drawing/2014/main" id="{3C16AEA8-79B8-4762-9474-C3C59A85D40C}"/>
              </a:ext>
            </a:extLst>
          </p:cNvPr>
          <p:cNvSpPr txBox="1"/>
          <p:nvPr/>
        </p:nvSpPr>
        <p:spPr>
          <a:xfrm>
            <a:off x="804003" y="3216248"/>
            <a:ext cx="8534400" cy="2397656"/>
          </a:xfrm>
          <a:prstGeom prst="rect">
            <a:avLst/>
          </a:prstGeom>
        </p:spPr>
        <p:txBody>
          <a:bodyPr vert="horz" lIns="91440" tIns="45720" rIns="91440" bIns="45720" rtlCol="0" anchor="ctr">
            <a:normAutofit/>
          </a:bodyPr>
          <a:lstStyle/>
          <a:p>
            <a:pPr marL="457200" indent="-457200">
              <a:spcBef>
                <a:spcPct val="20000"/>
              </a:spcBef>
              <a:spcAft>
                <a:spcPts val="600"/>
              </a:spcAft>
              <a:buClr>
                <a:schemeClr val="tx1"/>
              </a:buClr>
              <a:buSzPct val="80000"/>
              <a:buFont typeface="Wingdings 3" panose="05040102010807070707" pitchFamily="18" charset="2"/>
              <a:buChar char=""/>
            </a:pPr>
            <a:r>
              <a:rPr lang="en-US" sz="2000" dirty="0">
                <a:latin typeface="Calibri" panose="020F0502020204030204" pitchFamily="34" charset="0"/>
                <a:cs typeface="Calibri" panose="020F0502020204030204" pitchFamily="34" charset="0"/>
              </a:rPr>
              <a:t>Task 1.1 : </a:t>
            </a:r>
            <a:r>
              <a:rPr lang="en-US" sz="2000" b="0" i="0" dirty="0">
                <a:latin typeface="Calibri" panose="020F0502020204030204" pitchFamily="34" charset="0"/>
                <a:cs typeface="Calibri" panose="020F0502020204030204" pitchFamily="34" charset="0"/>
              </a:rPr>
              <a:t>Shubhaditya, Narayani, Rimjhim, Jayanth</a:t>
            </a:r>
            <a:endParaRPr lang="en-US" sz="2000" dirty="0">
              <a:latin typeface="Calibri" panose="020F0502020204030204" pitchFamily="34" charset="0"/>
              <a:cs typeface="Calibri" panose="020F0502020204030204" pitchFamily="34" charset="0"/>
            </a:endParaRPr>
          </a:p>
          <a:p>
            <a:pPr marL="457200" indent="-457200">
              <a:spcBef>
                <a:spcPct val="20000"/>
              </a:spcBef>
              <a:spcAft>
                <a:spcPts val="600"/>
              </a:spcAft>
              <a:buClr>
                <a:schemeClr val="tx1"/>
              </a:buClr>
              <a:buSzPct val="80000"/>
              <a:buFont typeface="Wingdings 3" panose="05040102010807070707" pitchFamily="18" charset="2"/>
              <a:buChar char=""/>
            </a:pPr>
            <a:r>
              <a:rPr lang="en-US" sz="2000" dirty="0">
                <a:latin typeface="Calibri" panose="020F0502020204030204" pitchFamily="34" charset="0"/>
                <a:cs typeface="Calibri" panose="020F0502020204030204" pitchFamily="34" charset="0"/>
              </a:rPr>
              <a:t>Task 1.2 : Narayani, Rimjhim</a:t>
            </a:r>
          </a:p>
          <a:p>
            <a:pPr>
              <a:spcBef>
                <a:spcPct val="20000"/>
              </a:spcBef>
              <a:spcAft>
                <a:spcPts val="600"/>
              </a:spcAft>
              <a:buClr>
                <a:schemeClr val="tx1"/>
              </a:buClr>
              <a:buSzPct val="80000"/>
            </a:pPr>
            <a:r>
              <a:rPr lang="en-US" sz="2000" b="0" i="0" dirty="0">
                <a:latin typeface="Calibri" panose="020F0502020204030204" pitchFamily="34" charset="0"/>
                <a:cs typeface="Calibri" panose="020F0502020204030204" pitchFamily="34" charset="0"/>
              </a:rPr>
              <a:t>			  Auxiliary Helpers-Shubhaditya, Jayanth</a:t>
            </a:r>
            <a:endParaRPr lang="en-US" sz="2000" dirty="0">
              <a:latin typeface="Calibri" panose="020F0502020204030204" pitchFamily="34" charset="0"/>
              <a:cs typeface="Calibri" panose="020F0502020204030204" pitchFamily="34" charset="0"/>
            </a:endParaRPr>
          </a:p>
          <a:p>
            <a:pPr marL="457200" indent="-457200">
              <a:spcBef>
                <a:spcPct val="20000"/>
              </a:spcBef>
              <a:spcAft>
                <a:spcPts val="600"/>
              </a:spcAft>
              <a:buClr>
                <a:schemeClr val="tx1"/>
              </a:buClr>
              <a:buSzPct val="80000"/>
              <a:buFont typeface="Wingdings 3" panose="05040102010807070707" pitchFamily="18" charset="2"/>
              <a:buChar char=""/>
            </a:pPr>
            <a:r>
              <a:rPr lang="en-US" sz="2000" dirty="0">
                <a:latin typeface="Calibri" panose="020F0502020204030204" pitchFamily="34" charset="0"/>
                <a:cs typeface="Calibri" panose="020F0502020204030204" pitchFamily="34" charset="0"/>
              </a:rPr>
              <a:t>Task 1.3 : Chinmay, Shubhaditya</a:t>
            </a:r>
          </a:p>
        </p:txBody>
      </p:sp>
      <p:sp>
        <p:nvSpPr>
          <p:cNvPr id="2" name="Rectangle 1">
            <a:extLst>
              <a:ext uri="{FF2B5EF4-FFF2-40B4-BE49-F238E27FC236}">
                <a16:creationId xmlns:a16="http://schemas.microsoft.com/office/drawing/2014/main" id="{807277B9-86C4-44CE-B7B2-B925836115D2}"/>
              </a:ext>
            </a:extLst>
          </p:cNvPr>
          <p:cNvSpPr/>
          <p:nvPr/>
        </p:nvSpPr>
        <p:spPr>
          <a:xfrm>
            <a:off x="521855" y="1733154"/>
            <a:ext cx="9551505" cy="120705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rtl="0">
              <a:spcAft>
                <a:spcPts val="600"/>
              </a:spcAft>
            </a:pPr>
            <a:endParaRPr lang="en-US" sz="2000" b="0" i="0" dirty="0">
              <a:solidFill>
                <a:srgbClr val="242424"/>
              </a:solidFill>
              <a:effectLst/>
              <a:latin typeface="Calibri" panose="020F0502020204030204" pitchFamily="34" charset="0"/>
              <a:cs typeface="Calibri" panose="020F0502020204030204" pitchFamily="34" charset="0"/>
            </a:endParaRPr>
          </a:p>
          <a:p>
            <a:pPr algn="just" rtl="0">
              <a:spcAft>
                <a:spcPts val="600"/>
              </a:spcAft>
            </a:pPr>
            <a:r>
              <a:rPr lang="en-US" sz="2000" b="0" i="0" dirty="0">
                <a:solidFill>
                  <a:srgbClr val="242424"/>
                </a:solidFill>
                <a:effectLst/>
                <a:latin typeface="Calibri" panose="020F0502020204030204" pitchFamily="34" charset="0"/>
                <a:cs typeface="Calibri" panose="020F0502020204030204" pitchFamily="34" charset="0"/>
              </a:rPr>
              <a:t>Based on our team composition, Shubhaditya had prior experience with Python. </a:t>
            </a:r>
            <a:r>
              <a:rPr lang="en-US" sz="2000" dirty="0">
                <a:effectLst/>
                <a:latin typeface="Calibri" panose="020F0502020204030204" pitchFamily="34" charset="0"/>
                <a:cs typeface="Calibri" panose="020F0502020204030204" pitchFamily="34" charset="0"/>
              </a:rPr>
              <a:t>Rimjhim, Narayani and Jayanth had prior experience with SQL in college projects and accordingly we had divided our task. </a:t>
            </a:r>
            <a:r>
              <a:rPr lang="en-US" sz="2000" b="0" i="0" dirty="0">
                <a:solidFill>
                  <a:srgbClr val="242424"/>
                </a:solidFill>
                <a:effectLst/>
                <a:latin typeface="Calibri" panose="020F0502020204030204" pitchFamily="34" charset="0"/>
                <a:cs typeface="Calibri" panose="020F0502020204030204" pitchFamily="34" charset="0"/>
              </a:rPr>
              <a:t>We still collaborated in every task as a team.</a:t>
            </a:r>
            <a:endParaRPr lang="en-US" sz="2000" dirty="0">
              <a:effectLst/>
              <a:latin typeface="Calibri" panose="020F0502020204030204" pitchFamily="34" charset="0"/>
              <a:cs typeface="Calibri" panose="020F0502020204030204" pitchFamily="34" charset="0"/>
            </a:endParaRPr>
          </a:p>
          <a:p>
            <a:pPr algn="ctr">
              <a:spcAft>
                <a:spcPts val="600"/>
              </a:spcAft>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018093"/>
      </p:ext>
    </p:ext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600485" y="536653"/>
            <a:ext cx="8605520" cy="1323439"/>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Task 1.1</a:t>
            </a:r>
            <a:br>
              <a:rPr lang="en-US" sz="4000" b="1" dirty="0">
                <a:latin typeface="Calibri" panose="020F0502020204030204" pitchFamily="34" charset="0"/>
                <a:cs typeface="Calibri" panose="020F0502020204030204" pitchFamily="34" charset="0"/>
              </a:rPr>
            </a:br>
            <a:r>
              <a:rPr lang="en-US" sz="4000" b="1" dirty="0">
                <a:latin typeface="Calibri" panose="020F0502020204030204" pitchFamily="34" charset="0"/>
                <a:cs typeface="Calibri" panose="020F0502020204030204" pitchFamily="34" charset="0"/>
              </a:rPr>
              <a:t>Data Manipulation using Python</a:t>
            </a:r>
          </a:p>
        </p:txBody>
      </p:sp>
      <p:sp>
        <p:nvSpPr>
          <p:cNvPr id="4" name="TextBox 3">
            <a:extLst>
              <a:ext uri="{FF2B5EF4-FFF2-40B4-BE49-F238E27FC236}">
                <a16:creationId xmlns:a16="http://schemas.microsoft.com/office/drawing/2014/main" id="{20ECFB49-882C-484F-AFE6-FE43B09DA863}"/>
              </a:ext>
            </a:extLst>
          </p:cNvPr>
          <p:cNvSpPr txBox="1"/>
          <p:nvPr/>
        </p:nvSpPr>
        <p:spPr>
          <a:xfrm>
            <a:off x="914399" y="2262249"/>
            <a:ext cx="10191964" cy="3802708"/>
          </a:xfrm>
          <a:prstGeom prst="rect">
            <a:avLst/>
          </a:prstGeom>
          <a:noFill/>
        </p:spPr>
        <p:txBody>
          <a:bodyPr wrap="square">
            <a:spAutoFit/>
          </a:bodyPr>
          <a:lstStyle/>
          <a:p>
            <a:pPr marR="0" lvl="1" algn="just">
              <a:lnSpc>
                <a:spcPct val="170000"/>
              </a:lnSpc>
              <a:spcBef>
                <a:spcPts val="0"/>
              </a:spcBef>
              <a:spcAft>
                <a:spcPts val="0"/>
              </a:spcAft>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Problem Statement-</a:t>
            </a:r>
          </a:p>
          <a:p>
            <a:pPr marR="0" lvl="1" algn="just">
              <a:lnSpc>
                <a:spcPct val="170000"/>
              </a:lnSpc>
              <a:spcBef>
                <a:spcPts val="0"/>
              </a:spcBef>
              <a:spcAft>
                <a:spcPts val="0"/>
              </a:spcAft>
            </a:pPr>
            <a:endPar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Analysis of percentage of default and check whether it is imbalanced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Replace missing values with appropriate techniques.</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Use the right treatment for outliers in the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Analyse default variable with demographic related data.</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a:p>
            <a:pPr marL="800100" marR="0" lvl="1" indent="-342900" algn="just">
              <a:lnSpc>
                <a:spcPct val="170000"/>
              </a:lnSpc>
              <a:spcBef>
                <a:spcPts val="0"/>
              </a:spcBef>
              <a:spcAft>
                <a:spcPts val="0"/>
              </a:spcAft>
              <a:buFont typeface="+mj-lt"/>
              <a:buAutoNum type="arabicPeriod"/>
            </a:pPr>
            <a:r>
              <a:rPr lang="en-IN"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Determine and draw insights on association between default and other variables, both categorical and numerical.</a:t>
            </a:r>
            <a:endParaRPr lang="en-US" sz="1800" dirty="0">
              <a:solidFill>
                <a:schemeClr val="bg1"/>
              </a:solidFill>
              <a:effectLst/>
              <a:latin typeface="Calibri" panose="020F0502020204030204" pitchFamily="34" charset="0"/>
              <a:ea typeface="Courier New" panose="02070309020205020404" pitchFamily="49" charset="0"/>
              <a:cs typeface="Calibri" panose="020F0502020204030204" pitchFamily="34" charset="0"/>
            </a:endParaRPr>
          </a:p>
        </p:txBody>
      </p:sp>
    </p:spTree>
    <p:extLst>
      <p:ext uri="{BB962C8B-B14F-4D97-AF65-F5344CB8AC3E}">
        <p14:creationId xmlns:p14="http://schemas.microsoft.com/office/powerpoint/2010/main" val="27814580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3" name="Group 10">
            <a:extLst>
              <a:ext uri="{FF2B5EF4-FFF2-40B4-BE49-F238E27FC236}">
                <a16:creationId xmlns:a16="http://schemas.microsoft.com/office/drawing/2014/main" id="{6AC4E75B-5F48-494E-9150-278716A097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DF651C5D-80E3-40BD-81E9-F208000A7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7327AA0-9429-4887-8B8B-A14FDB8BE1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4454B49-21CC-4C7D-BD95-846792E97F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9DFFE59-F8B9-40D8-BFEF-FC2337AE5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0EE6DA7-5FCE-49F5-828E-4FF311B5E8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4" name="Rectangle 17">
            <a:extLst>
              <a:ext uri="{FF2B5EF4-FFF2-40B4-BE49-F238E27FC236}">
                <a16:creationId xmlns:a16="http://schemas.microsoft.com/office/drawing/2014/main" id="{2F56CD4A-7956-415B-B51E-B7CA37383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513CC16-B9F8-4C8A-B7A8-A8D0D745446E}"/>
              </a:ext>
            </a:extLst>
          </p:cNvPr>
          <p:cNvSpPr txBox="1"/>
          <p:nvPr/>
        </p:nvSpPr>
        <p:spPr>
          <a:xfrm>
            <a:off x="684212" y="4487332"/>
            <a:ext cx="4620880" cy="15070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latin typeface="Calibri" panose="020F0502020204030204" pitchFamily="34" charset="0"/>
                <a:ea typeface="+mj-ea"/>
                <a:cs typeface="Calibri" panose="020F0502020204030204" pitchFamily="34" charset="0"/>
              </a:rPr>
              <a:t>Approach to solution</a:t>
            </a:r>
          </a:p>
        </p:txBody>
      </p:sp>
      <p:sp>
        <p:nvSpPr>
          <p:cNvPr id="4" name="Rectangle 3">
            <a:extLst>
              <a:ext uri="{FF2B5EF4-FFF2-40B4-BE49-F238E27FC236}">
                <a16:creationId xmlns:a16="http://schemas.microsoft.com/office/drawing/2014/main" id="{4326587A-1A4D-4F76-AD2C-EA0F01DAF01F}"/>
              </a:ext>
            </a:extLst>
          </p:cNvPr>
          <p:cNvSpPr/>
          <p:nvPr/>
        </p:nvSpPr>
        <p:spPr>
          <a:xfrm>
            <a:off x="684212" y="685800"/>
            <a:ext cx="4620880" cy="3615267"/>
          </a:xfrm>
          <a:prstGeom prst="rect">
            <a:avLst/>
          </a:prstGeom>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gn="just">
              <a:spcBef>
                <a:spcPct val="20000"/>
              </a:spcBef>
              <a:spcAft>
                <a:spcPts val="600"/>
              </a:spcAft>
              <a:buClr>
                <a:schemeClr val="tx1"/>
              </a:buClr>
              <a:buSzPct val="80000"/>
            </a:pPr>
            <a:r>
              <a:rPr lang="en-US" dirty="0">
                <a:solidFill>
                  <a:schemeClr val="bg1"/>
                </a:solidFill>
                <a:latin typeface="Calibri" panose="020F0502020204030204" pitchFamily="34" charset="0"/>
                <a:cs typeface="Calibri" panose="020F0502020204030204" pitchFamily="34" charset="0"/>
              </a:rPr>
              <a:t>Step 1: Load the given datasets in </a:t>
            </a:r>
            <a:r>
              <a:rPr lang="en-US" dirty="0" err="1">
                <a:solidFill>
                  <a:schemeClr val="bg1"/>
                </a:solidFill>
                <a:latin typeface="Calibri" panose="020F0502020204030204" pitchFamily="34" charset="0"/>
                <a:cs typeface="Calibri" panose="020F0502020204030204" pitchFamily="34" charset="0"/>
              </a:rPr>
              <a:t>Jupyter</a:t>
            </a:r>
            <a:r>
              <a:rPr lang="en-US" dirty="0">
                <a:solidFill>
                  <a:schemeClr val="bg1"/>
                </a:solidFill>
                <a:latin typeface="Calibri" panose="020F0502020204030204" pitchFamily="34" charset="0"/>
                <a:cs typeface="Calibri" panose="020F0502020204030204" pitchFamily="34" charset="0"/>
              </a:rPr>
              <a:t> Notebook.</a:t>
            </a:r>
          </a:p>
          <a:p>
            <a:pPr algn="just">
              <a:spcBef>
                <a:spcPct val="20000"/>
              </a:spcBef>
              <a:spcAft>
                <a:spcPts val="600"/>
              </a:spcAft>
              <a:buClr>
                <a:schemeClr val="tx1"/>
              </a:buClr>
              <a:buSzPct val="80000"/>
            </a:pPr>
            <a:r>
              <a:rPr lang="en-US" dirty="0">
                <a:solidFill>
                  <a:schemeClr val="bg1"/>
                </a:solidFill>
                <a:latin typeface="Calibri" panose="020F0502020204030204" pitchFamily="34" charset="0"/>
                <a:cs typeface="Calibri" panose="020F0502020204030204" pitchFamily="34" charset="0"/>
              </a:rPr>
              <a:t>Step 2: Combine the subsidiary data to form a master </a:t>
            </a:r>
            <a:r>
              <a:rPr lang="en-US" dirty="0" err="1">
                <a:solidFill>
                  <a:schemeClr val="bg1"/>
                </a:solidFill>
                <a:latin typeface="Calibri" panose="020F0502020204030204" pitchFamily="34" charset="0"/>
                <a:cs typeface="Calibri" panose="020F0502020204030204" pitchFamily="34" charset="0"/>
              </a:rPr>
              <a:t>dataframe</a:t>
            </a:r>
            <a:r>
              <a:rPr lang="en-US" dirty="0">
                <a:solidFill>
                  <a:schemeClr val="bg1"/>
                </a:solidFill>
                <a:latin typeface="Calibri" panose="020F0502020204030204" pitchFamily="34" charset="0"/>
                <a:cs typeface="Calibri" panose="020F0502020204030204" pitchFamily="34" charset="0"/>
              </a:rPr>
              <a:t>.</a:t>
            </a:r>
          </a:p>
          <a:p>
            <a:pPr algn="just">
              <a:spcBef>
                <a:spcPct val="20000"/>
              </a:spcBef>
              <a:spcAft>
                <a:spcPts val="600"/>
              </a:spcAft>
              <a:buClr>
                <a:schemeClr val="tx1"/>
              </a:buClr>
              <a:buSzPct val="80000"/>
            </a:pPr>
            <a:r>
              <a:rPr lang="en-US" dirty="0">
                <a:solidFill>
                  <a:schemeClr val="bg1"/>
                </a:solidFill>
                <a:latin typeface="Calibri" panose="020F0502020204030204" pitchFamily="34" charset="0"/>
                <a:cs typeface="Calibri" panose="020F0502020204030204" pitchFamily="34" charset="0"/>
              </a:rPr>
              <a:t>Step 3: Find the missing values. </a:t>
            </a:r>
          </a:p>
          <a:p>
            <a:pPr algn="just">
              <a:spcBef>
                <a:spcPct val="20000"/>
              </a:spcBef>
              <a:spcAft>
                <a:spcPts val="600"/>
              </a:spcAft>
              <a:buClr>
                <a:schemeClr val="tx1"/>
              </a:buClr>
              <a:buSzPct val="80000"/>
            </a:pPr>
            <a:r>
              <a:rPr lang="en-US" dirty="0">
                <a:solidFill>
                  <a:schemeClr val="bg1"/>
                </a:solidFill>
                <a:latin typeface="Calibri" panose="020F0502020204030204" pitchFamily="34" charset="0"/>
                <a:cs typeface="Calibri" panose="020F0502020204030204" pitchFamily="34" charset="0"/>
              </a:rPr>
              <a:t>Our dataset had 770 missing values for </a:t>
            </a:r>
            <a:r>
              <a:rPr lang="en-US" dirty="0" err="1">
                <a:solidFill>
                  <a:schemeClr val="bg1"/>
                </a:solidFill>
                <a:latin typeface="Calibri" panose="020F0502020204030204" pitchFamily="34" charset="0"/>
                <a:cs typeface="Calibri" panose="020F0502020204030204" pitchFamily="34" charset="0"/>
              </a:rPr>
              <a:t>Employment.Type</a:t>
            </a:r>
            <a:r>
              <a:rPr lang="en-US" dirty="0">
                <a:solidFill>
                  <a:schemeClr val="bg1"/>
                </a:solidFill>
                <a:latin typeface="Calibri" panose="020F0502020204030204" pitchFamily="34" charset="0"/>
                <a:cs typeface="Calibri" panose="020F0502020204030204" pitchFamily="34" charset="0"/>
              </a:rPr>
              <a:t>. We assumed that these missing values are unemployed.</a:t>
            </a:r>
            <a:r>
              <a:rPr lang="en-US" i="0" dirty="0">
                <a:solidFill>
                  <a:schemeClr val="bg1"/>
                </a:solidFill>
                <a:latin typeface="Calibri" panose="020F0502020204030204" pitchFamily="34" charset="0"/>
                <a:cs typeface="Calibri" panose="020F0502020204030204" pitchFamily="34" charset="0"/>
              </a:rPr>
              <a:t> </a:t>
            </a:r>
            <a:endParaRPr lang="en-US" dirty="0">
              <a:solidFill>
                <a:schemeClr val="bg1"/>
              </a:solidFill>
              <a:latin typeface="Calibri" panose="020F0502020204030204" pitchFamily="34" charset="0"/>
              <a:cs typeface="Calibri" panose="020F0502020204030204" pitchFamily="34" charset="0"/>
            </a:endParaRPr>
          </a:p>
          <a:p>
            <a:pPr>
              <a:spcBef>
                <a:spcPct val="20000"/>
              </a:spcBef>
              <a:spcAft>
                <a:spcPts val="600"/>
              </a:spcAft>
              <a:buClr>
                <a:schemeClr val="tx1"/>
              </a:buClr>
              <a:buSzPct val="80000"/>
              <a:buFont typeface="Wingdings 3" panose="05040102010807070707" pitchFamily="18" charset="2"/>
              <a:buChar char=""/>
            </a:pPr>
            <a:endParaRPr lang="en-US" sz="1600" dirty="0">
              <a:solidFill>
                <a:schemeClr val="bg2">
                  <a:lumMod val="75000"/>
                </a:schemeClr>
              </a:solidFill>
            </a:endParaRPr>
          </a:p>
        </p:txBody>
      </p:sp>
      <p:sp>
        <p:nvSpPr>
          <p:cNvPr id="35" name="Rectangle 19">
            <a:extLst>
              <a:ext uri="{FF2B5EF4-FFF2-40B4-BE49-F238E27FC236}">
                <a16:creationId xmlns:a16="http://schemas.microsoft.com/office/drawing/2014/main" id="{05F975B8-329E-4A0F-AE43-2AA339F5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321732"/>
            <a:ext cx="3634789" cy="36748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20E61FF-6363-4479-AD45-5F8C7C710FCC}"/>
              </a:ext>
            </a:extLst>
          </p:cNvPr>
          <p:cNvPicPr>
            <a:picLocks noChangeAspect="1"/>
          </p:cNvPicPr>
          <p:nvPr/>
        </p:nvPicPr>
        <p:blipFill>
          <a:blip r:embed="rId2"/>
          <a:stretch>
            <a:fillRect/>
          </a:stretch>
        </p:blipFill>
        <p:spPr>
          <a:xfrm>
            <a:off x="5781040" y="397933"/>
            <a:ext cx="3480574" cy="3478212"/>
          </a:xfrm>
          <a:prstGeom prst="rect">
            <a:avLst/>
          </a:prstGeom>
        </p:spPr>
      </p:pic>
      <p:sp>
        <p:nvSpPr>
          <p:cNvPr id="36" name="Rectangle 21">
            <a:extLst>
              <a:ext uri="{FF2B5EF4-FFF2-40B4-BE49-F238E27FC236}">
                <a16:creationId xmlns:a16="http://schemas.microsoft.com/office/drawing/2014/main" id="{F31286E5-17C8-4B26-92E1-AEE804E03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4821" y="321732"/>
            <a:ext cx="2415447" cy="2108201"/>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3">
            <a:extLst>
              <a:ext uri="{FF2B5EF4-FFF2-40B4-BE49-F238E27FC236}">
                <a16:creationId xmlns:a16="http://schemas.microsoft.com/office/drawing/2014/main" id="{6897BF33-4522-40A1-9773-EB42DF3DE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825" y="4157448"/>
            <a:ext cx="3634789" cy="2302620"/>
          </a:xfrm>
          <a:prstGeom prst="rect">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556847A5-7679-470F-A53B-A8E6E6121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9080" y="2656703"/>
            <a:ext cx="2401187" cy="28296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000413-32BC-4B16-810A-8C1224C68EE4}"/>
              </a:ext>
            </a:extLst>
          </p:cNvPr>
          <p:cNvPicPr>
            <a:picLocks noChangeAspect="1"/>
          </p:cNvPicPr>
          <p:nvPr/>
        </p:nvPicPr>
        <p:blipFill>
          <a:blip r:embed="rId3"/>
          <a:stretch>
            <a:fillRect/>
          </a:stretch>
        </p:blipFill>
        <p:spPr>
          <a:xfrm>
            <a:off x="9621520" y="2656704"/>
            <a:ext cx="2087879" cy="2747503"/>
          </a:xfrm>
          <a:prstGeom prst="rect">
            <a:avLst/>
          </a:prstGeom>
        </p:spPr>
      </p:pic>
    </p:spTree>
    <p:extLst>
      <p:ext uri="{BB962C8B-B14F-4D97-AF65-F5344CB8AC3E}">
        <p14:creationId xmlns:p14="http://schemas.microsoft.com/office/powerpoint/2010/main" val="9354099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17FB59-6C6F-4593-85F4-E11CAF755E24}"/>
              </a:ext>
            </a:extLst>
          </p:cNvPr>
          <p:cNvSpPr/>
          <p:nvPr/>
        </p:nvSpPr>
        <p:spPr>
          <a:xfrm>
            <a:off x="611797" y="477078"/>
            <a:ext cx="6713342" cy="592372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9BE66457-083B-41CD-9949-1C05CA52C6A0}"/>
              </a:ext>
            </a:extLst>
          </p:cNvPr>
          <p:cNvPicPr>
            <a:picLocks noChangeAspect="1"/>
          </p:cNvPicPr>
          <p:nvPr/>
        </p:nvPicPr>
        <p:blipFill>
          <a:blip r:embed="rId2"/>
          <a:stretch>
            <a:fillRect/>
          </a:stretch>
        </p:blipFill>
        <p:spPr>
          <a:xfrm>
            <a:off x="954156" y="894522"/>
            <a:ext cx="6281531" cy="5138530"/>
          </a:xfrm>
          <a:prstGeom prst="rect">
            <a:avLst/>
          </a:prstGeom>
        </p:spPr>
      </p:pic>
      <p:sp>
        <p:nvSpPr>
          <p:cNvPr id="4" name="Rectangle 3">
            <a:extLst>
              <a:ext uri="{FF2B5EF4-FFF2-40B4-BE49-F238E27FC236}">
                <a16:creationId xmlns:a16="http://schemas.microsoft.com/office/drawing/2014/main" id="{7CFE0111-B1C7-40B7-9C5C-41F0955B23EB}"/>
              </a:ext>
            </a:extLst>
          </p:cNvPr>
          <p:cNvSpPr/>
          <p:nvPr/>
        </p:nvSpPr>
        <p:spPr>
          <a:xfrm>
            <a:off x="7455463" y="477078"/>
            <a:ext cx="4124740" cy="5923722"/>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defTabSz="914400">
              <a:spcAft>
                <a:spcPts val="600"/>
              </a:spcAft>
            </a:pPr>
            <a:endParaRPr lang="en-US" sz="1700" b="0" dirty="0">
              <a:solidFill>
                <a:schemeClr val="bg1"/>
              </a:solidFill>
              <a:latin typeface="Calibri" panose="020F0502020204030204" pitchFamily="34" charset="0"/>
              <a:cs typeface="Calibri" panose="020F0502020204030204" pitchFamily="34" charset="0"/>
            </a:endParaRPr>
          </a:p>
          <a:p>
            <a:pPr algn="just" defTabSz="914400">
              <a:spcAft>
                <a:spcPts val="600"/>
              </a:spcAft>
            </a:pPr>
            <a:r>
              <a:rPr lang="en-US" sz="1700" b="0" dirty="0">
                <a:solidFill>
                  <a:schemeClr val="bg1"/>
                </a:solidFill>
                <a:latin typeface="Calibri" panose="020F0502020204030204" pitchFamily="34" charset="0"/>
                <a:cs typeface="Calibri" panose="020F0502020204030204" pitchFamily="34" charset="0"/>
              </a:rPr>
              <a:t>Step 4: Detect the outliers and treat the dataset for outliers.</a:t>
            </a:r>
          </a:p>
          <a:p>
            <a:pPr algn="just" defTabSz="914400">
              <a:spcAft>
                <a:spcPts val="600"/>
              </a:spcAft>
            </a:pPr>
            <a:r>
              <a:rPr lang="en-US" sz="1700" b="0" i="0" dirty="0">
                <a:solidFill>
                  <a:schemeClr val="bg1"/>
                </a:solidFill>
                <a:latin typeface="Calibri" panose="020F0502020204030204" pitchFamily="34" charset="0"/>
                <a:cs typeface="Calibri" panose="020F0502020204030204" pitchFamily="34" charset="0"/>
              </a:rPr>
              <a:t>In our dataset, </a:t>
            </a:r>
            <a:r>
              <a:rPr lang="en-US" sz="1700" b="0" dirty="0">
                <a:solidFill>
                  <a:schemeClr val="bg1"/>
                </a:solidFill>
                <a:latin typeface="Calibri" panose="020F0502020204030204" pitchFamily="34" charset="0"/>
                <a:cs typeface="Calibri" panose="020F0502020204030204" pitchFamily="34" charset="0"/>
              </a:rPr>
              <a:t>any </a:t>
            </a:r>
            <a:r>
              <a:rPr lang="en-US" sz="1700" b="0" dirty="0" err="1">
                <a:solidFill>
                  <a:schemeClr val="bg1"/>
                </a:solidFill>
                <a:latin typeface="Calibri" panose="020F0502020204030204" pitchFamily="34" charset="0"/>
                <a:cs typeface="Calibri" panose="020F0502020204030204" pitchFamily="34" charset="0"/>
              </a:rPr>
              <a:t>disbursed_amount</a:t>
            </a:r>
            <a:r>
              <a:rPr lang="en-US" sz="1700" b="0" dirty="0">
                <a:solidFill>
                  <a:schemeClr val="bg1"/>
                </a:solidFill>
                <a:latin typeface="Calibri" panose="020F0502020204030204" pitchFamily="34" charset="0"/>
                <a:cs typeface="Calibri" panose="020F0502020204030204" pitchFamily="34" charset="0"/>
              </a:rPr>
              <a:t> value </a:t>
            </a:r>
            <a:r>
              <a:rPr lang="en-US" sz="1700" b="0" i="0" dirty="0">
                <a:solidFill>
                  <a:schemeClr val="bg1"/>
                </a:solidFill>
                <a:latin typeface="Calibri" panose="020F0502020204030204" pitchFamily="34" charset="0"/>
                <a:cs typeface="Calibri" panose="020F0502020204030204" pitchFamily="34" charset="0"/>
              </a:rPr>
              <a:t>which is above 99.99</a:t>
            </a:r>
            <a:r>
              <a:rPr lang="en-US" sz="1700" b="0" i="0" baseline="30000" dirty="0">
                <a:solidFill>
                  <a:schemeClr val="bg1"/>
                </a:solidFill>
                <a:latin typeface="Calibri" panose="020F0502020204030204" pitchFamily="34" charset="0"/>
                <a:cs typeface="Calibri" panose="020F0502020204030204" pitchFamily="34" charset="0"/>
              </a:rPr>
              <a:t>th</a:t>
            </a:r>
            <a:r>
              <a:rPr lang="en-US" sz="1700" b="0" i="0" dirty="0">
                <a:solidFill>
                  <a:schemeClr val="bg1"/>
                </a:solidFill>
                <a:latin typeface="Calibri" panose="020F0502020204030204" pitchFamily="34" charset="0"/>
                <a:cs typeface="Calibri" panose="020F0502020204030204" pitchFamily="34" charset="0"/>
              </a:rPr>
              <a:t> quantile will be capped at 99.99</a:t>
            </a:r>
            <a:r>
              <a:rPr lang="en-US" sz="1700" b="0" i="0" baseline="30000" dirty="0">
                <a:solidFill>
                  <a:schemeClr val="bg1"/>
                </a:solidFill>
                <a:latin typeface="Calibri" panose="020F0502020204030204" pitchFamily="34" charset="0"/>
                <a:cs typeface="Calibri" panose="020F0502020204030204" pitchFamily="34" charset="0"/>
              </a:rPr>
              <a:t>th</a:t>
            </a:r>
            <a:r>
              <a:rPr lang="en-US" sz="1700" b="0" i="0" dirty="0">
                <a:solidFill>
                  <a:schemeClr val="bg1"/>
                </a:solidFill>
                <a:latin typeface="Calibri" panose="020F0502020204030204" pitchFamily="34" charset="0"/>
                <a:cs typeface="Calibri" panose="020F0502020204030204" pitchFamily="34" charset="0"/>
              </a:rPr>
              <a:t> quantile while any value below 1</a:t>
            </a:r>
            <a:r>
              <a:rPr lang="en-US" sz="1700" b="0" i="0" baseline="30000" dirty="0">
                <a:solidFill>
                  <a:schemeClr val="bg1"/>
                </a:solidFill>
                <a:latin typeface="Calibri" panose="020F0502020204030204" pitchFamily="34" charset="0"/>
                <a:cs typeface="Calibri" panose="020F0502020204030204" pitchFamily="34" charset="0"/>
              </a:rPr>
              <a:t>st</a:t>
            </a:r>
            <a:r>
              <a:rPr lang="en-US" sz="1700" b="0" i="0" dirty="0">
                <a:solidFill>
                  <a:schemeClr val="bg1"/>
                </a:solidFill>
                <a:latin typeface="Calibri" panose="020F0502020204030204" pitchFamily="34" charset="0"/>
                <a:cs typeface="Calibri" panose="020F0502020204030204" pitchFamily="34" charset="0"/>
              </a:rPr>
              <a:t> quantile will be capped at 1</a:t>
            </a:r>
            <a:r>
              <a:rPr lang="en-US" sz="1700" b="0" i="0" baseline="30000" dirty="0">
                <a:solidFill>
                  <a:schemeClr val="bg1"/>
                </a:solidFill>
                <a:latin typeface="Calibri" panose="020F0502020204030204" pitchFamily="34" charset="0"/>
                <a:cs typeface="Calibri" panose="020F0502020204030204" pitchFamily="34" charset="0"/>
              </a:rPr>
              <a:t>st </a:t>
            </a:r>
            <a:r>
              <a:rPr lang="en-US" sz="1700" b="0" i="0" dirty="0">
                <a:solidFill>
                  <a:schemeClr val="bg1"/>
                </a:solidFill>
                <a:latin typeface="Calibri" panose="020F0502020204030204" pitchFamily="34" charset="0"/>
                <a:cs typeface="Calibri" panose="020F0502020204030204" pitchFamily="34" charset="0"/>
              </a:rPr>
              <a:t>quantile. This sets the upper and lower limits for outliers.</a:t>
            </a:r>
          </a:p>
          <a:p>
            <a:pPr algn="just" defTabSz="914400">
              <a:spcAft>
                <a:spcPts val="600"/>
              </a:spcAft>
            </a:pPr>
            <a:br>
              <a:rPr lang="en-US" sz="1700" b="0" i="0" dirty="0">
                <a:solidFill>
                  <a:schemeClr val="bg1"/>
                </a:solidFill>
                <a:latin typeface="Calibri" panose="020F0502020204030204" pitchFamily="34" charset="0"/>
                <a:cs typeface="Calibri" panose="020F0502020204030204" pitchFamily="34" charset="0"/>
              </a:rPr>
            </a:br>
            <a:r>
              <a:rPr lang="en-US" sz="1700" b="0" dirty="0">
                <a:solidFill>
                  <a:schemeClr val="bg1"/>
                </a:solidFill>
                <a:latin typeface="Calibri" panose="020F0502020204030204" pitchFamily="34" charset="0"/>
                <a:cs typeface="Calibri" panose="020F0502020204030204" pitchFamily="34" charset="0"/>
              </a:rPr>
              <a:t>Step 5: Age has been calculated to analyze the demographic distribution.</a:t>
            </a:r>
          </a:p>
          <a:p>
            <a:pPr algn="just" defTabSz="914400">
              <a:spcAft>
                <a:spcPts val="600"/>
              </a:spcAft>
            </a:pPr>
            <a:br>
              <a:rPr lang="en-US" sz="1700" b="0" dirty="0">
                <a:solidFill>
                  <a:schemeClr val="bg1"/>
                </a:solidFill>
                <a:latin typeface="Calibri" panose="020F0502020204030204" pitchFamily="34" charset="0"/>
                <a:cs typeface="Calibri" panose="020F0502020204030204" pitchFamily="34" charset="0"/>
              </a:rPr>
            </a:br>
            <a:r>
              <a:rPr lang="en-US" sz="1700" b="0" dirty="0">
                <a:solidFill>
                  <a:schemeClr val="bg1"/>
                </a:solidFill>
                <a:latin typeface="Calibri" panose="020F0502020204030204" pitchFamily="34" charset="0"/>
                <a:cs typeface="Calibri" panose="020F0502020204030204" pitchFamily="34" charset="0"/>
              </a:rPr>
              <a:t>Step </a:t>
            </a:r>
            <a:r>
              <a:rPr lang="en-US" sz="1700" dirty="0">
                <a:solidFill>
                  <a:schemeClr val="bg1"/>
                </a:solidFill>
                <a:latin typeface="Calibri" panose="020F0502020204030204" pitchFamily="34" charset="0"/>
                <a:cs typeface="Calibri" panose="020F0502020204030204" pitchFamily="34" charset="0"/>
              </a:rPr>
              <a:t>6</a:t>
            </a:r>
            <a:r>
              <a:rPr lang="en-US" sz="1700" b="0" dirty="0">
                <a:solidFill>
                  <a:schemeClr val="bg1"/>
                </a:solidFill>
                <a:latin typeface="Calibri" panose="020F0502020204030204" pitchFamily="34" charset="0"/>
                <a:cs typeface="Calibri" panose="020F0502020204030204" pitchFamily="34" charset="0"/>
              </a:rPr>
              <a:t>: Assess the data based on default status. </a:t>
            </a:r>
          </a:p>
          <a:p>
            <a:pPr algn="just" defTabSz="914400">
              <a:spcAft>
                <a:spcPts val="600"/>
              </a:spcAft>
            </a:pPr>
            <a:r>
              <a:rPr lang="en-US" sz="1700" b="0" dirty="0">
                <a:solidFill>
                  <a:schemeClr val="bg1"/>
                </a:solidFill>
                <a:latin typeface="Calibri" panose="020F0502020204030204" pitchFamily="34" charset="0"/>
                <a:cs typeface="Calibri" panose="020F0502020204030204" pitchFamily="34" charset="0"/>
              </a:rPr>
              <a:t>It suggested that nearly 22% of the given data belongs to default category and</a:t>
            </a:r>
            <a:r>
              <a:rPr lang="en-US" sz="1700" b="0" i="0" dirty="0">
                <a:solidFill>
                  <a:schemeClr val="bg1"/>
                </a:solidFill>
                <a:latin typeface="Calibri" panose="020F0502020204030204" pitchFamily="34" charset="0"/>
                <a:cs typeface="Calibri" panose="020F0502020204030204" pitchFamily="34" charset="0"/>
              </a:rPr>
              <a:t> rest</a:t>
            </a:r>
            <a:r>
              <a:rPr lang="en-US" sz="1700" dirty="0">
                <a:solidFill>
                  <a:schemeClr val="bg1"/>
                </a:solidFill>
                <a:latin typeface="Calibri" panose="020F0502020204030204" pitchFamily="34" charset="0"/>
                <a:cs typeface="Calibri" panose="020F0502020204030204" pitchFamily="34" charset="0"/>
              </a:rPr>
              <a:t> </a:t>
            </a:r>
            <a:r>
              <a:rPr lang="en-US" sz="1700" b="0" i="0" dirty="0">
                <a:solidFill>
                  <a:schemeClr val="bg1"/>
                </a:solidFill>
                <a:latin typeface="Calibri" panose="020F0502020204030204" pitchFamily="34" charset="0"/>
                <a:cs typeface="Calibri" panose="020F0502020204030204" pitchFamily="34" charset="0"/>
              </a:rPr>
              <a:t>of the data belongs to the </a:t>
            </a:r>
            <a:r>
              <a:rPr lang="en-US" sz="1700" dirty="0">
                <a:solidFill>
                  <a:schemeClr val="bg1"/>
                </a:solidFill>
                <a:latin typeface="Calibri" panose="020F0502020204030204" pitchFamily="34" charset="0"/>
                <a:cs typeface="Calibri" panose="020F0502020204030204" pitchFamily="34" charset="0"/>
              </a:rPr>
              <a:t>non-d</a:t>
            </a:r>
            <a:r>
              <a:rPr lang="en-US" sz="1700" b="0" i="0" dirty="0">
                <a:solidFill>
                  <a:schemeClr val="bg1"/>
                </a:solidFill>
                <a:latin typeface="Calibri" panose="020F0502020204030204" pitchFamily="34" charset="0"/>
                <a:cs typeface="Calibri" panose="020F0502020204030204" pitchFamily="34" charset="0"/>
              </a:rPr>
              <a:t>efault category. </a:t>
            </a:r>
            <a:r>
              <a:rPr lang="en-US" sz="1700" dirty="0">
                <a:solidFill>
                  <a:schemeClr val="bg1"/>
                </a:solidFill>
                <a:latin typeface="Calibri" panose="020F0502020204030204" pitchFamily="34" charset="0"/>
                <a:cs typeface="Calibri" panose="020F0502020204030204" pitchFamily="34" charset="0"/>
              </a:rPr>
              <a:t>It</a:t>
            </a:r>
            <a:r>
              <a:rPr lang="en-US" sz="1700" b="0" i="0" dirty="0">
                <a:solidFill>
                  <a:schemeClr val="bg1"/>
                </a:solidFill>
                <a:latin typeface="Calibri" panose="020F0502020204030204" pitchFamily="34" charset="0"/>
                <a:cs typeface="Calibri" panose="020F0502020204030204" pitchFamily="34" charset="0"/>
              </a:rPr>
              <a:t> may lead to majority oversampling if the whole dataset is considered for training the model.</a:t>
            </a:r>
          </a:p>
          <a:p>
            <a:pPr algn="ctr"/>
            <a:endParaRPr lang="en-US" sz="17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5906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tx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FFC787-85EF-4F7F-A860-715711EE7BD9}"/>
              </a:ext>
            </a:extLst>
          </p:cNvPr>
          <p:cNvSpPr/>
          <p:nvPr/>
        </p:nvSpPr>
        <p:spPr>
          <a:xfrm>
            <a:off x="487017" y="447261"/>
            <a:ext cx="11141766" cy="805069"/>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800" b="0" dirty="0">
              <a:effectLst/>
              <a:latin typeface="Calibri" panose="020F0502020204030204" pitchFamily="34" charset="0"/>
              <a:cs typeface="Calibri" panose="020F0502020204030204" pitchFamily="34" charset="0"/>
            </a:endParaRPr>
          </a:p>
          <a:p>
            <a:pPr algn="just"/>
            <a:r>
              <a:rPr lang="en-US" sz="1800" b="0" dirty="0">
                <a:effectLst/>
                <a:latin typeface="Calibri" panose="020F0502020204030204" pitchFamily="34" charset="0"/>
                <a:cs typeface="Calibri" panose="020F0502020204030204" pitchFamily="34" charset="0"/>
              </a:rPr>
              <a:t>Step 7: </a:t>
            </a:r>
            <a:r>
              <a:rPr lang="en-US" sz="1800" b="0" i="0" dirty="0">
                <a:effectLst/>
                <a:latin typeface="Calibri" panose="020F0502020204030204" pitchFamily="34" charset="0"/>
                <a:cs typeface="Calibri" panose="020F0502020204030204" pitchFamily="34" charset="0"/>
              </a:rPr>
              <a:t>Analyze the dataset based on categorical data like 'Region’, 'Employment Type’, 'CNS Score' and 'Delinquent Account count’.</a:t>
            </a:r>
          </a:p>
          <a:p>
            <a:pPr algn="just"/>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8CB3D26-582B-4C88-AEED-386561C65C57}"/>
              </a:ext>
            </a:extLst>
          </p:cNvPr>
          <p:cNvSpPr/>
          <p:nvPr/>
        </p:nvSpPr>
        <p:spPr>
          <a:xfrm>
            <a:off x="487017" y="1520687"/>
            <a:ext cx="5695122" cy="504907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386E8B0-D583-40F1-89DC-4998C2D5F54C}"/>
              </a:ext>
            </a:extLst>
          </p:cNvPr>
          <p:cNvSpPr/>
          <p:nvPr/>
        </p:nvSpPr>
        <p:spPr>
          <a:xfrm>
            <a:off x="6390862" y="1520687"/>
            <a:ext cx="5237922" cy="5049078"/>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Content Placeholder 8">
            <a:extLst>
              <a:ext uri="{FF2B5EF4-FFF2-40B4-BE49-F238E27FC236}">
                <a16:creationId xmlns:a16="http://schemas.microsoft.com/office/drawing/2014/main" id="{639DFDDB-36C2-476B-8C37-8EAE844CC0BA}"/>
              </a:ext>
            </a:extLst>
          </p:cNvPr>
          <p:cNvPicPr>
            <a:picLocks noChangeAspect="1"/>
          </p:cNvPicPr>
          <p:nvPr/>
        </p:nvPicPr>
        <p:blipFill rotWithShape="1">
          <a:blip r:embed="rId2"/>
          <a:srcRect l="10623" r="11963" b="-4"/>
          <a:stretch/>
        </p:blipFill>
        <p:spPr>
          <a:xfrm>
            <a:off x="786513" y="1737292"/>
            <a:ext cx="5096130" cy="4615866"/>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pic>
        <p:nvPicPr>
          <p:cNvPr id="6" name="Content Placeholder 7">
            <a:extLst>
              <a:ext uri="{FF2B5EF4-FFF2-40B4-BE49-F238E27FC236}">
                <a16:creationId xmlns:a16="http://schemas.microsoft.com/office/drawing/2014/main" id="{15D4737E-B018-4088-B06E-D5BFCA20B36F}"/>
              </a:ext>
            </a:extLst>
          </p:cNvPr>
          <p:cNvPicPr>
            <a:picLocks noChangeAspect="1"/>
          </p:cNvPicPr>
          <p:nvPr/>
        </p:nvPicPr>
        <p:blipFill>
          <a:blip r:embed="rId3"/>
          <a:stretch>
            <a:fillRect/>
          </a:stretch>
        </p:blipFill>
        <p:spPr>
          <a:xfrm>
            <a:off x="6609523" y="1912255"/>
            <a:ext cx="4890052" cy="4265941"/>
          </a:xfrm>
          <a:prstGeom prst="rect">
            <a:avLst/>
          </a:prstGeom>
        </p:spPr>
      </p:pic>
    </p:spTree>
    <p:extLst>
      <p:ext uri="{BB962C8B-B14F-4D97-AF65-F5344CB8AC3E}">
        <p14:creationId xmlns:p14="http://schemas.microsoft.com/office/powerpoint/2010/main" val="6946982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31CC8D-CB2C-41AE-BBBE-0B4BE3DB4A08}"/>
              </a:ext>
            </a:extLst>
          </p:cNvPr>
          <p:cNvSpPr>
            <a:spLocks noGrp="1"/>
          </p:cNvSpPr>
          <p:nvPr>
            <p:ph sz="quarter" idx="10"/>
          </p:nvPr>
        </p:nvSpPr>
        <p:spPr>
          <a:xfrm>
            <a:off x="469900" y="1665291"/>
            <a:ext cx="11252200" cy="4633910"/>
          </a:xfrm>
          <a:ln w="19050">
            <a:solidFill>
              <a:schemeClr val="tx2">
                <a:lumMod val="75000"/>
              </a:schemeClr>
            </a:solidFill>
            <a:prstDash val="solid"/>
          </a:ln>
        </p:spPr>
        <p:txBody>
          <a:bodyPr>
            <a:normAutofit lnSpcReduction="10000"/>
          </a:bodyPr>
          <a:lstStyle/>
          <a:p>
            <a:pPr algn="just"/>
            <a:r>
              <a:rPr lang="en-US" i="0" dirty="0">
                <a:solidFill>
                  <a:schemeClr val="bg1"/>
                </a:solidFill>
                <a:effectLst/>
                <a:latin typeface="Calibri" panose="020F0502020204030204" pitchFamily="34" charset="0"/>
                <a:cs typeface="Calibri" panose="020F0502020204030204" pitchFamily="34" charset="0"/>
              </a:rPr>
              <a:t> </a:t>
            </a:r>
          </a:p>
          <a:p>
            <a:pPr algn="just"/>
            <a:r>
              <a:rPr lang="en-US" i="0" dirty="0">
                <a:solidFill>
                  <a:schemeClr val="bg1"/>
                </a:solidFill>
                <a:effectLst/>
                <a:latin typeface="Calibri" panose="020F0502020204030204" pitchFamily="34" charset="0"/>
                <a:cs typeface="Calibri" panose="020F0502020204030204" pitchFamily="34" charset="0"/>
              </a:rPr>
              <a:t> From the analysis, we can conclude the following-</a:t>
            </a:r>
          </a:p>
          <a:p>
            <a:pPr marL="342900" indent="-342900" algn="just">
              <a:buFont typeface="Wingdings 3" panose="05040102010807070707" pitchFamily="18" charset="2"/>
              <a:buAutoNum type="arabicPeriod"/>
            </a:pPr>
            <a:r>
              <a:rPr lang="en-US" dirty="0">
                <a:solidFill>
                  <a:schemeClr val="bg1"/>
                </a:solidFill>
                <a:effectLst/>
                <a:latin typeface="Calibri" panose="020F0502020204030204" pitchFamily="34" charset="0"/>
                <a:cs typeface="Calibri" panose="020F0502020204030204" pitchFamily="34" charset="0"/>
              </a:rPr>
              <a:t>1. </a:t>
            </a:r>
            <a:r>
              <a:rPr lang="en-US" i="0" dirty="0">
                <a:solidFill>
                  <a:schemeClr val="bg1"/>
                </a:solidFill>
                <a:effectLst/>
                <a:latin typeface="Calibri" panose="020F0502020204030204" pitchFamily="34" charset="0"/>
                <a:cs typeface="Calibri" panose="020F0502020204030204" pitchFamily="34" charset="0"/>
              </a:rPr>
              <a:t>P.s. Assumption - Post the analysis of Age distribution between different Employment types, it is observed that the Unemployment type (earlier replaced with this label as a part of missing value treatment) belongs to a lower age group which further confirms the label chosen, lower age group might yet to be Employed and forms the Educational loan portfolio of the bank.</a:t>
            </a:r>
          </a:p>
          <a:p>
            <a:pPr marL="342900" indent="-342900" algn="just">
              <a:buFont typeface="Wingdings 3" panose="05040102010807070707" pitchFamily="18" charset="2"/>
              <a:buAutoNum type="arabicPeriod"/>
            </a:pPr>
            <a:r>
              <a:rPr lang="en-US" dirty="0">
                <a:solidFill>
                  <a:schemeClr val="bg1"/>
                </a:solidFill>
                <a:latin typeface="Calibri" panose="020F0502020204030204" pitchFamily="34" charset="0"/>
                <a:cs typeface="Calibri" panose="020F0502020204030204" pitchFamily="34" charset="0"/>
              </a:rPr>
              <a:t>2. </a:t>
            </a:r>
            <a:r>
              <a:rPr lang="en-US" dirty="0">
                <a:solidFill>
                  <a:schemeClr val="bg1"/>
                </a:solidFill>
                <a:effectLst/>
                <a:latin typeface="Calibri" panose="020F0502020204030204" pitchFamily="34" charset="0"/>
                <a:cs typeface="Calibri" panose="020F0502020204030204" pitchFamily="34" charset="0"/>
              </a:rPr>
              <a:t>T</a:t>
            </a:r>
            <a:r>
              <a:rPr lang="en-US" i="0" dirty="0">
                <a:solidFill>
                  <a:schemeClr val="bg1"/>
                </a:solidFill>
                <a:effectLst/>
                <a:latin typeface="Calibri" panose="020F0502020204030204" pitchFamily="34" charset="0"/>
                <a:cs typeface="Calibri" panose="020F0502020204030204" pitchFamily="34" charset="0"/>
              </a:rPr>
              <a:t>he young population (20-30 years of age) is majorly unemployed and are more susceptible to default. </a:t>
            </a:r>
          </a:p>
          <a:p>
            <a:pPr marL="342900" indent="-342900" algn="just">
              <a:buAutoNum type="arabicPeriod"/>
            </a:pPr>
            <a:r>
              <a:rPr lang="en-US" dirty="0">
                <a:solidFill>
                  <a:schemeClr val="bg1"/>
                </a:solidFill>
                <a:latin typeface="Calibri" panose="020F0502020204030204" pitchFamily="34" charset="0"/>
                <a:cs typeface="Calibri" panose="020F0502020204030204" pitchFamily="34" charset="0"/>
              </a:rPr>
              <a:t>3.</a:t>
            </a:r>
            <a:r>
              <a:rPr lang="en-US" i="0" dirty="0">
                <a:solidFill>
                  <a:schemeClr val="bg1"/>
                </a:solidFill>
                <a:effectLst/>
                <a:latin typeface="Calibri" panose="020F0502020204030204" pitchFamily="34" charset="0"/>
                <a:cs typeface="Calibri" panose="020F0502020204030204" pitchFamily="34" charset="0"/>
              </a:rPr>
              <a:t> The customers with lower bureau score and high delinquent accounts are more susceptible to default. </a:t>
            </a:r>
          </a:p>
          <a:p>
            <a:pPr marL="342900" indent="-342900" algn="just">
              <a:buAutoNum type="arabicPeriod"/>
            </a:pPr>
            <a:r>
              <a:rPr lang="en-US" dirty="0">
                <a:solidFill>
                  <a:schemeClr val="bg1"/>
                </a:solidFill>
                <a:latin typeface="Calibri" panose="020F0502020204030204" pitchFamily="34" charset="0"/>
                <a:ea typeface="Times New Roman" panose="02020603050405020304" pitchFamily="18" charset="0"/>
                <a:cs typeface="Calibri" panose="020F0502020204030204" pitchFamily="34" charset="0"/>
              </a:rPr>
              <a:t>4</a:t>
            </a:r>
            <a:r>
              <a:rPr lang="en-US"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The given data is imbalanced with 22% default data-points. To train the model we have more non default data-points but less default ones so the model might not be good at predicting defaults and might give false negatives or type 2 error.</a:t>
            </a:r>
            <a:endPar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3" name="Text Placeholder 2">
            <a:extLst>
              <a:ext uri="{FF2B5EF4-FFF2-40B4-BE49-F238E27FC236}">
                <a16:creationId xmlns:a16="http://schemas.microsoft.com/office/drawing/2014/main" id="{53ECF595-2F93-4A0F-BF99-C53BC2952F69}"/>
              </a:ext>
            </a:extLst>
          </p:cNvPr>
          <p:cNvSpPr>
            <a:spLocks noGrp="1"/>
          </p:cNvSpPr>
          <p:nvPr>
            <p:ph type="body" sz="quarter" idx="13"/>
          </p:nvPr>
        </p:nvSpPr>
        <p:spPr>
          <a:ln w="19050">
            <a:solidFill>
              <a:schemeClr val="tx2">
                <a:lumMod val="75000"/>
              </a:schemeClr>
            </a:solidFill>
          </a:ln>
        </p:spPr>
        <p:txBody>
          <a:bodyPr/>
          <a:lstStyle/>
          <a:p>
            <a:pPr algn="ctr"/>
            <a:r>
              <a:rPr lang="en-US" sz="3200" dirty="0">
                <a:solidFill>
                  <a:schemeClr val="bg1"/>
                </a:solidFill>
                <a:latin typeface="Calibri" panose="020F0502020204030204" pitchFamily="34" charset="0"/>
                <a:cs typeface="Calibri" panose="020F0502020204030204" pitchFamily="34" charset="0"/>
              </a:rPr>
              <a:t>CONCLUSION</a:t>
            </a:r>
          </a:p>
        </p:txBody>
      </p:sp>
      <p:sp>
        <p:nvSpPr>
          <p:cNvPr id="4" name="Title 3">
            <a:extLst>
              <a:ext uri="{FF2B5EF4-FFF2-40B4-BE49-F238E27FC236}">
                <a16:creationId xmlns:a16="http://schemas.microsoft.com/office/drawing/2014/main" id="{DF730318-18A8-4D2F-8742-37ABB3A21621}"/>
              </a:ext>
            </a:extLst>
          </p:cNvPr>
          <p:cNvSpPr>
            <a:spLocks noGrp="1"/>
          </p:cNvSpPr>
          <p:nvPr>
            <p:ph type="title"/>
          </p:nvPr>
        </p:nvSpPr>
        <p:spPr/>
        <p:txBody>
          <a:bodyPr/>
          <a:lstStyle/>
          <a:p>
            <a:r>
              <a:rPr lang="en-US" dirty="0"/>
              <a:t>CCOCC</a:t>
            </a:r>
          </a:p>
        </p:txBody>
      </p:sp>
    </p:spTree>
    <p:extLst>
      <p:ext uri="{BB962C8B-B14F-4D97-AF65-F5344CB8AC3E}">
        <p14:creationId xmlns:p14="http://schemas.microsoft.com/office/powerpoint/2010/main" val="35687252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90000"/>
                <a:lumOff val="1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58456-B5CD-4DD1-BD35-6C7027AEDF96}"/>
              </a:ext>
            </a:extLst>
          </p:cNvPr>
          <p:cNvSpPr txBox="1"/>
          <p:nvPr/>
        </p:nvSpPr>
        <p:spPr>
          <a:xfrm>
            <a:off x="1569663" y="0"/>
            <a:ext cx="8605520" cy="1323439"/>
          </a:xfrm>
          <a:prstGeom prst="rect">
            <a:avLst/>
          </a:prstGeom>
          <a:noFill/>
        </p:spPr>
        <p:txBody>
          <a:bodyPr wrap="square" rtlCol="0">
            <a:spAutoFit/>
          </a:bodyPr>
          <a:lstStyle/>
          <a:p>
            <a:pPr algn="ctr"/>
            <a:r>
              <a:rPr lang="en-US" sz="4000" b="1">
                <a:latin typeface="Calibri" panose="020F0502020204030204" pitchFamily="34" charset="0"/>
                <a:cs typeface="Calibri" panose="020F0502020204030204" pitchFamily="34" charset="0"/>
              </a:rPr>
              <a:t>Task 1.2</a:t>
            </a:r>
            <a:br>
              <a:rPr lang="en-US" sz="4000" b="1">
                <a:latin typeface="Calibri" panose="020F0502020204030204" pitchFamily="34" charset="0"/>
                <a:cs typeface="Calibri" panose="020F0502020204030204" pitchFamily="34" charset="0"/>
              </a:rPr>
            </a:br>
            <a:r>
              <a:rPr lang="en-US" sz="4000" b="1">
                <a:latin typeface="Calibri" panose="020F0502020204030204" pitchFamily="34" charset="0"/>
                <a:cs typeface="Calibri" panose="020F0502020204030204" pitchFamily="34" charset="0"/>
              </a:rPr>
              <a:t>SQL - Oracle</a:t>
            </a:r>
            <a:endParaRPr lang="en-US" sz="40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92B9D7-EAA4-4BE1-90A1-1AF6CEC17191}"/>
              </a:ext>
            </a:extLst>
          </p:cNvPr>
          <p:cNvSpPr txBox="1"/>
          <p:nvPr/>
        </p:nvSpPr>
        <p:spPr>
          <a:xfrm>
            <a:off x="528234" y="1551398"/>
            <a:ext cx="11135532" cy="4889993"/>
          </a:xfrm>
          <a:prstGeom prst="rect">
            <a:avLst/>
          </a:prstGeom>
          <a:noFill/>
        </p:spPr>
        <p:txBody>
          <a:bodyPr wrap="square">
            <a:spAutoFit/>
          </a:bodyPr>
          <a:lstStyle/>
          <a:p>
            <a:pPr marL="0" marR="0">
              <a:lnSpc>
                <a:spcPct val="107000"/>
              </a:lnSpc>
              <a:spcBef>
                <a:spcPts val="0"/>
              </a:spcBef>
              <a:spcAft>
                <a:spcPts val="0"/>
              </a:spcAft>
            </a:pPr>
            <a:r>
              <a:rPr lang="en-IN" sz="1400" b="1">
                <a:solidFill>
                  <a:schemeClr val="bg1"/>
                </a:solidFill>
                <a:effectLst/>
                <a:latin typeface="Calibri" panose="020F0502020204030204" pitchFamily="34" charset="0"/>
                <a:ea typeface="Calibri" panose="020F0502020204030204" pitchFamily="34" charset="0"/>
                <a:cs typeface="Calibri" panose="020F0502020204030204" pitchFamily="34" charset="0"/>
              </a:rPr>
              <a:t>Stage 1:</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SzPts val="1000"/>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Construct and ER-Diagram for the above-mentioned Requirement</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342900" marR="0" lvl="0" indent="-342900">
              <a:lnSpc>
                <a:spcPct val="107000"/>
              </a:lnSpc>
              <a:spcBef>
                <a:spcPts val="0"/>
              </a:spcBef>
              <a:spcAft>
                <a:spcPts val="0"/>
              </a:spcAft>
              <a:buSzPts val="1000"/>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Construct Tables has per the ER-Diagram.</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342900" marR="0" lvl="0" indent="-342900">
              <a:lnSpc>
                <a:spcPct val="107000"/>
              </a:lnSpc>
              <a:spcBef>
                <a:spcPts val="0"/>
              </a:spcBef>
              <a:spcAft>
                <a:spcPts val="0"/>
              </a:spcAft>
              <a:buSzPts val="1000"/>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Identify the relationships between tables and use appropriate standards for the same where applicable</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342900" marR="0" lvl="0" indent="-342900">
              <a:lnSpc>
                <a:spcPct val="107000"/>
              </a:lnSpc>
              <a:spcBef>
                <a:spcPts val="0"/>
              </a:spcBef>
              <a:spcAft>
                <a:spcPts val="0"/>
              </a:spcAft>
              <a:buSzPts val="1000"/>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Insert the appropriate data into the identified tables from the sample dataset provided.</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0" marR="0">
              <a:lnSpc>
                <a:spcPct val="107000"/>
              </a:lnSpc>
              <a:spcBef>
                <a:spcPts val="0"/>
              </a:spcBef>
              <a:spcAft>
                <a:spcPts val="0"/>
              </a:spcAft>
            </a:pPr>
            <a:r>
              <a:rPr lang="en-IN" sz="14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400" b="1">
                <a:solidFill>
                  <a:schemeClr val="bg1"/>
                </a:solidFill>
                <a:effectLst/>
                <a:latin typeface="Calibri" panose="020F0502020204030204" pitchFamily="34" charset="0"/>
                <a:ea typeface="Calibri" panose="020F0502020204030204" pitchFamily="34" charset="0"/>
                <a:cs typeface="Calibri" panose="020F0502020204030204" pitchFamily="34" charset="0"/>
              </a:rPr>
              <a:t>Stage 2:</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Generate Reports of the customer who has approached for the loan and all kyc is submitted and disbursal date is not given, or loan is not disbursed.</a:t>
            </a:r>
          </a:p>
          <a:p>
            <a:pPr marR="0" lvl="0">
              <a:lnSpc>
                <a:spcPct val="107000"/>
              </a:lnSpc>
              <a:spcBef>
                <a:spcPts val="0"/>
              </a:spcBef>
              <a:spcAft>
                <a:spcPts val="0"/>
              </a:spcAft>
            </a:pP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Generate Reports of the customer who has approached for the loan whose Bureau Score is less than 650 and min. enquires made is &gt;3 and the cost of asset is between 50000 to 70000 and ltv is between the range of 50-60.</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0" marR="0">
              <a:lnSpc>
                <a:spcPct val="107000"/>
              </a:lnSpc>
              <a:spcBef>
                <a:spcPts val="0"/>
              </a:spcBef>
              <a:spcAft>
                <a:spcPts val="0"/>
              </a:spcAft>
            </a:pPr>
            <a:r>
              <a:rPr lang="en-IN" sz="14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Generate Reports of the customer who has approached for the loan whose Bureau Score is less than 650 and min. enquires made is &gt;3 and the cost of asset is between 50000 to 70000 and ltv is between the range of 50-60.</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IN" sz="14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Generate Reports of the self-employed customer who has approached for the loan whose Bureau Score is less than 650 and min. enquires made is &gt;3 and loan default are 0 and and if all kyc is submitted and cross checked if any dues to previous loans.</a:t>
            </a:r>
            <a:endParaRPr lang="en-US" sz="1400">
              <a:solidFill>
                <a:schemeClr val="bg1"/>
              </a:solidFill>
              <a:effectLst/>
              <a:latin typeface="Calibri" panose="020F0502020204030204" pitchFamily="34" charset="0"/>
              <a:ea typeface="Noto Sans Symbols"/>
              <a:cs typeface="Calibri" panose="020F0502020204030204" pitchFamily="34" charset="0"/>
            </a:endParaRPr>
          </a:p>
          <a:p>
            <a:pPr marL="0" marR="0">
              <a:lnSpc>
                <a:spcPct val="107000"/>
              </a:lnSpc>
              <a:spcBef>
                <a:spcPts val="0"/>
              </a:spcBef>
              <a:spcAft>
                <a:spcPts val="0"/>
              </a:spcAft>
            </a:pPr>
            <a:r>
              <a:rPr lang="en-IN" sz="140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Arial" panose="020B0604020202020204" pitchFamily="34" charset="0"/>
              <a:buChar char="●"/>
            </a:pPr>
            <a:r>
              <a:rPr lang="en-IN" sz="1400">
                <a:solidFill>
                  <a:schemeClr val="bg1"/>
                </a:solidFill>
                <a:effectLst/>
                <a:latin typeface="Calibri" panose="020F0502020204030204" pitchFamily="34" charset="0"/>
                <a:ea typeface="Noto Sans Symbols"/>
                <a:cs typeface="Calibri" panose="020F0502020204030204" pitchFamily="34" charset="0"/>
              </a:rPr>
              <a:t>Generate Reports of those customers where the loan is disbursed based on the Cibil score ranging between 670 -780 and also who are acquired the loan for more then 1 time and loan default is 1 or 0.</a:t>
            </a:r>
            <a:endParaRPr lang="en-US" sz="1400" dirty="0">
              <a:solidFill>
                <a:schemeClr val="bg1"/>
              </a:solidFill>
              <a:effectLst/>
              <a:latin typeface="Calibri" panose="020F0502020204030204" pitchFamily="34" charset="0"/>
              <a:ea typeface="Noto Sans Symbols"/>
              <a:cs typeface="Calibri" panose="020F0502020204030204" pitchFamily="34" charset="0"/>
            </a:endParaRPr>
          </a:p>
        </p:txBody>
      </p:sp>
    </p:spTree>
    <p:extLst>
      <p:ext uri="{BB962C8B-B14F-4D97-AF65-F5344CB8AC3E}">
        <p14:creationId xmlns:p14="http://schemas.microsoft.com/office/powerpoint/2010/main" val="251784627"/>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Deloitte US letter print</Template>
  <TotalTime>311</TotalTime>
  <Words>1738</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Century Gothic</vt:lpstr>
      <vt:lpstr>Courier New</vt:lpstr>
      <vt:lpstr>Helvetica Neue</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CCOCC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Narayani Arun</dc:creator>
  <cp:lastModifiedBy>Gupta, Rimjhim</cp:lastModifiedBy>
  <cp:revision>16</cp:revision>
  <dcterms:created xsi:type="dcterms:W3CDTF">2021-10-20T06:38:52Z</dcterms:created>
  <dcterms:modified xsi:type="dcterms:W3CDTF">2021-10-20T12:36:11Z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2021-10-20T06:38:52Z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69797edd-b69b-4009-82c2-0756c4278c57</vt:lpwstr>
  </property>
  <property fmtid="{D5CDD505-2E9C-101B-9397-08002B2CF9AE}" pid="8" name="MSIP_Label_ea60d57e-af5b-4752-ac57-3e4f28ca11dc_ContentBits">
    <vt:lpwstr>0</vt:lpwstr>
  </property>
</Properties>
</file>