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A976E-0D03-43B1-9B4E-CBF821E3A630}" v="31" dt="2021-10-19T12:10:51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Rimjhim" userId="31582a57-7b5d-4088-beff-0e27e3056456" providerId="ADAL" clId="{C40A976E-0D03-43B1-9B4E-CBF821E3A630}"/>
    <pc:docChg chg="undo custSel addSld delSld modSld sldOrd">
      <pc:chgData name="Gupta, Rimjhim" userId="31582a57-7b5d-4088-beff-0e27e3056456" providerId="ADAL" clId="{C40A976E-0D03-43B1-9B4E-CBF821E3A630}" dt="2021-10-19T12:10:51.556" v="1086"/>
      <pc:docMkLst>
        <pc:docMk/>
      </pc:docMkLst>
      <pc:sldChg chg="modSp mod modTransition">
        <pc:chgData name="Gupta, Rimjhim" userId="31582a57-7b5d-4088-beff-0e27e3056456" providerId="ADAL" clId="{C40A976E-0D03-43B1-9B4E-CBF821E3A630}" dt="2021-10-19T12:08:43.878" v="1075"/>
        <pc:sldMkLst>
          <pc:docMk/>
          <pc:sldMk cId="257021310" sldId="256"/>
        </pc:sldMkLst>
        <pc:spChg chg="mod">
          <ac:chgData name="Gupta, Rimjhim" userId="31582a57-7b5d-4088-beff-0e27e3056456" providerId="ADAL" clId="{C40A976E-0D03-43B1-9B4E-CBF821E3A630}" dt="2021-10-19T11:58:01.428" v="930" actId="403"/>
          <ac:spMkLst>
            <pc:docMk/>
            <pc:sldMk cId="257021310" sldId="256"/>
            <ac:spMk id="2" creationId="{012CBC30-3D4A-4BA5-A020-304D8747C2A1}"/>
          </ac:spMkLst>
        </pc:spChg>
        <pc:spChg chg="mod">
          <ac:chgData name="Gupta, Rimjhim" userId="31582a57-7b5d-4088-beff-0e27e3056456" providerId="ADAL" clId="{C40A976E-0D03-43B1-9B4E-CBF821E3A630}" dt="2021-10-19T11:02:52.445" v="130" actId="2711"/>
          <ac:spMkLst>
            <pc:docMk/>
            <pc:sldMk cId="257021310" sldId="256"/>
            <ac:spMk id="3" creationId="{8C8305F9-5C3C-4832-B22E-977643787FE2}"/>
          </ac:spMkLst>
        </pc:spChg>
      </pc:sldChg>
      <pc:sldChg chg="modSp mod modTransition">
        <pc:chgData name="Gupta, Rimjhim" userId="31582a57-7b5d-4088-beff-0e27e3056456" providerId="ADAL" clId="{C40A976E-0D03-43B1-9B4E-CBF821E3A630}" dt="2021-10-19T12:09:07.627" v="1076"/>
        <pc:sldMkLst>
          <pc:docMk/>
          <pc:sldMk cId="573531982" sldId="257"/>
        </pc:sldMkLst>
        <pc:spChg chg="mod">
          <ac:chgData name="Gupta, Rimjhim" userId="31582a57-7b5d-4088-beff-0e27e3056456" providerId="ADAL" clId="{C40A976E-0D03-43B1-9B4E-CBF821E3A630}" dt="2021-10-19T11:58:12.153" v="932" actId="403"/>
          <ac:spMkLst>
            <pc:docMk/>
            <pc:sldMk cId="573531982" sldId="257"/>
            <ac:spMk id="2" creationId="{F312279C-1576-4447-9140-6EC8A1688CB9}"/>
          </ac:spMkLst>
        </pc:spChg>
        <pc:spChg chg="mod">
          <ac:chgData name="Gupta, Rimjhim" userId="31582a57-7b5d-4088-beff-0e27e3056456" providerId="ADAL" clId="{C40A976E-0D03-43B1-9B4E-CBF821E3A630}" dt="2021-10-19T11:57:52.022" v="927" actId="20577"/>
          <ac:spMkLst>
            <pc:docMk/>
            <pc:sldMk cId="573531982" sldId="257"/>
            <ac:spMk id="3" creationId="{48E2A771-299F-442A-8D41-D5480AA28A56}"/>
          </ac:spMkLst>
        </pc:spChg>
      </pc:sldChg>
      <pc:sldChg chg="modSp mod modTransition">
        <pc:chgData name="Gupta, Rimjhim" userId="31582a57-7b5d-4088-beff-0e27e3056456" providerId="ADAL" clId="{C40A976E-0D03-43B1-9B4E-CBF821E3A630}" dt="2021-10-19T12:09:24.601" v="1077"/>
        <pc:sldMkLst>
          <pc:docMk/>
          <pc:sldMk cId="575449889" sldId="258"/>
        </pc:sldMkLst>
        <pc:spChg chg="mod">
          <ac:chgData name="Gupta, Rimjhim" userId="31582a57-7b5d-4088-beff-0e27e3056456" providerId="ADAL" clId="{C40A976E-0D03-43B1-9B4E-CBF821E3A630}" dt="2021-10-19T11:58:20.531" v="933" actId="403"/>
          <ac:spMkLst>
            <pc:docMk/>
            <pc:sldMk cId="575449889" sldId="258"/>
            <ac:spMk id="2" creationId="{314430A3-C60D-4A9F-9D90-BA0F1D234E47}"/>
          </ac:spMkLst>
        </pc:spChg>
        <pc:spChg chg="mod">
          <ac:chgData name="Gupta, Rimjhim" userId="31582a57-7b5d-4088-beff-0e27e3056456" providerId="ADAL" clId="{C40A976E-0D03-43B1-9B4E-CBF821E3A630}" dt="2021-10-19T12:03:06.097" v="975" actId="123"/>
          <ac:spMkLst>
            <pc:docMk/>
            <pc:sldMk cId="575449889" sldId="258"/>
            <ac:spMk id="3" creationId="{D7C203AE-278E-452C-8BB9-212E53485FAD}"/>
          </ac:spMkLst>
        </pc:spChg>
      </pc:sldChg>
      <pc:sldChg chg="addSp delSp modSp mod modTransition">
        <pc:chgData name="Gupta, Rimjhim" userId="31582a57-7b5d-4088-beff-0e27e3056456" providerId="ADAL" clId="{C40A976E-0D03-43B1-9B4E-CBF821E3A630}" dt="2021-10-19T12:09:56.238" v="1080"/>
        <pc:sldMkLst>
          <pc:docMk/>
          <pc:sldMk cId="756102536" sldId="259"/>
        </pc:sldMkLst>
        <pc:spChg chg="mod">
          <ac:chgData name="Gupta, Rimjhim" userId="31582a57-7b5d-4088-beff-0e27e3056456" providerId="ADAL" clId="{C40A976E-0D03-43B1-9B4E-CBF821E3A630}" dt="2021-10-19T11:59:43.927" v="961" actId="27636"/>
          <ac:spMkLst>
            <pc:docMk/>
            <pc:sldMk cId="756102536" sldId="259"/>
            <ac:spMk id="2" creationId="{911605E6-F033-4B92-B3F6-6A30EA0B2C05}"/>
          </ac:spMkLst>
        </pc:spChg>
        <pc:spChg chg="mod">
          <ac:chgData name="Gupta, Rimjhim" userId="31582a57-7b5d-4088-beff-0e27e3056456" providerId="ADAL" clId="{C40A976E-0D03-43B1-9B4E-CBF821E3A630}" dt="2021-10-19T12:03:10.325" v="976" actId="123"/>
          <ac:spMkLst>
            <pc:docMk/>
            <pc:sldMk cId="756102536" sldId="259"/>
            <ac:spMk id="3" creationId="{246A1280-57D3-4EB0-B881-A63850827E8C}"/>
          </ac:spMkLst>
        </pc:spChg>
        <pc:spChg chg="del mod">
          <ac:chgData name="Gupta, Rimjhim" userId="31582a57-7b5d-4088-beff-0e27e3056456" providerId="ADAL" clId="{C40A976E-0D03-43B1-9B4E-CBF821E3A630}" dt="2021-10-19T11:05:51.256" v="142" actId="478"/>
          <ac:spMkLst>
            <pc:docMk/>
            <pc:sldMk cId="756102536" sldId="259"/>
            <ac:spMk id="4" creationId="{D6ED562F-76DE-4892-969E-8AAED5B5472C}"/>
          </ac:spMkLst>
        </pc:spChg>
        <pc:spChg chg="del mod">
          <ac:chgData name="Gupta, Rimjhim" userId="31582a57-7b5d-4088-beff-0e27e3056456" providerId="ADAL" clId="{C40A976E-0D03-43B1-9B4E-CBF821E3A630}" dt="2021-10-19T11:05:53.661" v="143" actId="478"/>
          <ac:spMkLst>
            <pc:docMk/>
            <pc:sldMk cId="756102536" sldId="259"/>
            <ac:spMk id="5" creationId="{0AD1327C-D357-452C-98BD-F797F2CC1A41}"/>
          </ac:spMkLst>
        </pc:spChg>
        <pc:picChg chg="add del mod">
          <ac:chgData name="Gupta, Rimjhim" userId="31582a57-7b5d-4088-beff-0e27e3056456" providerId="ADAL" clId="{C40A976E-0D03-43B1-9B4E-CBF821E3A630}" dt="2021-10-19T10:27:50.446" v="26" actId="21"/>
          <ac:picMkLst>
            <pc:docMk/>
            <pc:sldMk cId="756102536" sldId="259"/>
            <ac:picMk id="7" creationId="{DE297883-3DD0-49CA-8B7B-3BA3D18A8A5F}"/>
          </ac:picMkLst>
        </pc:picChg>
        <pc:picChg chg="add mod">
          <ac:chgData name="Gupta, Rimjhim" userId="31582a57-7b5d-4088-beff-0e27e3056456" providerId="ADAL" clId="{C40A976E-0D03-43B1-9B4E-CBF821E3A630}" dt="2021-10-19T12:01:11.197" v="964" actId="1076"/>
          <ac:picMkLst>
            <pc:docMk/>
            <pc:sldMk cId="756102536" sldId="259"/>
            <ac:picMk id="9" creationId="{34CD4A02-DA4B-485B-A3ED-A7939B8D29FA}"/>
          </ac:picMkLst>
        </pc:picChg>
        <pc:picChg chg="add mod">
          <ac:chgData name="Gupta, Rimjhim" userId="31582a57-7b5d-4088-beff-0e27e3056456" providerId="ADAL" clId="{C40A976E-0D03-43B1-9B4E-CBF821E3A630}" dt="2021-10-19T12:01:08.672" v="963" actId="1076"/>
          <ac:picMkLst>
            <pc:docMk/>
            <pc:sldMk cId="756102536" sldId="259"/>
            <ac:picMk id="11" creationId="{7EC8B52C-F0CE-4304-90CA-75881D714108}"/>
          </ac:picMkLst>
        </pc:picChg>
      </pc:sldChg>
      <pc:sldChg chg="addSp delSp modSp new del mod">
        <pc:chgData name="Gupta, Rimjhim" userId="31582a57-7b5d-4088-beff-0e27e3056456" providerId="ADAL" clId="{C40A976E-0D03-43B1-9B4E-CBF821E3A630}" dt="2021-10-19T10:31:21.821" v="107" actId="2696"/>
        <pc:sldMkLst>
          <pc:docMk/>
          <pc:sldMk cId="3082285497" sldId="260"/>
        </pc:sldMkLst>
        <pc:spChg chg="mod">
          <ac:chgData name="Gupta, Rimjhim" userId="31582a57-7b5d-4088-beff-0e27e3056456" providerId="ADAL" clId="{C40A976E-0D03-43B1-9B4E-CBF821E3A630}" dt="2021-10-19T10:29:48.770" v="55" actId="14100"/>
          <ac:spMkLst>
            <pc:docMk/>
            <pc:sldMk cId="3082285497" sldId="260"/>
            <ac:spMk id="2" creationId="{7F12FD0E-BC4A-4746-86B1-DFE0A3DC773C}"/>
          </ac:spMkLst>
        </pc:spChg>
        <pc:spChg chg="mod">
          <ac:chgData name="Gupta, Rimjhim" userId="31582a57-7b5d-4088-beff-0e27e3056456" providerId="ADAL" clId="{C40A976E-0D03-43B1-9B4E-CBF821E3A630}" dt="2021-10-19T10:27:47.755" v="25" actId="27636"/>
          <ac:spMkLst>
            <pc:docMk/>
            <pc:sldMk cId="3082285497" sldId="260"/>
            <ac:spMk id="3" creationId="{05897AC5-BD90-4370-B3C8-EFC2BFDB9AAC}"/>
          </ac:spMkLst>
        </pc:spChg>
        <pc:picChg chg="add del mod">
          <ac:chgData name="Gupta, Rimjhim" userId="31582a57-7b5d-4088-beff-0e27e3056456" providerId="ADAL" clId="{C40A976E-0D03-43B1-9B4E-CBF821E3A630}" dt="2021-10-19T10:31:07.859" v="98" actId="21"/>
          <ac:picMkLst>
            <pc:docMk/>
            <pc:sldMk cId="3082285497" sldId="260"/>
            <ac:picMk id="4" creationId="{AD072990-BF6C-4B0A-8FAD-A2CCB533CAA5}"/>
          </ac:picMkLst>
        </pc:picChg>
      </pc:sldChg>
      <pc:sldChg chg="addSp delSp modSp new del mod setBg">
        <pc:chgData name="Gupta, Rimjhim" userId="31582a57-7b5d-4088-beff-0e27e3056456" providerId="ADAL" clId="{C40A976E-0D03-43B1-9B4E-CBF821E3A630}" dt="2021-10-19T11:41:42.993" v="483" actId="2696"/>
        <pc:sldMkLst>
          <pc:docMk/>
          <pc:sldMk cId="3887619670" sldId="261"/>
        </pc:sldMkLst>
        <pc:spChg chg="mod">
          <ac:chgData name="Gupta, Rimjhim" userId="31582a57-7b5d-4088-beff-0e27e3056456" providerId="ADAL" clId="{C40A976E-0D03-43B1-9B4E-CBF821E3A630}" dt="2021-10-19T11:40:31.487" v="475" actId="27636"/>
          <ac:spMkLst>
            <pc:docMk/>
            <pc:sldMk cId="3887619670" sldId="261"/>
            <ac:spMk id="2" creationId="{525575F9-9779-4307-81ED-E2B1371D36BA}"/>
          </ac:spMkLst>
        </pc:spChg>
        <pc:spChg chg="add mod ord">
          <ac:chgData name="Gupta, Rimjhim" userId="31582a57-7b5d-4088-beff-0e27e3056456" providerId="ADAL" clId="{C40A976E-0D03-43B1-9B4E-CBF821E3A630}" dt="2021-10-19T11:41:39.890" v="482" actId="21"/>
          <ac:spMkLst>
            <pc:docMk/>
            <pc:sldMk cId="3887619670" sldId="261"/>
            <ac:spMk id="5" creationId="{445C9772-A5A7-4971-B83F-59FA0739913F}"/>
          </ac:spMkLst>
        </pc:spChg>
        <pc:spChg chg="add del">
          <ac:chgData name="Gupta, Rimjhim" userId="31582a57-7b5d-4088-beff-0e27e3056456" providerId="ADAL" clId="{C40A976E-0D03-43B1-9B4E-CBF821E3A630}" dt="2021-10-19T11:39:57.689" v="449" actId="26606"/>
          <ac:spMkLst>
            <pc:docMk/>
            <pc:sldMk cId="3887619670" sldId="261"/>
            <ac:spMk id="9" creationId="{5DE7B202-C50B-4900-B66E-4405273CE0B9}"/>
          </ac:spMkLst>
        </pc:spChg>
        <pc:spChg chg="add del">
          <ac:chgData name="Gupta, Rimjhim" userId="31582a57-7b5d-4088-beff-0e27e3056456" providerId="ADAL" clId="{C40A976E-0D03-43B1-9B4E-CBF821E3A630}" dt="2021-10-19T11:39:57.689" v="449" actId="26606"/>
          <ac:spMkLst>
            <pc:docMk/>
            <pc:sldMk cId="3887619670" sldId="261"/>
            <ac:spMk id="10" creationId="{8F7C81A9-037D-4D51-AB3A-FC9786B32661}"/>
          </ac:spMkLst>
        </pc:spChg>
        <pc:spChg chg="add del">
          <ac:chgData name="Gupta, Rimjhim" userId="31582a57-7b5d-4088-beff-0e27e3056456" providerId="ADAL" clId="{C40A976E-0D03-43B1-9B4E-CBF821E3A630}" dt="2021-10-19T11:40:11.617" v="455" actId="26606"/>
          <ac:spMkLst>
            <pc:docMk/>
            <pc:sldMk cId="3887619670" sldId="261"/>
            <ac:spMk id="11" creationId="{8303E62F-257C-43A0-BEF7-E0DECD856D26}"/>
          </ac:spMkLst>
        </pc:spChg>
        <pc:spChg chg="add del">
          <ac:chgData name="Gupta, Rimjhim" userId="31582a57-7b5d-4088-beff-0e27e3056456" providerId="ADAL" clId="{C40A976E-0D03-43B1-9B4E-CBF821E3A630}" dt="2021-10-19T11:39:52.061" v="440" actId="26606"/>
          <ac:spMkLst>
            <pc:docMk/>
            <pc:sldMk cId="3887619670" sldId="261"/>
            <ac:spMk id="12" creationId="{B1007713-5891-46A9-BACA-FAD760FE2353}"/>
          </ac:spMkLst>
        </pc:spChg>
        <pc:spChg chg="add del">
          <ac:chgData name="Gupta, Rimjhim" userId="31582a57-7b5d-4088-beff-0e27e3056456" providerId="ADAL" clId="{C40A976E-0D03-43B1-9B4E-CBF821E3A630}" dt="2021-10-19T11:40:31.471" v="474" actId="26606"/>
          <ac:spMkLst>
            <pc:docMk/>
            <pc:sldMk cId="3887619670" sldId="261"/>
            <ac:spMk id="13" creationId="{4DE0D6BE-330A-422D-9BD9-1E18F73C6E1E}"/>
          </ac:spMkLst>
        </pc:spChg>
        <pc:spChg chg="add del">
          <ac:chgData name="Gupta, Rimjhim" userId="31582a57-7b5d-4088-beff-0e27e3056456" providerId="ADAL" clId="{C40A976E-0D03-43B1-9B4E-CBF821E3A630}" dt="2021-10-19T11:39:52.061" v="440" actId="26606"/>
          <ac:spMkLst>
            <pc:docMk/>
            <pc:sldMk cId="3887619670" sldId="261"/>
            <ac:spMk id="14" creationId="{74BB6AA7-7EAD-4D3B-9335-B6E8BD7E6891}"/>
          </ac:spMkLst>
        </pc:spChg>
        <pc:spChg chg="add del">
          <ac:chgData name="Gupta, Rimjhim" userId="31582a57-7b5d-4088-beff-0e27e3056456" providerId="ADAL" clId="{C40A976E-0D03-43B1-9B4E-CBF821E3A630}" dt="2021-10-19T11:40:28.508" v="470" actId="26606"/>
          <ac:spMkLst>
            <pc:docMk/>
            <pc:sldMk cId="3887619670" sldId="261"/>
            <ac:spMk id="15" creationId="{5DE7B202-C50B-4900-B66E-4405273CE0B9}"/>
          </ac:spMkLst>
        </pc:spChg>
        <pc:spChg chg="add del">
          <ac:chgData name="Gupta, Rimjhim" userId="31582a57-7b5d-4088-beff-0e27e3056456" providerId="ADAL" clId="{C40A976E-0D03-43B1-9B4E-CBF821E3A630}" dt="2021-10-19T11:40:28.508" v="470" actId="26606"/>
          <ac:spMkLst>
            <pc:docMk/>
            <pc:sldMk cId="3887619670" sldId="261"/>
            <ac:spMk id="20" creationId="{8F7C81A9-037D-4D51-AB3A-FC9786B32661}"/>
          </ac:spMkLst>
        </pc:spChg>
        <pc:picChg chg="add del mod">
          <ac:chgData name="Gupta, Rimjhim" userId="31582a57-7b5d-4088-beff-0e27e3056456" providerId="ADAL" clId="{C40A976E-0D03-43B1-9B4E-CBF821E3A630}" dt="2021-10-19T11:38:41.612" v="422" actId="21"/>
          <ac:picMkLst>
            <pc:docMk/>
            <pc:sldMk cId="3887619670" sldId="261"/>
            <ac:picMk id="3" creationId="{5116DBD5-06AF-42F2-B328-15E660327E94}"/>
          </ac:picMkLst>
        </pc:picChg>
        <pc:picChg chg="add del mod ord">
          <ac:chgData name="Gupta, Rimjhim" userId="31582a57-7b5d-4088-beff-0e27e3056456" providerId="ADAL" clId="{C40A976E-0D03-43B1-9B4E-CBF821E3A630}" dt="2021-10-19T11:41:32.397" v="480" actId="21"/>
          <ac:picMkLst>
            <pc:docMk/>
            <pc:sldMk cId="3887619670" sldId="261"/>
            <ac:picMk id="7" creationId="{543F7283-B803-4081-8E0C-4E7D419943DB}"/>
          </ac:picMkLst>
        </pc:picChg>
        <pc:cxnChg chg="add del">
          <ac:chgData name="Gupta, Rimjhim" userId="31582a57-7b5d-4088-beff-0e27e3056456" providerId="ADAL" clId="{C40A976E-0D03-43B1-9B4E-CBF821E3A630}" dt="2021-10-19T11:40:22.581" v="464" actId="26606"/>
          <ac:cxnSpMkLst>
            <pc:docMk/>
            <pc:sldMk cId="3887619670" sldId="261"/>
            <ac:cxnSpMk id="18" creationId="{A4F35239-EB86-4ACB-91DE-4989620C2C1A}"/>
          </ac:cxnSpMkLst>
        </pc:cxnChg>
        <pc:cxnChg chg="add del">
          <ac:chgData name="Gupta, Rimjhim" userId="31582a57-7b5d-4088-beff-0e27e3056456" providerId="ADAL" clId="{C40A976E-0D03-43B1-9B4E-CBF821E3A630}" dt="2021-10-19T11:40:31.466" v="473" actId="26606"/>
          <ac:cxnSpMkLst>
            <pc:docMk/>
            <pc:sldMk cId="3887619670" sldId="261"/>
            <ac:cxnSpMk id="22" creationId="{A4F35239-EB86-4ACB-91DE-4989620C2C1A}"/>
          </ac:cxnSpMkLst>
        </pc:cxnChg>
      </pc:sldChg>
      <pc:sldChg chg="modSp new del mod ord">
        <pc:chgData name="Gupta, Rimjhim" userId="31582a57-7b5d-4088-beff-0e27e3056456" providerId="ADAL" clId="{C40A976E-0D03-43B1-9B4E-CBF821E3A630}" dt="2021-10-19T11:38:18.239" v="420" actId="2696"/>
        <pc:sldMkLst>
          <pc:docMk/>
          <pc:sldMk cId="2287116322" sldId="262"/>
        </pc:sldMkLst>
        <pc:spChg chg="mod">
          <ac:chgData name="Gupta, Rimjhim" userId="31582a57-7b5d-4088-beff-0e27e3056456" providerId="ADAL" clId="{C40A976E-0D03-43B1-9B4E-CBF821E3A630}" dt="2021-10-19T11:38:13.002" v="419" actId="2711"/>
          <ac:spMkLst>
            <pc:docMk/>
            <pc:sldMk cId="2287116322" sldId="262"/>
            <ac:spMk id="2" creationId="{B527C80E-CE22-4FF9-ABF1-54D8AC5C056A}"/>
          </ac:spMkLst>
        </pc:spChg>
      </pc:sldChg>
      <pc:sldChg chg="addSp delSp modSp new mod ord modTransition setBg setClrOvrMap">
        <pc:chgData name="Gupta, Rimjhim" userId="31582a57-7b5d-4088-beff-0e27e3056456" providerId="ADAL" clId="{C40A976E-0D03-43B1-9B4E-CBF821E3A630}" dt="2021-10-19T12:10:04.523" v="1081"/>
        <pc:sldMkLst>
          <pc:docMk/>
          <pc:sldMk cId="2065126183" sldId="263"/>
        </pc:sldMkLst>
        <pc:spChg chg="add mod ord">
          <ac:chgData name="Gupta, Rimjhim" userId="31582a57-7b5d-4088-beff-0e27e3056456" providerId="ADAL" clId="{C40A976E-0D03-43B1-9B4E-CBF821E3A630}" dt="2021-10-19T12:04:30.192" v="1010" actId="27636"/>
          <ac:spMkLst>
            <pc:docMk/>
            <pc:sldMk cId="2065126183" sldId="263"/>
            <ac:spMk id="3" creationId="{4ABDB218-EFB3-415D-8D35-85026BFEDD23}"/>
          </ac:spMkLst>
        </pc:spChg>
        <pc:spChg chg="add del">
          <ac:chgData name="Gupta, Rimjhim" userId="31582a57-7b5d-4088-beff-0e27e3056456" providerId="ADAL" clId="{C40A976E-0D03-43B1-9B4E-CBF821E3A630}" dt="2021-10-19T11:23:25.614" v="284" actId="26606"/>
          <ac:spMkLst>
            <pc:docMk/>
            <pc:sldMk cId="2065126183" sldId="263"/>
            <ac:spMk id="10" creationId="{09A5E449-B95D-46A6-9234-5477BCBAD6CE}"/>
          </ac:spMkLst>
        </pc:spChg>
        <pc:spChg chg="add del">
          <ac:chgData name="Gupta, Rimjhim" userId="31582a57-7b5d-4088-beff-0e27e3056456" providerId="ADAL" clId="{C40A976E-0D03-43B1-9B4E-CBF821E3A630}" dt="2021-10-19T11:23:25.614" v="284" actId="26606"/>
          <ac:spMkLst>
            <pc:docMk/>
            <pc:sldMk cId="2065126183" sldId="263"/>
            <ac:spMk id="12" creationId="{57B113FE-00ED-4DFD-B853-285DBAE33FCF}"/>
          </ac:spMkLst>
        </pc:spChg>
        <pc:spChg chg="add del">
          <ac:chgData name="Gupta, Rimjhim" userId="31582a57-7b5d-4088-beff-0e27e3056456" providerId="ADAL" clId="{C40A976E-0D03-43B1-9B4E-CBF821E3A630}" dt="2021-10-19T11:23:25.614" v="284" actId="26606"/>
          <ac:spMkLst>
            <pc:docMk/>
            <pc:sldMk cId="2065126183" sldId="263"/>
            <ac:spMk id="14" creationId="{08CC676F-74F1-441D-9B51-42C5B87F182C}"/>
          </ac:spMkLst>
        </pc:spChg>
        <pc:spChg chg="add del">
          <ac:chgData name="Gupta, Rimjhim" userId="31582a57-7b5d-4088-beff-0e27e3056456" providerId="ADAL" clId="{C40A976E-0D03-43B1-9B4E-CBF821E3A630}" dt="2021-10-19T11:28:04.034" v="297" actId="26606"/>
          <ac:spMkLst>
            <pc:docMk/>
            <pc:sldMk cId="2065126183" sldId="263"/>
            <ac:spMk id="16" creationId="{B1007713-5891-46A9-BACA-FAD760FE2353}"/>
          </ac:spMkLst>
        </pc:spChg>
        <pc:spChg chg="add del">
          <ac:chgData name="Gupta, Rimjhim" userId="31582a57-7b5d-4088-beff-0e27e3056456" providerId="ADAL" clId="{C40A976E-0D03-43B1-9B4E-CBF821E3A630}" dt="2021-10-19T11:28:04.034" v="297" actId="26606"/>
          <ac:spMkLst>
            <pc:docMk/>
            <pc:sldMk cId="2065126183" sldId="263"/>
            <ac:spMk id="17" creationId="{74BB6AA7-7EAD-4D3B-9335-B6E8BD7E6891}"/>
          </ac:spMkLst>
        </pc:spChg>
        <pc:spChg chg="add">
          <ac:chgData name="Gupta, Rimjhim" userId="31582a57-7b5d-4088-beff-0e27e3056456" providerId="ADAL" clId="{C40A976E-0D03-43B1-9B4E-CBF821E3A630}" dt="2021-10-19T11:28:04.034" v="297" actId="26606"/>
          <ac:spMkLst>
            <pc:docMk/>
            <pc:sldMk cId="2065126183" sldId="263"/>
            <ac:spMk id="19" creationId="{09A5E449-B95D-46A6-9234-5477BCBAD6CE}"/>
          </ac:spMkLst>
        </pc:spChg>
        <pc:spChg chg="add">
          <ac:chgData name="Gupta, Rimjhim" userId="31582a57-7b5d-4088-beff-0e27e3056456" providerId="ADAL" clId="{C40A976E-0D03-43B1-9B4E-CBF821E3A630}" dt="2021-10-19T11:28:04.034" v="297" actId="26606"/>
          <ac:spMkLst>
            <pc:docMk/>
            <pc:sldMk cId="2065126183" sldId="263"/>
            <ac:spMk id="20" creationId="{57B113FE-00ED-4DFD-B853-285DBAE33FCF}"/>
          </ac:spMkLst>
        </pc:spChg>
        <pc:spChg chg="add">
          <ac:chgData name="Gupta, Rimjhim" userId="31582a57-7b5d-4088-beff-0e27e3056456" providerId="ADAL" clId="{C40A976E-0D03-43B1-9B4E-CBF821E3A630}" dt="2021-10-19T11:28:04.034" v="297" actId="26606"/>
          <ac:spMkLst>
            <pc:docMk/>
            <pc:sldMk cId="2065126183" sldId="263"/>
            <ac:spMk id="21" creationId="{08CC676F-74F1-441D-9B51-42C5B87F182C}"/>
          </ac:spMkLst>
        </pc:spChg>
        <pc:spChg chg="add del">
          <ac:chgData name="Gupta, Rimjhim" userId="31582a57-7b5d-4088-beff-0e27e3056456" providerId="ADAL" clId="{C40A976E-0D03-43B1-9B4E-CBF821E3A630}" dt="2021-10-19T11:28:02.817" v="294" actId="26606"/>
          <ac:spMkLst>
            <pc:docMk/>
            <pc:sldMk cId="2065126183" sldId="263"/>
            <ac:spMk id="22" creationId="{09A5E449-B95D-46A6-9234-5477BCBAD6CE}"/>
          </ac:spMkLst>
        </pc:spChg>
        <pc:spChg chg="add del">
          <ac:chgData name="Gupta, Rimjhim" userId="31582a57-7b5d-4088-beff-0e27e3056456" providerId="ADAL" clId="{C40A976E-0D03-43B1-9B4E-CBF821E3A630}" dt="2021-10-19T11:28:02.817" v="294" actId="26606"/>
          <ac:spMkLst>
            <pc:docMk/>
            <pc:sldMk cId="2065126183" sldId="263"/>
            <ac:spMk id="24" creationId="{57B113FE-00ED-4DFD-B853-285DBAE33FCF}"/>
          </ac:spMkLst>
        </pc:spChg>
        <pc:spChg chg="add del">
          <ac:chgData name="Gupta, Rimjhim" userId="31582a57-7b5d-4088-beff-0e27e3056456" providerId="ADAL" clId="{C40A976E-0D03-43B1-9B4E-CBF821E3A630}" dt="2021-10-19T11:28:02.817" v="294" actId="26606"/>
          <ac:spMkLst>
            <pc:docMk/>
            <pc:sldMk cId="2065126183" sldId="263"/>
            <ac:spMk id="26" creationId="{08CC676F-74F1-441D-9B51-42C5B87F182C}"/>
          </ac:spMkLst>
        </pc:spChg>
        <pc:picChg chg="add mod">
          <ac:chgData name="Gupta, Rimjhim" userId="31582a57-7b5d-4088-beff-0e27e3056456" providerId="ADAL" clId="{C40A976E-0D03-43B1-9B4E-CBF821E3A630}" dt="2021-10-19T11:28:04.034" v="297" actId="26606"/>
          <ac:picMkLst>
            <pc:docMk/>
            <pc:sldMk cId="2065126183" sldId="263"/>
            <ac:picMk id="5" creationId="{1025BB2B-F4AA-4427-BEAF-09BF36298F19}"/>
          </ac:picMkLst>
        </pc:picChg>
        <pc:picChg chg="add del mod">
          <ac:chgData name="Gupta, Rimjhim" userId="31582a57-7b5d-4088-beff-0e27e3056456" providerId="ADAL" clId="{C40A976E-0D03-43B1-9B4E-CBF821E3A630}" dt="2021-10-19T11:39:01.539" v="429" actId="478"/>
          <ac:picMkLst>
            <pc:docMk/>
            <pc:sldMk cId="2065126183" sldId="263"/>
            <ac:picMk id="18" creationId="{650539D5-0E6D-43D5-8468-CA37EF50EE1E}"/>
          </ac:picMkLst>
        </pc:picChg>
      </pc:sldChg>
      <pc:sldChg chg="addSp delSp modSp new del mod">
        <pc:chgData name="Gupta, Rimjhim" userId="31582a57-7b5d-4088-beff-0e27e3056456" providerId="ADAL" clId="{C40A976E-0D03-43B1-9B4E-CBF821E3A630}" dt="2021-10-19T11:46:49.248" v="556" actId="2696"/>
        <pc:sldMkLst>
          <pc:docMk/>
          <pc:sldMk cId="655948103" sldId="264"/>
        </pc:sldMkLst>
        <pc:spChg chg="mod">
          <ac:chgData name="Gupta, Rimjhim" userId="31582a57-7b5d-4088-beff-0e27e3056456" providerId="ADAL" clId="{C40A976E-0D03-43B1-9B4E-CBF821E3A630}" dt="2021-10-19T11:44:00.035" v="525" actId="14100"/>
          <ac:spMkLst>
            <pc:docMk/>
            <pc:sldMk cId="655948103" sldId="264"/>
            <ac:spMk id="2" creationId="{5C0C8BB6-E706-4455-9E8F-85202CD1FA97}"/>
          </ac:spMkLst>
        </pc:spChg>
        <pc:spChg chg="mod">
          <ac:chgData name="Gupta, Rimjhim" userId="31582a57-7b5d-4088-beff-0e27e3056456" providerId="ADAL" clId="{C40A976E-0D03-43B1-9B4E-CBF821E3A630}" dt="2021-10-19T11:46:19.311" v="548" actId="21"/>
          <ac:spMkLst>
            <pc:docMk/>
            <pc:sldMk cId="655948103" sldId="264"/>
            <ac:spMk id="3" creationId="{B690BD8B-6E87-4684-8BCA-735F21D23158}"/>
          </ac:spMkLst>
        </pc:spChg>
        <pc:spChg chg="del">
          <ac:chgData name="Gupta, Rimjhim" userId="31582a57-7b5d-4088-beff-0e27e3056456" providerId="ADAL" clId="{C40A976E-0D03-43B1-9B4E-CBF821E3A630}" dt="2021-10-19T11:41:35.553" v="481"/>
          <ac:spMkLst>
            <pc:docMk/>
            <pc:sldMk cId="655948103" sldId="264"/>
            <ac:spMk id="4" creationId="{C9AFEE44-BCF5-42BD-B72C-DE321595D468}"/>
          </ac:spMkLst>
        </pc:spChg>
        <pc:spChg chg="mod">
          <ac:chgData name="Gupta, Rimjhim" userId="31582a57-7b5d-4088-beff-0e27e3056456" providerId="ADAL" clId="{C40A976E-0D03-43B1-9B4E-CBF821E3A630}" dt="2021-10-19T11:43:53.877" v="524" actId="1076"/>
          <ac:spMkLst>
            <pc:docMk/>
            <pc:sldMk cId="655948103" sldId="264"/>
            <ac:spMk id="5" creationId="{63B27BB6-63D9-410C-9BCA-B283C7D253B4}"/>
          </ac:spMkLst>
        </pc:spChg>
        <pc:spChg chg="del">
          <ac:chgData name="Gupta, Rimjhim" userId="31582a57-7b5d-4088-beff-0e27e3056456" providerId="ADAL" clId="{C40A976E-0D03-43B1-9B4E-CBF821E3A630}" dt="2021-10-19T11:41:27.823" v="479" actId="22"/>
          <ac:spMkLst>
            <pc:docMk/>
            <pc:sldMk cId="655948103" sldId="264"/>
            <ac:spMk id="6" creationId="{2A23D08C-7F12-41CF-BEE0-9088EA38257A}"/>
          </ac:spMkLst>
        </pc:spChg>
        <pc:spChg chg="add mod">
          <ac:chgData name="Gupta, Rimjhim" userId="31582a57-7b5d-4088-beff-0e27e3056456" providerId="ADAL" clId="{C40A976E-0D03-43B1-9B4E-CBF821E3A630}" dt="2021-10-19T11:46:32.770" v="552" actId="21"/>
          <ac:spMkLst>
            <pc:docMk/>
            <pc:sldMk cId="655948103" sldId="264"/>
            <ac:spMk id="11" creationId="{1EA04FCD-53CB-4A98-88B2-60DFE6403B8D}"/>
          </ac:spMkLst>
        </pc:spChg>
        <pc:spChg chg="add mod">
          <ac:chgData name="Gupta, Rimjhim" userId="31582a57-7b5d-4088-beff-0e27e3056456" providerId="ADAL" clId="{C40A976E-0D03-43B1-9B4E-CBF821E3A630}" dt="2021-10-19T11:46:40.281" v="554" actId="21"/>
          <ac:spMkLst>
            <pc:docMk/>
            <pc:sldMk cId="655948103" sldId="264"/>
            <ac:spMk id="13" creationId="{427AD255-6BED-4AEF-B039-3D9A92445806}"/>
          </ac:spMkLst>
        </pc:spChg>
        <pc:picChg chg="add del mod ord">
          <ac:chgData name="Gupta, Rimjhim" userId="31582a57-7b5d-4088-beff-0e27e3056456" providerId="ADAL" clId="{C40A976E-0D03-43B1-9B4E-CBF821E3A630}" dt="2021-10-19T11:46:40.281" v="554" actId="21"/>
          <ac:picMkLst>
            <pc:docMk/>
            <pc:sldMk cId="655948103" sldId="264"/>
            <ac:picMk id="8" creationId="{B3B265A3-3C8E-4372-9A9E-66B7264D428E}"/>
          </ac:picMkLst>
        </pc:picChg>
        <pc:picChg chg="add del mod">
          <ac:chgData name="Gupta, Rimjhim" userId="31582a57-7b5d-4088-beff-0e27e3056456" providerId="ADAL" clId="{C40A976E-0D03-43B1-9B4E-CBF821E3A630}" dt="2021-10-19T11:46:32.770" v="552" actId="21"/>
          <ac:picMkLst>
            <pc:docMk/>
            <pc:sldMk cId="655948103" sldId="264"/>
            <ac:picMk id="9" creationId="{8E5653C9-703C-445A-A6E2-1992A12450C7}"/>
          </ac:picMkLst>
        </pc:picChg>
      </pc:sldChg>
      <pc:sldChg chg="modSp new del mod">
        <pc:chgData name="Gupta, Rimjhim" userId="31582a57-7b5d-4088-beff-0e27e3056456" providerId="ADAL" clId="{C40A976E-0D03-43B1-9B4E-CBF821E3A630}" dt="2021-10-19T11:48:21.562" v="598" actId="2696"/>
        <pc:sldMkLst>
          <pc:docMk/>
          <pc:sldMk cId="2073395639" sldId="265"/>
        </pc:sldMkLst>
        <pc:spChg chg="mod">
          <ac:chgData name="Gupta, Rimjhim" userId="31582a57-7b5d-4088-beff-0e27e3056456" providerId="ADAL" clId="{C40A976E-0D03-43B1-9B4E-CBF821E3A630}" dt="2021-10-19T11:48:12.893" v="593" actId="21"/>
          <ac:spMkLst>
            <pc:docMk/>
            <pc:sldMk cId="2073395639" sldId="265"/>
            <ac:spMk id="3" creationId="{D029D0BF-A50C-44CD-94D1-482BF1895568}"/>
          </ac:spMkLst>
        </pc:spChg>
      </pc:sldChg>
      <pc:sldChg chg="modSp new del mod">
        <pc:chgData name="Gupta, Rimjhim" userId="31582a57-7b5d-4088-beff-0e27e3056456" providerId="ADAL" clId="{C40A976E-0D03-43B1-9B4E-CBF821E3A630}" dt="2021-10-19T11:45:17.853" v="542" actId="2696"/>
        <pc:sldMkLst>
          <pc:docMk/>
          <pc:sldMk cId="3666689467" sldId="265"/>
        </pc:sldMkLst>
        <pc:spChg chg="mod">
          <ac:chgData name="Gupta, Rimjhim" userId="31582a57-7b5d-4088-beff-0e27e3056456" providerId="ADAL" clId="{C40A976E-0D03-43B1-9B4E-CBF821E3A630}" dt="2021-10-19T11:42:47.637" v="513"/>
          <ac:spMkLst>
            <pc:docMk/>
            <pc:sldMk cId="3666689467" sldId="265"/>
            <ac:spMk id="2" creationId="{36A3CD84-2EE7-4BA9-91A6-312C157E71E8}"/>
          </ac:spMkLst>
        </pc:spChg>
      </pc:sldChg>
      <pc:sldChg chg="addSp modSp new mod ord modTransition">
        <pc:chgData name="Gupta, Rimjhim" userId="31582a57-7b5d-4088-beff-0e27e3056456" providerId="ADAL" clId="{C40A976E-0D03-43B1-9B4E-CBF821E3A630}" dt="2021-10-19T12:10:15.782" v="1082"/>
        <pc:sldMkLst>
          <pc:docMk/>
          <pc:sldMk cId="890331939" sldId="266"/>
        </pc:sldMkLst>
        <pc:spChg chg="add mod">
          <ac:chgData name="Gupta, Rimjhim" userId="31582a57-7b5d-4088-beff-0e27e3056456" providerId="ADAL" clId="{C40A976E-0D03-43B1-9B4E-CBF821E3A630}" dt="2021-10-19T12:05:01.746" v="1014" actId="20577"/>
          <ac:spMkLst>
            <pc:docMk/>
            <pc:sldMk cId="890331939" sldId="266"/>
            <ac:spMk id="3" creationId="{85D3A934-B4FB-4405-BFBA-CF1144C46BB5}"/>
          </ac:spMkLst>
        </pc:spChg>
        <pc:picChg chg="add mod">
          <ac:chgData name="Gupta, Rimjhim" userId="31582a57-7b5d-4088-beff-0e27e3056456" providerId="ADAL" clId="{C40A976E-0D03-43B1-9B4E-CBF821E3A630}" dt="2021-10-19T12:05:15.009" v="1015" actId="14100"/>
          <ac:picMkLst>
            <pc:docMk/>
            <pc:sldMk cId="890331939" sldId="266"/>
            <ac:picMk id="4" creationId="{A5C3596E-48C1-402A-A969-D6F1EA52CE6C}"/>
          </ac:picMkLst>
        </pc:picChg>
        <pc:picChg chg="add mod">
          <ac:chgData name="Gupta, Rimjhim" userId="31582a57-7b5d-4088-beff-0e27e3056456" providerId="ADAL" clId="{C40A976E-0D03-43B1-9B4E-CBF821E3A630}" dt="2021-10-19T12:05:23.258" v="1017" actId="1076"/>
          <ac:picMkLst>
            <pc:docMk/>
            <pc:sldMk cId="890331939" sldId="266"/>
            <ac:picMk id="5" creationId="{1EDC4CE3-6EA2-4CD5-AD20-66E38678BD91}"/>
          </ac:picMkLst>
        </pc:picChg>
      </pc:sldChg>
      <pc:sldChg chg="addSp modSp new del mod ord">
        <pc:chgData name="Gupta, Rimjhim" userId="31582a57-7b5d-4088-beff-0e27e3056456" providerId="ADAL" clId="{C40A976E-0D03-43B1-9B4E-CBF821E3A630}" dt="2021-10-19T11:49:57.659" v="642" actId="2696"/>
        <pc:sldMkLst>
          <pc:docMk/>
          <pc:sldMk cId="1285188180" sldId="267"/>
        </pc:sldMkLst>
        <pc:spChg chg="add mod">
          <ac:chgData name="Gupta, Rimjhim" userId="31582a57-7b5d-4088-beff-0e27e3056456" providerId="ADAL" clId="{C40A976E-0D03-43B1-9B4E-CBF821E3A630}" dt="2021-10-19T11:49:55.346" v="641" actId="21"/>
          <ac:spMkLst>
            <pc:docMk/>
            <pc:sldMk cId="1285188180" sldId="267"/>
            <ac:spMk id="3" creationId="{AC2EC7CC-F2E3-4BF0-A890-AF3C6B973408}"/>
          </ac:spMkLst>
        </pc:spChg>
      </pc:sldChg>
      <pc:sldChg chg="addSp delSp modSp new mod modTransition setBg addAnim">
        <pc:chgData name="Gupta, Rimjhim" userId="31582a57-7b5d-4088-beff-0e27e3056456" providerId="ADAL" clId="{C40A976E-0D03-43B1-9B4E-CBF821E3A630}" dt="2021-10-19T12:10:51.556" v="1086"/>
        <pc:sldMkLst>
          <pc:docMk/>
          <pc:sldMk cId="1701378293" sldId="268"/>
        </pc:sldMkLst>
        <pc:spChg chg="mod">
          <ac:chgData name="Gupta, Rimjhim" userId="31582a57-7b5d-4088-beff-0e27e3056456" providerId="ADAL" clId="{C40A976E-0D03-43B1-9B4E-CBF821E3A630}" dt="2021-10-19T11:48:57.955" v="613" actId="26606"/>
          <ac:spMkLst>
            <pc:docMk/>
            <pc:sldMk cId="1701378293" sldId="268"/>
            <ac:spMk id="2" creationId="{B70F9CA6-2E01-4AE6-8DF3-FDA6EAC7934D}"/>
          </ac:spMkLst>
        </pc:spChg>
        <pc:spChg chg="add del">
          <ac:chgData name="Gupta, Rimjhim" userId="31582a57-7b5d-4088-beff-0e27e3056456" providerId="ADAL" clId="{C40A976E-0D03-43B1-9B4E-CBF821E3A630}" dt="2021-10-19T11:48:42.904" v="610" actId="26606"/>
          <ac:spMkLst>
            <pc:docMk/>
            <pc:sldMk cId="1701378293" sldId="268"/>
            <ac:spMk id="7" creationId="{46DBB1A9-22FF-46E7-97B9-AE54774753DD}"/>
          </ac:spMkLst>
        </pc:spChg>
        <pc:spChg chg="add del">
          <ac:chgData name="Gupta, Rimjhim" userId="31582a57-7b5d-4088-beff-0e27e3056456" providerId="ADAL" clId="{C40A976E-0D03-43B1-9B4E-CBF821E3A630}" dt="2021-10-19T11:48:57.910" v="612" actId="26606"/>
          <ac:spMkLst>
            <pc:docMk/>
            <pc:sldMk cId="1701378293" sldId="268"/>
            <ac:spMk id="11" creationId="{B6EFD219-8BCD-4714-AFB2-AA1C6CAA6550}"/>
          </ac:spMkLst>
        </pc:spChg>
        <pc:spChg chg="add del">
          <ac:chgData name="Gupta, Rimjhim" userId="31582a57-7b5d-4088-beff-0e27e3056456" providerId="ADAL" clId="{C40A976E-0D03-43B1-9B4E-CBF821E3A630}" dt="2021-10-19T11:48:57.910" v="612" actId="26606"/>
          <ac:spMkLst>
            <pc:docMk/>
            <pc:sldMk cId="1701378293" sldId="268"/>
            <ac:spMk id="12" creationId="{06F0BB8C-8C08-44AD-9EBB-B43BE66A5B36}"/>
          </ac:spMkLst>
        </pc:spChg>
        <pc:spChg chg="add">
          <ac:chgData name="Gupta, Rimjhim" userId="31582a57-7b5d-4088-beff-0e27e3056456" providerId="ADAL" clId="{C40A976E-0D03-43B1-9B4E-CBF821E3A630}" dt="2021-10-19T11:48:57.955" v="613" actId="26606"/>
          <ac:spMkLst>
            <pc:docMk/>
            <pc:sldMk cId="1701378293" sldId="268"/>
            <ac:spMk id="14" creationId="{70068059-9097-4F05-BA38-CDD7DBF77372}"/>
          </ac:spMkLst>
        </pc:spChg>
        <pc:spChg chg="add">
          <ac:chgData name="Gupta, Rimjhim" userId="31582a57-7b5d-4088-beff-0e27e3056456" providerId="ADAL" clId="{C40A976E-0D03-43B1-9B4E-CBF821E3A630}" dt="2021-10-19T11:48:57.955" v="613" actId="26606"/>
          <ac:spMkLst>
            <pc:docMk/>
            <pc:sldMk cId="1701378293" sldId="268"/>
            <ac:spMk id="15" creationId="{E164A015-EDB3-4688-8B77-9255305411E1}"/>
          </ac:spMkLst>
        </pc:spChg>
        <pc:cxnChg chg="add del">
          <ac:chgData name="Gupta, Rimjhim" userId="31582a57-7b5d-4088-beff-0e27e3056456" providerId="ADAL" clId="{C40A976E-0D03-43B1-9B4E-CBF821E3A630}" dt="2021-10-19T11:48:42.904" v="610" actId="26606"/>
          <ac:cxnSpMkLst>
            <pc:docMk/>
            <pc:sldMk cId="1701378293" sldId="268"/>
            <ac:cxnSpMk id="9" creationId="{3A1AAD47-56AD-4EE6-A88C-981D060DC2D6}"/>
          </ac:cxnSpMkLst>
        </pc:cxnChg>
      </pc:sldChg>
      <pc:sldChg chg="modSp new mod modTransition">
        <pc:chgData name="Gupta, Rimjhim" userId="31582a57-7b5d-4088-beff-0e27e3056456" providerId="ADAL" clId="{C40A976E-0D03-43B1-9B4E-CBF821E3A630}" dt="2021-10-19T12:09:46.196" v="1079"/>
        <pc:sldMkLst>
          <pc:docMk/>
          <pc:sldMk cId="4272575627" sldId="269"/>
        </pc:sldMkLst>
        <pc:spChg chg="mod">
          <ac:chgData name="Gupta, Rimjhim" userId="31582a57-7b5d-4088-beff-0e27e3056456" providerId="ADAL" clId="{C40A976E-0D03-43B1-9B4E-CBF821E3A630}" dt="2021-10-19T12:05:34.354" v="1018" actId="403"/>
          <ac:spMkLst>
            <pc:docMk/>
            <pc:sldMk cId="4272575627" sldId="269"/>
            <ac:spMk id="2" creationId="{AFADDB24-AEFA-4B06-AF1E-D0604373A81D}"/>
          </ac:spMkLst>
        </pc:spChg>
        <pc:spChg chg="mod">
          <ac:chgData name="Gupta, Rimjhim" userId="31582a57-7b5d-4088-beff-0e27e3056456" providerId="ADAL" clId="{C40A976E-0D03-43B1-9B4E-CBF821E3A630}" dt="2021-10-19T12:07:46.971" v="1073" actId="20577"/>
          <ac:spMkLst>
            <pc:docMk/>
            <pc:sldMk cId="4272575627" sldId="269"/>
            <ac:spMk id="3" creationId="{B4448938-518C-4AB8-9ABA-024B998B66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30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05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5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9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88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Hanging light bulbs in a dark room with one lightbulb lit">
            <a:extLst>
              <a:ext uri="{FF2B5EF4-FFF2-40B4-BE49-F238E27FC236}">
                <a16:creationId xmlns:a16="http://schemas.microsoft.com/office/drawing/2014/main" id="{3659FF53-EF90-48FC-ABC0-01BA03832F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997" b="2026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256A7F27-5B86-4914-90A3-E04479F8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32A30EC-2C72-4D1B-9B53-76A0601A1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BC30-3D4A-4BA5-A020-304D8747C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54268"/>
            <a:ext cx="8354862" cy="1374732"/>
          </a:xfrm>
        </p:spPr>
        <p:txBody>
          <a:bodyPr>
            <a:no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CAPSTONE PROJECT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(LOAN DATA)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305F9-5C3C-4832-B22E-977643787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8"/>
            <a:ext cx="8354863" cy="9651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Algerian" panose="04020705040A02060702" pitchFamily="82" charset="0"/>
              </a:rPr>
              <a:t>CHECKPOINT 1 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Algerian" panose="04020705040A02060702" pitchFamily="82" charset="0"/>
              </a:rPr>
              <a:t>BY BATCH I GROUP 5</a:t>
            </a:r>
          </a:p>
        </p:txBody>
      </p:sp>
    </p:spTree>
    <p:extLst>
      <p:ext uri="{BB962C8B-B14F-4D97-AF65-F5344CB8AC3E}">
        <p14:creationId xmlns:p14="http://schemas.microsoft.com/office/powerpoint/2010/main" val="25702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279C-1576-4447-9140-6EC8A168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10966"/>
            <a:ext cx="9001462" cy="1900719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latin typeface="Bradley Hand ITC" panose="03070402050302030203" pitchFamily="66" charset="0"/>
              </a:rPr>
              <a:t>GROUP MEMBERS AND THEIR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2A771-299F-442A-8D41-D5480AA28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229492"/>
            <a:ext cx="9001462" cy="3028308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>
                <a:latin typeface="+mj-lt"/>
              </a:rPr>
              <a:t>1. Shubhaditya Dutta</a:t>
            </a:r>
          </a:p>
          <a:p>
            <a:pPr algn="just"/>
            <a:r>
              <a:rPr lang="en-US" dirty="0">
                <a:latin typeface="+mj-lt"/>
              </a:rPr>
              <a:t>2. Narayani Patil</a:t>
            </a:r>
          </a:p>
          <a:p>
            <a:pPr algn="just"/>
            <a:r>
              <a:rPr lang="en-US" dirty="0">
                <a:latin typeface="+mj-lt"/>
              </a:rPr>
              <a:t>3. Chinmay Raut</a:t>
            </a:r>
          </a:p>
          <a:p>
            <a:pPr algn="just"/>
            <a:r>
              <a:rPr lang="en-US" dirty="0">
                <a:latin typeface="+mj-lt"/>
              </a:rPr>
              <a:t>4. Jayanth Marisetty</a:t>
            </a:r>
          </a:p>
          <a:p>
            <a:pPr algn="just"/>
            <a:r>
              <a:rPr lang="en-US" dirty="0">
                <a:latin typeface="+mj-lt"/>
              </a:rPr>
              <a:t>5. Rimjhim Gupta</a:t>
            </a:r>
          </a:p>
        </p:txBody>
      </p:sp>
    </p:spTree>
    <p:extLst>
      <p:ext uri="{BB962C8B-B14F-4D97-AF65-F5344CB8AC3E}">
        <p14:creationId xmlns:p14="http://schemas.microsoft.com/office/powerpoint/2010/main" val="57353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30A3-C60D-4A9F-9D90-BA0F1D23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64217"/>
            <a:ext cx="9001462" cy="2113908"/>
          </a:xfrm>
        </p:spPr>
        <p:txBody>
          <a:bodyPr>
            <a:normAutofit/>
          </a:bodyPr>
          <a:lstStyle/>
          <a:p>
            <a:r>
              <a:rPr lang="en-US" dirty="0">
                <a:latin typeface="Bradley Hand ITC" panose="03070402050302030203" pitchFamily="66" charset="0"/>
                <a:cs typeface="Adobe Devanagari" panose="02040503050201020203" pitchFamily="18" charset="0"/>
              </a:rPr>
              <a:t>Task 1.1-</a:t>
            </a:r>
            <a:br>
              <a:rPr lang="en-US" dirty="0">
                <a:latin typeface="Bradley Hand ITC" panose="03070402050302030203" pitchFamily="66" charset="0"/>
                <a:cs typeface="Adobe Devanagari" panose="02040503050201020203" pitchFamily="18" charset="0"/>
              </a:rPr>
            </a:br>
            <a:r>
              <a:rPr lang="en-US" dirty="0">
                <a:latin typeface="Bradley Hand ITC" panose="03070402050302030203" pitchFamily="66" charset="0"/>
                <a:cs typeface="Adobe Devanagari" panose="02040503050201020203" pitchFamily="18" charset="0"/>
              </a:rPr>
              <a:t>Data Manipulation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03AE-278E-452C-8BB9-212E53485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834" y="2778125"/>
            <a:ext cx="9400853" cy="3787062"/>
          </a:xfrm>
        </p:spPr>
        <p:txBody>
          <a:bodyPr>
            <a:normAutofit fontScale="55000" lnSpcReduction="20000"/>
          </a:bodyPr>
          <a:lstStyle/>
          <a:p>
            <a:pPr marR="0"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IN" sz="2900" dirty="0"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0"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Problem Statement-</a:t>
            </a:r>
          </a:p>
          <a:p>
            <a:pPr marR="0"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IN" sz="2900" dirty="0"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Analysis of percentage of default and check whether it is imbalanced data?</a:t>
            </a:r>
            <a:endParaRPr lang="en-US" sz="2900" dirty="0">
              <a:effectLst/>
              <a:latin typeface="+mj-lt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Replace missing values with appropriate techniques.</a:t>
            </a:r>
            <a:endParaRPr lang="en-US" sz="2900" dirty="0">
              <a:effectLst/>
              <a:latin typeface="+mj-lt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Use the right treatment for outliers in the data.</a:t>
            </a:r>
            <a:endParaRPr lang="en-US" sz="2900" dirty="0">
              <a:effectLst/>
              <a:latin typeface="+mj-lt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Analyse default variable with demographic related data.</a:t>
            </a:r>
            <a:endParaRPr lang="en-US" sz="2900" dirty="0">
              <a:effectLst/>
              <a:latin typeface="+mj-lt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marR="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Determine and draw insights on association between default and other variables, both categorical and numerical.</a:t>
            </a:r>
            <a:endParaRPr lang="en-US" sz="2900" dirty="0">
              <a:effectLst/>
              <a:latin typeface="+mj-lt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4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05E6-F033-4B92-B3F6-6A30EA0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90765"/>
            <a:ext cx="9001462" cy="816796"/>
          </a:xfrm>
        </p:spPr>
        <p:txBody>
          <a:bodyPr>
            <a:norm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Approach to solution-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A1280-57D3-4EB0-B881-A63850827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141" y="1407561"/>
            <a:ext cx="10376899" cy="4941868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+mj-lt"/>
              </a:rPr>
              <a:t>Step 1: Load the given datasets in </a:t>
            </a:r>
            <a:r>
              <a:rPr lang="en-US" sz="1400" dirty="0" err="1">
                <a:latin typeface="+mj-lt"/>
              </a:rPr>
              <a:t>Jupyter</a:t>
            </a:r>
            <a:r>
              <a:rPr lang="en-US" sz="1400" dirty="0">
                <a:latin typeface="+mj-lt"/>
              </a:rPr>
              <a:t> Notebook.</a:t>
            </a:r>
          </a:p>
          <a:p>
            <a:pPr algn="just"/>
            <a:r>
              <a:rPr lang="en-US" sz="1400" dirty="0">
                <a:latin typeface="+mj-lt"/>
              </a:rPr>
              <a:t>Step 2: Combine the subsidiary data to form a master </a:t>
            </a:r>
            <a:r>
              <a:rPr lang="en-US" sz="1400" dirty="0" err="1">
                <a:latin typeface="+mj-lt"/>
              </a:rPr>
              <a:t>dataframe</a:t>
            </a:r>
            <a:r>
              <a:rPr lang="en-US" sz="1400" dirty="0">
                <a:latin typeface="+mj-lt"/>
              </a:rPr>
              <a:t>.</a:t>
            </a:r>
          </a:p>
          <a:p>
            <a:pPr algn="just"/>
            <a:r>
              <a:rPr lang="en-US" sz="1400" dirty="0">
                <a:latin typeface="+mj-lt"/>
              </a:rPr>
              <a:t>Step 3: Find the missing values. </a:t>
            </a:r>
          </a:p>
          <a:p>
            <a:pPr algn="just"/>
            <a:r>
              <a:rPr lang="en-US" sz="1400" dirty="0">
                <a:latin typeface="+mj-lt"/>
              </a:rPr>
              <a:t>Our dataset had 770 missing values for </a:t>
            </a:r>
            <a:r>
              <a:rPr lang="en-US" sz="1400" dirty="0" err="1">
                <a:latin typeface="+mj-lt"/>
              </a:rPr>
              <a:t>Employment.Type</a:t>
            </a:r>
            <a:r>
              <a:rPr lang="en-US" sz="1400" dirty="0">
                <a:latin typeface="+mj-lt"/>
              </a:rPr>
              <a:t>. We assumed that these missing values are unemployed customers.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D4A02-DA4B-485B-A3ED-A7939B8D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407" y="3152444"/>
            <a:ext cx="5429088" cy="3705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8B52C-F0CE-4304-90CA-75881D71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04" y="3152444"/>
            <a:ext cx="3333107" cy="37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0253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025BB2B-F4AA-4427-BEAF-09BF3629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1214141"/>
            <a:ext cx="5926045" cy="4429719"/>
          </a:xfrm>
          <a:prstGeom prst="rect">
            <a:avLst/>
          </a:prstGeom>
        </p:spPr>
      </p:pic>
      <p:sp>
        <p:nvSpPr>
          <p:cNvPr id="21" name="Rectangle 25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DB218-EFB3-415D-8D35-85026BFEDD23}"/>
              </a:ext>
            </a:extLst>
          </p:cNvPr>
          <p:cNvSpPr txBox="1"/>
          <p:nvPr/>
        </p:nvSpPr>
        <p:spPr>
          <a:xfrm>
            <a:off x="7703207" y="657546"/>
            <a:ext cx="3564350" cy="5568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 defTabSz="914400">
              <a:lnSpc>
                <a:spcPct val="110000"/>
              </a:lnSpc>
              <a:spcAft>
                <a:spcPts val="600"/>
              </a:spcAft>
            </a:pPr>
            <a:r>
              <a:rPr lang="en-US" sz="1400" b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Step 4: Detect the outliers and treat the dataset for outliers.</a:t>
            </a:r>
          </a:p>
          <a:p>
            <a:pPr algn="just" defTabSz="914400">
              <a:lnSpc>
                <a:spcPct val="110000"/>
              </a:lnSpc>
              <a:spcAft>
                <a:spcPts val="600"/>
              </a:spcAft>
            </a:pPr>
            <a: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In our dataset, </a:t>
            </a:r>
            <a:r>
              <a:rPr lang="en-US" sz="1400" b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any </a:t>
            </a:r>
            <a:r>
              <a:rPr lang="en-US" sz="1400" b="0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disbursed_amount</a:t>
            </a:r>
            <a:r>
              <a:rPr lang="en-US" sz="1400" b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 value </a:t>
            </a:r>
            <a: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which is above 99.99</a:t>
            </a:r>
            <a:r>
              <a:rPr lang="en-US" sz="1400" b="0" i="0" baseline="300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th</a:t>
            </a:r>
            <a: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 quantile will be capped at 99.99</a:t>
            </a:r>
            <a:r>
              <a:rPr lang="en-US" sz="1400" b="0" i="0" baseline="300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th</a:t>
            </a:r>
            <a: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 quantile while any value below 1</a:t>
            </a:r>
            <a:r>
              <a:rPr lang="en-US" sz="1400" b="0" i="0" baseline="300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st</a:t>
            </a:r>
            <a: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 quantile will be capped at 1</a:t>
            </a:r>
            <a:r>
              <a:rPr lang="en-US" sz="1400" b="0" i="0" baseline="300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st </a:t>
            </a:r>
            <a: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quantile. This sets the upper and lower limits for outliers.</a:t>
            </a:r>
            <a:b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</a:br>
            <a:endParaRPr lang="en-US" sz="1400" b="0" i="0" dirty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j-lt"/>
            </a:endParaRPr>
          </a:p>
          <a:p>
            <a:pPr algn="just" defTabSz="914400">
              <a:lnSpc>
                <a:spcPct val="110000"/>
              </a:lnSpc>
              <a:spcAft>
                <a:spcPts val="600"/>
              </a:spcAft>
            </a:pPr>
            <a:b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</a:br>
            <a:r>
              <a:rPr lang="en-US" sz="1400" b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Step 5: Age has been calculated to analyze the demographic distribution.</a:t>
            </a:r>
            <a:br>
              <a:rPr lang="en-US" sz="1400" b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</a:br>
            <a:endParaRPr lang="en-US" sz="1400" b="0" dirty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j-lt"/>
            </a:endParaRPr>
          </a:p>
          <a:p>
            <a:pPr algn="just" defTabSz="914400">
              <a:lnSpc>
                <a:spcPct val="110000"/>
              </a:lnSpc>
              <a:spcAft>
                <a:spcPts val="600"/>
              </a:spcAft>
            </a:pPr>
            <a:br>
              <a:rPr lang="en-US" sz="1400" b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</a:br>
            <a:r>
              <a:rPr lang="en-US" sz="1400" b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Step </a:t>
            </a:r>
            <a:r>
              <a:rPr lang="en-US" sz="1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6</a:t>
            </a:r>
            <a:r>
              <a:rPr lang="en-US" sz="1400" b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: Assess the data based on default status. </a:t>
            </a:r>
          </a:p>
          <a:p>
            <a:pPr algn="just" defTabSz="914400">
              <a:lnSpc>
                <a:spcPct val="110000"/>
              </a:lnSpc>
              <a:spcAft>
                <a:spcPts val="600"/>
              </a:spcAft>
            </a:pPr>
            <a:r>
              <a:rPr lang="en-US" sz="1400" b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It suggested that nearly 22% of the given data belongs to default category and</a:t>
            </a:r>
            <a: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 rest</a:t>
            </a:r>
            <a:r>
              <a:rPr lang="en-US" sz="1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 </a:t>
            </a:r>
            <a: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of the data belongs to the </a:t>
            </a:r>
            <a:r>
              <a:rPr lang="en-US" sz="1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non-d</a:t>
            </a:r>
            <a: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efault category. </a:t>
            </a:r>
            <a:r>
              <a:rPr lang="en-US" sz="1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It</a:t>
            </a:r>
            <a:r>
              <a:rPr lang="en-US" sz="1400" b="0" i="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 may lead to majority oversampling if the whole dataset is considered for training the model.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j-lt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512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D3A934-B4FB-4405-BFBA-CF1144C46BB5}"/>
              </a:ext>
            </a:extLst>
          </p:cNvPr>
          <p:cNvSpPr txBox="1"/>
          <p:nvPr/>
        </p:nvSpPr>
        <p:spPr>
          <a:xfrm>
            <a:off x="1376736" y="1100006"/>
            <a:ext cx="9565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+mj-lt"/>
              </a:rPr>
              <a:t>Step 7: </a:t>
            </a:r>
            <a:r>
              <a:rPr lang="en-US" sz="1400" b="0" i="0" dirty="0">
                <a:effectLst/>
                <a:latin typeface="+mj-lt"/>
              </a:rPr>
              <a:t>Analyze the dataset based on categorical data like 'Region’, 'Employment Type’, 'CNS Score' and 'Delinquent Account count’.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5C3596E-48C1-402A-A969-D6F1EA52C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3" r="11963" b="-4"/>
          <a:stretch/>
        </p:blipFill>
        <p:spPr>
          <a:xfrm>
            <a:off x="870661" y="1956825"/>
            <a:ext cx="4683031" cy="4659732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1EDC4CE3-6EA2-4CD5-AD20-66E38678B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57" y="2154804"/>
            <a:ext cx="4669985" cy="39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3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DB24-AEFA-4B06-AF1E-D0604373A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826180"/>
          </a:xfrm>
        </p:spPr>
        <p:txBody>
          <a:bodyPr>
            <a:norm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48938-518C-4AB8-9ABA-024B998B6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340429"/>
            <a:ext cx="10531011" cy="291737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i="0" dirty="0">
                <a:effectLst/>
                <a:latin typeface="+mj-lt"/>
              </a:rPr>
              <a:t>From the analysis, we can conclude the following-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effectLst/>
                <a:latin typeface="+mj-lt"/>
              </a:rPr>
              <a:t>T</a:t>
            </a:r>
            <a:r>
              <a:rPr lang="en-US" sz="1800" i="0" dirty="0">
                <a:effectLst/>
                <a:latin typeface="+mj-lt"/>
              </a:rPr>
              <a:t>he young population (20-30 years of age) is majorly unemployed and are more susceptible to default. </a:t>
            </a:r>
          </a:p>
          <a:p>
            <a:pPr marL="342900" indent="-342900" algn="just">
              <a:buAutoNum type="arabicPeriod"/>
            </a:pPr>
            <a:r>
              <a:rPr lang="en-US" sz="1800" i="0" dirty="0">
                <a:effectLst/>
                <a:latin typeface="+mj-lt"/>
              </a:rPr>
              <a:t>The customers with lower bureau score and high delinquent accounts are more susceptible to default. 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given data is imbalanced with 22% default data-points. To train the model we have more non default data-points but less default ones so the model might not be good at predicting defaults and might give false negatives or type 2 error.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5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F9CA6-2E01-4AE6-8DF3-FDA6EAC7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3467"/>
            <a:ext cx="9600217" cy="358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137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454</TotalTime>
  <Words>402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Bookman Old Style</vt:lpstr>
      <vt:lpstr>Bradley Hand ITC</vt:lpstr>
      <vt:lpstr>Calibri</vt:lpstr>
      <vt:lpstr>Rockwell</vt:lpstr>
      <vt:lpstr>Damask</vt:lpstr>
      <vt:lpstr>CAPSTONE PROJECT (LOAN DATA) </vt:lpstr>
      <vt:lpstr>GROUP MEMBERS AND THEIR RESPONSIBILITIES </vt:lpstr>
      <vt:lpstr>Task 1.1- Data Manipulation using Python</vt:lpstr>
      <vt:lpstr>Approach to solution-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Gupta, Rimjhim</dc:creator>
  <cp:lastModifiedBy>Gupta, Rimjhim</cp:lastModifiedBy>
  <cp:revision>7</cp:revision>
  <dcterms:created xsi:type="dcterms:W3CDTF">2021-10-19T04:36:43Z</dcterms:created>
  <dcterms:modified xsi:type="dcterms:W3CDTF">2021-10-19T12:10:51Z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2021-10-19T04:36:47Z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33243c32-1613-430e-9538-4a9678c6183c</vt:lpwstr>
  </property>
  <property fmtid="{D5CDD505-2E9C-101B-9397-08002B2CF9AE}" pid="8" name="MSIP_Label_ea60d57e-af5b-4752-ac57-3e4f28ca11dc_ContentBits">
    <vt:lpwstr>0</vt:lpwstr>
  </property>
</Properties>
</file>