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b.bike/iot_projec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u.int/en/ITU-T/gsi/iot/Pages/default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rrentz2.eu/bb5e21a65cc557b2d79921c7acaee0e58afd2f6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D281-CB49-46C9-87D7-4E6DD248D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Based Project to implement smart fire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608E1-EF32-4B5D-B1FA-BE690288B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594" y="4537364"/>
            <a:ext cx="8676222" cy="1905000"/>
          </a:xfrm>
        </p:spPr>
        <p:txBody>
          <a:bodyPr/>
          <a:lstStyle/>
          <a:p>
            <a:pPr algn="r"/>
            <a:r>
              <a:rPr lang="en-IN" dirty="0"/>
              <a:t>Soumodeep Dutta</a:t>
            </a:r>
            <a:br>
              <a:rPr lang="en-IN" dirty="0"/>
            </a:br>
            <a:r>
              <a:rPr lang="en-IN" dirty="0"/>
              <a:t>M.Sc. Computer Science</a:t>
            </a:r>
            <a:br>
              <a:rPr lang="en-IN" dirty="0"/>
            </a:br>
            <a:r>
              <a:rPr lang="en-IN" dirty="0"/>
              <a:t>Under The Guidance of</a:t>
            </a:r>
            <a:br>
              <a:rPr lang="en-IN" dirty="0"/>
            </a:br>
            <a:r>
              <a:rPr lang="en-IN" dirty="0">
                <a:effectLst/>
              </a:rPr>
              <a:t>Prof. Vivek Kumar Singh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68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5A99-B16C-4E36-A4D6-9BA2080E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108B-81B5-45DA-A162-73C3981A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66999"/>
            <a:ext cx="10080769" cy="312420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hlinkClick r:id="rId2"/>
              </a:rPr>
              <a:t>http://www.esb.bike/iot_projects/</a:t>
            </a:r>
            <a:endParaRPr lang="en-IN" dirty="0"/>
          </a:p>
          <a:p>
            <a:r>
              <a:rPr lang="en-IN" dirty="0"/>
              <a:t>https://www.nedcc.org/free-resources/preservation-leaflets/3.-emergency-management/3.2-an-introduction-to-fire-detection,-alarm,-and-automatic-fire-sprinklers</a:t>
            </a:r>
          </a:p>
          <a:p>
            <a:r>
              <a:rPr lang="en-US" dirty="0"/>
              <a:t>Journal : IoT-Based Intelligent Modeling of Smart Home Environment for Fire Prevention and Safety </a:t>
            </a:r>
            <a:br>
              <a:rPr lang="en-US" dirty="0"/>
            </a:br>
            <a:r>
              <a:rPr lang="en-US" dirty="0"/>
              <a:t>~ :</a:t>
            </a:r>
            <a:r>
              <a:rPr lang="en-IN" dirty="0"/>
              <a:t>Faisal Saeed, Anand Paul, Abdul Rehman, Won Hwa Hong and </a:t>
            </a:r>
            <a:r>
              <a:rPr lang="en-IN" dirty="0" err="1"/>
              <a:t>Hyuncheol</a:t>
            </a:r>
            <a:r>
              <a:rPr lang="en-IN" dirty="0"/>
              <a:t> </a:t>
            </a:r>
            <a:r>
              <a:rPr lang="en-IN" dirty="0" err="1"/>
              <a:t>Seo</a:t>
            </a:r>
            <a:endParaRPr lang="en-IN" dirty="0"/>
          </a:p>
          <a:p>
            <a:r>
              <a:rPr lang="en-US" dirty="0"/>
              <a:t>Journal : Chemical Sensor Systems and Associated Algorithms for Fire Detection: A Review</a:t>
            </a:r>
            <a:br>
              <a:rPr lang="en-US" dirty="0"/>
            </a:br>
            <a:r>
              <a:rPr lang="en-US" dirty="0"/>
              <a:t>~ : </a:t>
            </a:r>
            <a:r>
              <a:rPr lang="en-IN" dirty="0"/>
              <a:t>Jordi </a:t>
            </a:r>
            <a:r>
              <a:rPr lang="en-IN" dirty="0" err="1"/>
              <a:t>Fonollosa</a:t>
            </a:r>
            <a:r>
              <a:rPr lang="en-IN" dirty="0"/>
              <a:t>, Ana Solórzano and Santiago Marco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241B2-0BC7-48B7-8E05-11038334097F}"/>
              </a:ext>
            </a:extLst>
          </p:cNvPr>
          <p:cNvSpPr txBox="1"/>
          <p:nvPr/>
        </p:nvSpPr>
        <p:spPr>
          <a:xfrm>
            <a:off x="10340829" y="6063734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2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BBFC-C9C3-43A8-92B7-409C2D0C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3FA8-4AA2-49C5-A1D1-D2017CC7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7072"/>
            <a:ext cx="9905998" cy="5243946"/>
          </a:xfrm>
        </p:spPr>
        <p:txBody>
          <a:bodyPr/>
          <a:lstStyle/>
          <a:p>
            <a:r>
              <a:rPr lang="en-US" dirty="0">
                <a:effectLst/>
              </a:rPr>
              <a:t>The </a:t>
            </a:r>
            <a:r>
              <a:rPr lang="en-US" b="1" dirty="0">
                <a:effectLst/>
              </a:rPr>
              <a:t>Internet of Things (IoT)</a:t>
            </a:r>
            <a:r>
              <a:rPr lang="en-US" dirty="0">
                <a:effectLst/>
              </a:rPr>
              <a:t> is a concept formulated at the beginning of the millennium to connect objects to the Internet.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‘Internet of Things’ was coined by Kevin Ashton in 1999</a:t>
            </a:r>
            <a:endParaRPr lang="en-IN" dirty="0"/>
          </a:p>
          <a:p>
            <a:r>
              <a:rPr lang="en-IN" dirty="0"/>
              <a:t>IOT : </a:t>
            </a:r>
            <a:r>
              <a:rPr lang="en-US" dirty="0"/>
              <a:t>What Is The Internet Of Things?</a:t>
            </a:r>
          </a:p>
          <a:p>
            <a:pPr marL="179388" indent="-179388">
              <a:buNone/>
            </a:pPr>
            <a:r>
              <a:rPr lang="en-US" dirty="0"/>
              <a:t>	~this is the concept of basically connecting any device with an on and off switch 	to the Internet (and/or to each other).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07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D448-8A0B-489B-81AA-6653E810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778D-8DA9-4502-A360-7F7ECEA2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The IoT allows for virtually endless opportunities and connections to take place, many of which we can't even think of or fully understand the impact of today</a:t>
            </a:r>
          </a:p>
          <a:p>
            <a:r>
              <a:rPr lang="en-IN" dirty="0">
                <a:effectLst/>
              </a:rPr>
              <a:t>"Anything that can be connected, will be connected.“</a:t>
            </a:r>
            <a:endParaRPr lang="en-US" dirty="0"/>
          </a:p>
          <a:p>
            <a:r>
              <a:rPr lang="en-US" dirty="0"/>
              <a:t>The analyst firm Gartner says that by 2020 there will be over 26 billion connected devices.</a:t>
            </a:r>
          </a:p>
          <a:p>
            <a:r>
              <a:rPr lang="en-GB" dirty="0">
                <a:effectLst/>
              </a:rPr>
              <a:t>According to McKinsey the total economic impact of IoT in industrial worksites and factories in 2025 will be $1.3T-$4.6T.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34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5D00-E2E5-403C-BAF4-DA45D447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994" y="353291"/>
            <a:ext cx="10806541" cy="6151417"/>
          </a:xfrm>
        </p:spPr>
        <p:txBody>
          <a:bodyPr/>
          <a:lstStyle/>
          <a:p>
            <a:r>
              <a:rPr lang="en-US" dirty="0">
                <a:effectLst/>
              </a:rPr>
              <a:t>In 2013, the Global Standards Initiative on Internet of Things (IoT-GSI) defined the </a:t>
            </a:r>
            <a:r>
              <a:rPr lang="en-US" dirty="0">
                <a:effectLst/>
                <a:hlinkClick r:id="rId2"/>
              </a:rPr>
              <a:t>IoT</a:t>
            </a:r>
            <a:r>
              <a:rPr lang="en-US" dirty="0">
                <a:effectLst/>
              </a:rPr>
              <a:t> as “</a:t>
            </a:r>
            <a:r>
              <a:rPr lang="en-US" b="1" dirty="0">
                <a:effectLst/>
              </a:rPr>
              <a:t>the infrastructure of the information society</a:t>
            </a:r>
            <a:r>
              <a:rPr lang="en-US" dirty="0">
                <a:effectLst/>
              </a:rPr>
              <a:t>.” </a:t>
            </a:r>
          </a:p>
          <a:p>
            <a:endParaRPr lang="en-US" dirty="0">
              <a:effectLst/>
            </a:endParaRPr>
          </a:p>
          <a:p>
            <a:pPr lvl="1"/>
            <a:r>
              <a:rPr lang="en-IN" dirty="0">
                <a:effectLst/>
              </a:rPr>
              <a:t>Support innovative business</a:t>
            </a:r>
          </a:p>
          <a:p>
            <a:pPr lvl="1"/>
            <a:r>
              <a:rPr lang="en-IN" dirty="0"/>
              <a:t>Tailored solutions</a:t>
            </a:r>
          </a:p>
          <a:p>
            <a:pPr lvl="1"/>
            <a:r>
              <a:rPr lang="en-IN" dirty="0"/>
              <a:t>Efficiency and productivity</a:t>
            </a:r>
          </a:p>
          <a:p>
            <a:pPr lvl="1"/>
            <a:r>
              <a:rPr lang="en-IN" dirty="0">
                <a:effectLst/>
              </a:rPr>
              <a:t>Policy makers attention</a:t>
            </a:r>
          </a:p>
          <a:p>
            <a:pPr lvl="1"/>
            <a:r>
              <a:rPr lang="en-IN" dirty="0"/>
              <a:t>Everyday solutions</a:t>
            </a:r>
          </a:p>
          <a:p>
            <a:pPr lvl="1"/>
            <a:r>
              <a:rPr lang="en-IN" b="1" dirty="0">
                <a:effectLst/>
              </a:rPr>
              <a:t> </a:t>
            </a:r>
            <a:r>
              <a:rPr lang="en-IN" dirty="0">
                <a:effectLst/>
              </a:rPr>
              <a:t>Next production revolution (NPR)</a:t>
            </a:r>
          </a:p>
          <a:p>
            <a:pPr lvl="1"/>
            <a:r>
              <a:rPr lang="en-US" dirty="0">
                <a:effectLst/>
              </a:rPr>
              <a:t>No, the IoT is not replacing humans</a:t>
            </a:r>
          </a:p>
          <a:p>
            <a:pPr lvl="1"/>
            <a:r>
              <a:rPr lang="en-IN" dirty="0">
                <a:effectLst/>
              </a:rPr>
              <a:t>Connect new devices</a:t>
            </a:r>
          </a:p>
          <a:p>
            <a:pPr lvl="1"/>
            <a:r>
              <a:rPr lang="en-IN" dirty="0">
                <a:effectLst/>
              </a:rPr>
              <a:t>Collect new data</a:t>
            </a:r>
          </a:p>
          <a:p>
            <a:pPr lvl="1"/>
            <a:r>
              <a:rPr lang="en-IN" dirty="0">
                <a:effectLst/>
              </a:rPr>
              <a:t>Automotive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5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0DA5-E422-41CB-9C32-A62D0921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3BCA-71B6-4DCA-8F6F-C46702FF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IOT based project for implementation of a smart fire detector in chemistry labs by:</a:t>
            </a:r>
          </a:p>
          <a:p>
            <a:pPr lvl="1"/>
            <a:r>
              <a:rPr lang="en-IN" dirty="0"/>
              <a:t>Chemical Sensing of large quantities of flammable gases in a particular region</a:t>
            </a:r>
          </a:p>
          <a:p>
            <a:pPr lvl="1"/>
            <a:r>
              <a:rPr lang="en-IN" dirty="0"/>
              <a:t>Smoke and temperature sensor to detect and fire explosion</a:t>
            </a:r>
          </a:p>
          <a:p>
            <a:pPr lvl="1"/>
            <a:r>
              <a:rPr lang="en-IN" dirty="0"/>
              <a:t>Generate the safest path of escape in case of fire erupts</a:t>
            </a:r>
          </a:p>
          <a:p>
            <a:pPr lvl="1"/>
            <a:r>
              <a:rPr lang="en-IN" dirty="0"/>
              <a:t>Get the source point in case of an explosion</a:t>
            </a:r>
          </a:p>
        </p:txBody>
      </p:sp>
    </p:spTree>
    <p:extLst>
      <p:ext uri="{BB962C8B-B14F-4D97-AF65-F5344CB8AC3E}">
        <p14:creationId xmlns:p14="http://schemas.microsoft.com/office/powerpoint/2010/main" val="19525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D6EA-3F3A-46E3-8F9C-328F5401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3273"/>
            <a:ext cx="9905998" cy="4987636"/>
          </a:xfrm>
        </p:spPr>
        <p:txBody>
          <a:bodyPr/>
          <a:lstStyle/>
          <a:p>
            <a:r>
              <a:rPr lang="en-US" dirty="0"/>
              <a:t>The cost of a false alarm is estimated between $30,000 and $50,000 per incident.</a:t>
            </a:r>
          </a:p>
          <a:p>
            <a:r>
              <a:rPr lang="en-US" dirty="0"/>
              <a:t>The Smart Fire detector detect fire by sensing chemical as well as smoke in the environment. </a:t>
            </a:r>
          </a:p>
          <a:p>
            <a:r>
              <a:rPr lang="en-US" dirty="0"/>
              <a:t>Two techniques for smoke detection emerge for fire detection: </a:t>
            </a:r>
          </a:p>
          <a:p>
            <a:pPr lvl="1"/>
            <a:r>
              <a:rPr lang="en-US" dirty="0"/>
              <a:t>photoelectric detectors (light scattering) and </a:t>
            </a:r>
          </a:p>
          <a:p>
            <a:pPr lvl="1"/>
            <a:r>
              <a:rPr lang="en-US" dirty="0"/>
              <a:t>ionization detectors</a:t>
            </a:r>
          </a:p>
          <a:p>
            <a:r>
              <a:rPr lang="en-US" dirty="0"/>
              <a:t>fire detection based on chemical sensing could provide faster alarm signals when gases are </a:t>
            </a:r>
            <a:r>
              <a:rPr lang="en-IN" dirty="0"/>
              <a:t>released before smoke particles.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F3C1C-7D2B-44C1-BA14-597BF7D2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IN" dirty="0"/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19691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F46B-0EF1-4818-ADC0-5A93301E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7819"/>
            <a:ext cx="10634951" cy="6359236"/>
          </a:xfrm>
        </p:spPr>
        <p:txBody>
          <a:bodyPr>
            <a:normAutofit/>
          </a:bodyPr>
          <a:lstStyle/>
          <a:p>
            <a:r>
              <a:rPr lang="en-US" dirty="0"/>
              <a:t>Based on the observation of the signals when the sensors were exposed to the different target scenarios, a fuzzy set of rules was built to identify the type of event: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IF Combustible Gas Sensor is </a:t>
            </a:r>
            <a:r>
              <a:rPr lang="en-US" b="1" dirty="0"/>
              <a:t>very high </a:t>
            </a:r>
            <a:r>
              <a:rPr lang="en-US" dirty="0"/>
              <a:t>AND Carbon Monoxide Gas Sensors are </a:t>
            </a:r>
            <a:r>
              <a:rPr lang="en-US" b="1" dirty="0"/>
              <a:t>high </a:t>
            </a:r>
            <a:r>
              <a:rPr lang="en-US" dirty="0"/>
              <a:t>AND Humidity Sensor is </a:t>
            </a:r>
            <a:r>
              <a:rPr lang="en-US" b="1" dirty="0"/>
              <a:t>slightly high</a:t>
            </a:r>
            <a:r>
              <a:rPr lang="en-US" dirty="0"/>
              <a:t>, THEN Smoldering Fire occurs.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IF Combustible Gas Sensor is </a:t>
            </a:r>
            <a:r>
              <a:rPr lang="en-US" b="1" dirty="0"/>
              <a:t>very high </a:t>
            </a:r>
            <a:r>
              <a:rPr lang="en-US" dirty="0"/>
              <a:t>AND Carbon Monoxide Gas Sensor is </a:t>
            </a:r>
            <a:r>
              <a:rPr lang="en-US" b="1" dirty="0"/>
              <a:t>rather high</a:t>
            </a:r>
            <a:r>
              <a:rPr lang="en-US" dirty="0"/>
              <a:t>, THEN </a:t>
            </a:r>
            <a:r>
              <a:rPr lang="en-IN" dirty="0"/>
              <a:t>Combustible gas leak occurs.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IF Combustible Gas Sensor is </a:t>
            </a:r>
            <a:r>
              <a:rPr lang="en-US" b="1" dirty="0"/>
              <a:t>high </a:t>
            </a:r>
            <a:r>
              <a:rPr lang="en-US" dirty="0"/>
              <a:t>AND Carbon Monoxide Gas Sensors are </a:t>
            </a:r>
            <a:r>
              <a:rPr lang="en-US" b="1" dirty="0"/>
              <a:t>very high</a:t>
            </a:r>
            <a:r>
              <a:rPr lang="en-US" dirty="0"/>
              <a:t>, THEN </a:t>
            </a:r>
            <a:r>
              <a:rPr lang="en-IN" dirty="0"/>
              <a:t>Carbon Monoxide Generation occurs.</a:t>
            </a:r>
          </a:p>
        </p:txBody>
      </p:sp>
    </p:spTree>
    <p:extLst>
      <p:ext uri="{BB962C8B-B14F-4D97-AF65-F5344CB8AC3E}">
        <p14:creationId xmlns:p14="http://schemas.microsoft.com/office/powerpoint/2010/main" val="343260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00D5-6481-4E82-A1C6-D7E32AC7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IN" dirty="0"/>
              <a:t>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A5AB-ECCA-4132-9BD0-D615E0A9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1"/>
            <a:ext cx="9905998" cy="3886200"/>
          </a:xfrm>
        </p:spPr>
        <p:txBody>
          <a:bodyPr/>
          <a:lstStyle/>
          <a:p>
            <a:r>
              <a:rPr lang="en-US" dirty="0"/>
              <a:t>For determining the hazardous factor in the mines, they used gas sensors and designed a wireless sensor network which collects and analyses the gas level in mines.</a:t>
            </a:r>
          </a:p>
          <a:p>
            <a:r>
              <a:rPr lang="en-US" dirty="0"/>
              <a:t>Zigbee-based wireless sensors are used for fire detection in forests. also used temperature sensors to establish the intensity of fire in a forest.</a:t>
            </a:r>
          </a:p>
          <a:p>
            <a:r>
              <a:rPr lang="en-IN" dirty="0"/>
              <a:t>IP-based </a:t>
            </a:r>
            <a:r>
              <a:rPr lang="en-US" dirty="0"/>
              <a:t>cameras and mixed multi-sensors are used on wireless mesh network to detect a fire efficiently.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3DEE7-FA36-402E-A4E8-0505C4E3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60287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6699"/>
                </a:solidFill>
                <a:effectLst/>
                <a:latin typeface="Verdana" panose="020B0604030504040204" pitchFamily="34" charset="0"/>
                <a:hlinkClick r:id="rId2"/>
              </a:rPr>
              <a:t>Adobe Photoshop Lightroom Classic CC 2018 7.4.0.10 (x64) + Crack [CracksNow]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5808A"/>
                </a:solidFill>
                <a:effectLst/>
                <a:latin typeface="Verdana" panose="020B0604030504040204" pitchFamily="34" charset="0"/>
              </a:rPr>
              <a:t> » application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6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8A45-FA95-428C-A3F0-ED946B9F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9050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3FAE-77F2-444D-A7B5-52898FAAE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5508"/>
            <a:ext cx="9905998" cy="5257801"/>
          </a:xfrm>
        </p:spPr>
        <p:txBody>
          <a:bodyPr>
            <a:normAutofit/>
          </a:bodyPr>
          <a:lstStyle/>
          <a:p>
            <a:r>
              <a:rPr lang="en-US" dirty="0"/>
              <a:t>The primary objective of the proposed work was to design an intelligent analysis for fire prevention. Two major flaws of the currently used systems are:</a:t>
            </a:r>
          </a:p>
          <a:p>
            <a:pPr lvl="1"/>
            <a:r>
              <a:rPr lang="en-US" dirty="0"/>
              <a:t> (a) the fire prevention systems mostly use a single sensor for event detection but problems arise if the target sensor does not detect the event; </a:t>
            </a:r>
          </a:p>
          <a:p>
            <a:pPr lvl="1"/>
            <a:r>
              <a:rPr lang="en-US" dirty="0"/>
              <a:t>(b) false alarms can be generated. Overall our proposed method provides a solution to these problems. </a:t>
            </a:r>
          </a:p>
          <a:p>
            <a:r>
              <a:rPr lang="en-US" dirty="0"/>
              <a:t>We introduced an efficient technique to overcome these problems. We used multi-sensors for each region. To reduce the false alarms we use two front detection through smoke and chemical sensors.</a:t>
            </a:r>
            <a:r>
              <a:rPr lang="en-IN" dirty="0"/>
              <a:t> The possibility to </a:t>
            </a:r>
            <a:r>
              <a:rPr lang="en-US" dirty="0"/>
              <a:t>detect toxic emissions from fires before actual smoke reaches the detector is a remarkable strength with respect to conventional fire detectors.</a:t>
            </a:r>
          </a:p>
          <a:p>
            <a:r>
              <a:rPr lang="en-US" dirty="0"/>
              <a:t>Additional problems may appear due to sensors drift or sensor to sensor </a:t>
            </a:r>
            <a:r>
              <a:rPr lang="en-US" dirty="0" err="1"/>
              <a:t>tolerances,but</a:t>
            </a:r>
            <a:r>
              <a:rPr lang="en-US" dirty="0"/>
              <a:t> this was beyond the scope of this review work.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246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2114</TotalTime>
  <Words>593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Verdana</vt:lpstr>
      <vt:lpstr>Wingdings</vt:lpstr>
      <vt:lpstr>Mesh</vt:lpstr>
      <vt:lpstr>IOT Based Project to implement smart fire detector</vt:lpstr>
      <vt:lpstr>INTRODUCTION</vt:lpstr>
      <vt:lpstr>MOTIVATION</vt:lpstr>
      <vt:lpstr>PowerPoint Presentation</vt:lpstr>
      <vt:lpstr>objective</vt:lpstr>
      <vt:lpstr>Proposed System</vt:lpstr>
      <vt:lpstr>PowerPoint Presentation</vt:lpstr>
      <vt:lpstr>EXISTING WORKS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Soumodeep Dutta</dc:creator>
  <cp:lastModifiedBy>Soumodeep Dutta</cp:lastModifiedBy>
  <cp:revision>26</cp:revision>
  <dcterms:created xsi:type="dcterms:W3CDTF">2018-10-04T21:28:35Z</dcterms:created>
  <dcterms:modified xsi:type="dcterms:W3CDTF">2018-10-06T08:43:10Z</dcterms:modified>
</cp:coreProperties>
</file>