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A436-06DA-4EF4-8F15-01A8D0D21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4DA1C-04D3-4711-8EF7-85937EA61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8C8C9-40B8-48DF-A3CB-8B902D6C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C87B-18D9-47F5-ADFD-0A747F77E1E2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C80F1-61C6-4ADF-B206-1484A120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9768-5D47-4851-B0A0-21745F1A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3A4F-4EAA-4768-A910-3E5E0F2F4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7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2CF4-5173-40DB-B3F8-C85400DC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0773F-7FBE-45E4-BB58-649E994E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015CA-67A8-4E2E-9D9A-137CF875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C87B-18D9-47F5-ADFD-0A747F77E1E2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10A67-8170-41BF-B53B-543CBD43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C1B3E-CF43-48A5-893F-29F39AD8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3A4F-4EAA-4768-A910-3E5E0F2F4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15D61-5AA7-40FB-B40F-42CEF1483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7D316-95D6-4D87-B37B-FC1818D91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5EBD4-C960-4A1F-A2F5-316F454A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C87B-18D9-47F5-ADFD-0A747F77E1E2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DDE08-5B16-443B-B998-EDB8D7C8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B3FC9-B6B6-4A28-95D2-C5A7835B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3A4F-4EAA-4768-A910-3E5E0F2F4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34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A95F-AB8B-4594-918A-E0C1E854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25C2B-6791-4263-8444-08C1F57D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852AA-C39E-44F1-AAFA-86E6FDF3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C87B-18D9-47F5-ADFD-0A747F77E1E2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31CB8-DD11-4FD9-8603-0FA3D349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F5A55-1D71-4AD5-BFC2-5FE29FC1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3A4F-4EAA-4768-A910-3E5E0F2F4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84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1C06-7C3D-4C07-A495-FB91752A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1A423-2D9B-463B-A64A-A03EF79B2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09E39-8901-4769-8F4C-46EB187E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C87B-18D9-47F5-ADFD-0A747F77E1E2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B4F6C-8E61-426C-88E5-62DF5FBA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F0B8F-CA8C-4A9D-9545-1C03DD47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3A4F-4EAA-4768-A910-3E5E0F2F4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76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B116-8AF5-4D3D-B5F6-37551FC9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B71C-A3DE-448B-9027-E509A0D08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07AC1-5FD8-4B8B-A836-285BCEF84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7AC91-296C-454A-925A-694A7CF7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C87B-18D9-47F5-ADFD-0A747F77E1E2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6242B-4D7F-43A5-A22B-122D9025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3E9C6-1130-4425-B704-2C9C16A3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3A4F-4EAA-4768-A910-3E5E0F2F4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05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EBEA-C8DB-4CBA-B29D-5EFC893F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8B5BD-B3BA-46AF-AF29-822D59B50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FE16F-F8FA-46B5-81AD-BCFC83FD3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A6F83-6532-4784-AF70-AE53B5118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38851-2A91-41D6-97AE-632896C6B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F3D77-C915-4907-B7AC-F7BC1720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C87B-18D9-47F5-ADFD-0A747F77E1E2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81CDC-1C0D-4FC7-A8C3-5AD798D5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871B0-797A-4692-AD8F-3918439B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3A4F-4EAA-4768-A910-3E5E0F2F4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31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A7BD-61F9-4375-91E9-9E5D52A9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A01B9-BAC1-4925-AB1A-F1991955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C87B-18D9-47F5-ADFD-0A747F77E1E2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A92BE-9623-4BF5-AA64-863B81C4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0C636-BA4C-42A0-B0E6-03A36BAD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3A4F-4EAA-4768-A910-3E5E0F2F4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25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7B772-1779-4EFA-B62B-F5BDF3C5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C87B-18D9-47F5-ADFD-0A747F77E1E2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EFF0E-A6BC-4920-A6FA-2BB9832B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261DC-D89A-48AA-A6CF-1F224ABC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3A4F-4EAA-4768-A910-3E5E0F2F4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39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452F-757F-4005-9BCA-AD967035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25016-23D1-47CD-ABC3-8D96CC303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8D9B-662C-4199-AEC2-642695C6B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34F18-4958-467B-9E5E-8D67C97B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C87B-18D9-47F5-ADFD-0A747F77E1E2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BCDAD-2BC1-4827-887A-C6AE905F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CDC89-04AC-4517-BAFC-967F6D4E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3A4F-4EAA-4768-A910-3E5E0F2F4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61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A124-FDDF-405A-AAA4-08AA617E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7E3E0-672D-47C5-95C1-F4C13DFD6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64A8A-5EE0-4057-94F2-583C349B7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2224C-299B-41BE-8FF8-6E082DFB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C87B-18D9-47F5-ADFD-0A747F77E1E2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EB938-52F2-4C4E-8349-6FE5C08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EF51E-EB40-42CC-98A4-7F920AA6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3A4F-4EAA-4768-A910-3E5E0F2F4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47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E5CD3-F01E-4A76-B4B8-77D067C8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19A53-3F8C-4C77-8E31-A0A11FEA2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A642-29EC-4A4A-8CF4-81DAD95AB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C87B-18D9-47F5-ADFD-0A747F77E1E2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80739-7BAD-4CD6-AA8A-30DA7C4D6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066D5-9FE9-4319-BED4-6553A5B6C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03A4F-4EAA-4768-A910-3E5E0F2F4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59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jpg"/><Relationship Id="rId7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57739B-3F90-4006-BB83-B41B4E500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98361" y="762000"/>
            <a:ext cx="899527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BE0F63-54B5-4E25-86A9-4375628A7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3113" y="-790576"/>
            <a:ext cx="6245774" cy="84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6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5262B6-7477-44F1-B241-A63FAF3FD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613" y="536713"/>
            <a:ext cx="7654774" cy="57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4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F1E54-91C4-4195-BB16-199C38F7B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56129" y="145014"/>
            <a:ext cx="5315846" cy="6567972"/>
          </a:xfrm>
        </p:spPr>
      </p:pic>
    </p:spTree>
    <p:extLst>
      <p:ext uri="{BB962C8B-B14F-4D97-AF65-F5344CB8AC3E}">
        <p14:creationId xmlns:p14="http://schemas.microsoft.com/office/powerpoint/2010/main" val="147112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8EFFE0-9CBD-4276-B7A3-8CBAF3A6D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1" y="-443753"/>
            <a:ext cx="6857999" cy="77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8C55D4-98B0-4EFE-8BC6-03F88C4A1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49" y="863203"/>
            <a:ext cx="8572502" cy="513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2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113C66-DA91-45A4-9028-45D713568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48620" flipH="1">
            <a:off x="9140209" y="1356924"/>
            <a:ext cx="1725156" cy="1725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5262B6-7477-44F1-B241-A63FAF3FDF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5" r="690"/>
          <a:stretch/>
        </p:blipFill>
        <p:spPr>
          <a:xfrm>
            <a:off x="4663273" y="792678"/>
            <a:ext cx="2780230" cy="39208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278C64-5E13-413C-B2D8-906F4937B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 flipH="1" flipV="1">
            <a:off x="682237" y="4703882"/>
            <a:ext cx="1775658" cy="1775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1FC71E-8528-45D9-8647-5D6CF95037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10249">
            <a:off x="7039305" y="4965801"/>
            <a:ext cx="1889529" cy="18895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9ADAC1-6696-4668-88A7-1D4E7EF01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213" y="2753096"/>
            <a:ext cx="1784332" cy="17843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99C0F9-0CAA-4B26-A0D7-025C10E01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70430" y="-24494"/>
            <a:ext cx="1759526" cy="17595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B649ED-7013-4922-BC77-9BBFAF7BA8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63062">
            <a:off x="8953926" y="3241044"/>
            <a:ext cx="1601658" cy="11305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0D1B78-A5C8-47DA-947E-17010599F4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55075">
            <a:off x="8968905" y="4614803"/>
            <a:ext cx="1363554" cy="102266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6335D6-2533-48A7-BB4F-442E1643A512}"/>
              </a:ext>
            </a:extLst>
          </p:cNvPr>
          <p:cNvCxnSpPr>
            <a:stCxn id="12" idx="1"/>
          </p:cNvCxnSpPr>
          <p:nvPr/>
        </p:nvCxnSpPr>
        <p:spPr>
          <a:xfrm>
            <a:off x="2424545" y="3645262"/>
            <a:ext cx="2238728" cy="240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DDA2AD-E612-4776-8038-1BA4424C9995}"/>
              </a:ext>
            </a:extLst>
          </p:cNvPr>
          <p:cNvCxnSpPr>
            <a:cxnSpLocks/>
            <a:stCxn id="3" idx="2"/>
          </p:cNvCxnSpPr>
          <p:nvPr/>
        </p:nvCxnSpPr>
        <p:spPr>
          <a:xfrm flipV="1">
            <a:off x="2427643" y="4165600"/>
            <a:ext cx="2235630" cy="1196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14AD33-C34A-4223-A9B3-F0BD830BB03D}"/>
              </a:ext>
            </a:extLst>
          </p:cNvPr>
          <p:cNvCxnSpPr>
            <a:cxnSpLocks/>
          </p:cNvCxnSpPr>
          <p:nvPr/>
        </p:nvCxnSpPr>
        <p:spPr>
          <a:xfrm>
            <a:off x="7367070" y="4525658"/>
            <a:ext cx="430730" cy="632374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44FA4D-7F5C-4AC1-A3F4-908A70F41A2B}"/>
              </a:ext>
            </a:extLst>
          </p:cNvPr>
          <p:cNvCxnSpPr>
            <a:cxnSpLocks/>
          </p:cNvCxnSpPr>
          <p:nvPr/>
        </p:nvCxnSpPr>
        <p:spPr>
          <a:xfrm>
            <a:off x="7443503" y="3429000"/>
            <a:ext cx="173579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E238F8-7EC4-4EE0-AB0B-3C5CE61574AE}"/>
              </a:ext>
            </a:extLst>
          </p:cNvPr>
          <p:cNvCxnSpPr>
            <a:cxnSpLocks/>
          </p:cNvCxnSpPr>
          <p:nvPr/>
        </p:nvCxnSpPr>
        <p:spPr>
          <a:xfrm>
            <a:off x="7443503" y="3759562"/>
            <a:ext cx="173579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E09EB1-5276-41C5-BDDB-8E8F439EA80D}"/>
              </a:ext>
            </a:extLst>
          </p:cNvPr>
          <p:cNvCxnSpPr>
            <a:cxnSpLocks/>
          </p:cNvCxnSpPr>
          <p:nvPr/>
        </p:nvCxnSpPr>
        <p:spPr>
          <a:xfrm>
            <a:off x="7443503" y="4038600"/>
            <a:ext cx="173579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7255F2-6F17-46B7-BED8-2CD7C3F2BC63}"/>
              </a:ext>
            </a:extLst>
          </p:cNvPr>
          <p:cNvCxnSpPr>
            <a:cxnSpLocks/>
          </p:cNvCxnSpPr>
          <p:nvPr/>
        </p:nvCxnSpPr>
        <p:spPr>
          <a:xfrm>
            <a:off x="7452529" y="4230637"/>
            <a:ext cx="1816004" cy="658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01BDA6-4194-4406-A13D-50535338041C}"/>
              </a:ext>
            </a:extLst>
          </p:cNvPr>
          <p:cNvCxnSpPr>
            <a:cxnSpLocks/>
          </p:cNvCxnSpPr>
          <p:nvPr/>
        </p:nvCxnSpPr>
        <p:spPr>
          <a:xfrm flipV="1">
            <a:off x="7456127" y="2387600"/>
            <a:ext cx="1850506" cy="66040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60C1ED-80C9-4C39-AB50-AF71FCA80878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7456127" y="855269"/>
            <a:ext cx="1214303" cy="178855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B409BD3-CDF7-46B3-BDBE-FF7B82B7ADF4}"/>
              </a:ext>
            </a:extLst>
          </p:cNvPr>
          <p:cNvSpPr txBox="1"/>
          <p:nvPr/>
        </p:nvSpPr>
        <p:spPr>
          <a:xfrm>
            <a:off x="11117066" y="3059669"/>
            <a:ext cx="1036847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Exhaust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AC3A69-F37B-4A56-BD93-B37FB2F47992}"/>
              </a:ext>
            </a:extLst>
          </p:cNvPr>
          <p:cNvSpPr txBox="1"/>
          <p:nvPr/>
        </p:nvSpPr>
        <p:spPr>
          <a:xfrm>
            <a:off x="11120934" y="3581065"/>
            <a:ext cx="1036847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Pump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591293-1C37-4E24-AFCA-1043FB7755F3}"/>
              </a:ext>
            </a:extLst>
          </p:cNvPr>
          <p:cNvSpPr txBox="1"/>
          <p:nvPr/>
        </p:nvSpPr>
        <p:spPr>
          <a:xfrm>
            <a:off x="11120935" y="4096771"/>
            <a:ext cx="1036847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Peltier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53AAF1-A9B9-48E3-8CD3-7CCE10217A60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0135903" y="3244335"/>
            <a:ext cx="98116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2D043C0-F2A7-4546-A0CF-48E16CA477B3}"/>
              </a:ext>
            </a:extLst>
          </p:cNvPr>
          <p:cNvCxnSpPr>
            <a:cxnSpLocks/>
          </p:cNvCxnSpPr>
          <p:nvPr/>
        </p:nvCxnSpPr>
        <p:spPr>
          <a:xfrm>
            <a:off x="10107087" y="3746166"/>
            <a:ext cx="98116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AB3ABF7-49D7-4E52-A71E-85A4CC7A992B}"/>
              </a:ext>
            </a:extLst>
          </p:cNvPr>
          <p:cNvCxnSpPr>
            <a:cxnSpLocks/>
          </p:cNvCxnSpPr>
          <p:nvPr/>
        </p:nvCxnSpPr>
        <p:spPr>
          <a:xfrm>
            <a:off x="10135903" y="4281437"/>
            <a:ext cx="98116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93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60</TotalTime>
  <Words>3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Soumodeep Dutta</dc:creator>
  <cp:lastModifiedBy>Soumodeep Dutta</cp:lastModifiedBy>
  <cp:revision>7</cp:revision>
  <dcterms:created xsi:type="dcterms:W3CDTF">2019-04-01T22:16:59Z</dcterms:created>
  <dcterms:modified xsi:type="dcterms:W3CDTF">2019-04-02T01:17:45Z</dcterms:modified>
</cp:coreProperties>
</file>