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9" r:id="rId3"/>
    <p:sldId id="270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Product </a:t>
            </a:r>
            <a:r>
              <a:rPr lang="ro-RO" dirty="0" err="1"/>
              <a:t>Research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 </a:t>
            </a:r>
            <a:r>
              <a:rPr lang="en-US" dirty="0" err="1"/>
              <a:t>lipse</a:t>
            </a:r>
            <a:r>
              <a:rPr lang="ro-RO" dirty="0" err="1"/>
              <a:t>ște</a:t>
            </a:r>
            <a:r>
              <a:rPr lang="ro-RO" dirty="0"/>
              <a:t>?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01450" y="2904900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3000" dirty="0"/>
              <a:t>    Un </a:t>
            </a:r>
            <a:r>
              <a:rPr lang="ro-RO" sz="3000" dirty="0" err="1"/>
              <a:t>loading</a:t>
            </a:r>
            <a:r>
              <a:rPr lang="ro-RO" sz="3000" dirty="0"/>
              <a:t> bar </a:t>
            </a:r>
            <a:r>
              <a:rPr lang="ro-RO" sz="3000"/>
              <a:t>la procesarea url-ului</a:t>
            </a:r>
            <a:r>
              <a:rPr lang="ro-RO" sz="3000" dirty="0"/>
              <a:t>. </a:t>
            </a:r>
            <a:endParaRPr sz="3000"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 build="p"/>
      <p:bldP spid="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ctrTitle" idx="4294967295"/>
          </p:nvPr>
        </p:nvSpPr>
        <p:spPr>
          <a:xfrm>
            <a:off x="1788047" y="2592489"/>
            <a:ext cx="6569400" cy="1318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5900" dirty="0">
                <a:solidFill>
                  <a:schemeClr val="accent4"/>
                </a:solidFill>
              </a:rPr>
              <a:t>Ce ai schimba?</a:t>
            </a:r>
            <a:br>
              <a:rPr lang="ro-RO" sz="5900" dirty="0">
                <a:solidFill>
                  <a:schemeClr val="accent4"/>
                </a:solidFill>
              </a:rPr>
            </a:br>
            <a:endParaRPr sz="5900" dirty="0">
              <a:solidFill>
                <a:schemeClr val="accent4"/>
              </a:solidFill>
            </a:endParaRPr>
          </a:p>
        </p:txBody>
      </p:sp>
      <p:grpSp>
        <p:nvGrpSpPr>
          <p:cNvPr id="351" name="Google Shape;351;p26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352" name="Google Shape;352;p26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739598" y="2375306"/>
            <a:ext cx="540682" cy="392398"/>
            <a:chOff x="3932350" y="3714775"/>
            <a:chExt cx="439650" cy="319075"/>
          </a:xfrm>
        </p:grpSpPr>
        <p:sp>
          <p:nvSpPr>
            <p:cNvPr id="355" name="Google Shape;355;p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tăText 1">
            <a:extLst>
              <a:ext uri="{FF2B5EF4-FFF2-40B4-BE49-F238E27FC236}">
                <a16:creationId xmlns:a16="http://schemas.microsoft.com/office/drawing/2014/main" id="{22BD6262-CB3B-9F45-83D3-F9405313EEDF}"/>
              </a:ext>
            </a:extLst>
          </p:cNvPr>
          <p:cNvSpPr txBox="1"/>
          <p:nvPr/>
        </p:nvSpPr>
        <p:spPr>
          <a:xfrm>
            <a:off x="3669145" y="168332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23E138D1-3E8F-A542-85AD-74AC8AB224C7}"/>
              </a:ext>
            </a:extLst>
          </p:cNvPr>
          <p:cNvSpPr txBox="1"/>
          <p:nvPr/>
        </p:nvSpPr>
        <p:spPr>
          <a:xfrm>
            <a:off x="3669145" y="168332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47A7846-E9CA-2C4E-B925-3D033BBF4F5B}"/>
              </a:ext>
            </a:extLst>
          </p:cNvPr>
          <p:cNvSpPr txBox="1"/>
          <p:nvPr/>
        </p:nvSpPr>
        <p:spPr>
          <a:xfrm>
            <a:off x="2019404" y="2720541"/>
            <a:ext cx="4033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o-RO" sz="3000" dirty="0">
                <a:solidFill>
                  <a:schemeClr val="bg1">
                    <a:lumMod val="10000"/>
                    <a:lumOff val="90000"/>
                  </a:schemeClr>
                </a:solidFill>
                <a:latin typeface="Abadi" panose="020B0604020104020204" pitchFamily="34" charset="0"/>
              </a:rPr>
              <a:t>Numărul de exporturi gratuite.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o-RO" sz="3000" dirty="0">
                <a:solidFill>
                  <a:schemeClr val="bg1">
                    <a:lumMod val="10000"/>
                    <a:lumOff val="90000"/>
                  </a:schemeClr>
                </a:solidFill>
                <a:latin typeface="Abadi" panose="020B0604020104020204" pitchFamily="34" charset="0"/>
              </a:rPr>
              <a:t>Ordonarea firmelor.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00" y="2934847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spcAft>
                <a:spcPts val="600"/>
              </a:spcAft>
            </a:pPr>
            <a:r>
              <a:rPr lang="ro-RO" dirty="0"/>
              <a:t>Nivelul de credibilitate al clientului/firmei și cu cine a mai colaborat în trecut. 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5EBFAF2A-3EEE-5E41-A9DE-141E8B773EB6}"/>
              </a:ext>
            </a:extLst>
          </p:cNvPr>
          <p:cNvSpPr txBox="1"/>
          <p:nvPr/>
        </p:nvSpPr>
        <p:spPr>
          <a:xfrm>
            <a:off x="3669145" y="17872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o-RO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3FF777C2-920E-B94D-8DBF-7138FA0F61E8}"/>
              </a:ext>
            </a:extLst>
          </p:cNvPr>
          <p:cNvSpPr txBox="1"/>
          <p:nvPr/>
        </p:nvSpPr>
        <p:spPr>
          <a:xfrm>
            <a:off x="1303481" y="1272890"/>
            <a:ext cx="656012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o-RO" sz="3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badi" panose="020F0502020204030204" pitchFamily="34" charset="0"/>
              </a:rPr>
              <a:t>Ce alte date consideri că ar trebui să extragem de pe site?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Expunere pe ecran (16:9)</PresentationFormat>
  <Slides>4</Slides>
  <Notes>4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Gurney template</vt:lpstr>
      <vt:lpstr>Product Research</vt:lpstr>
      <vt:lpstr>Ce lipsește?</vt:lpstr>
      <vt:lpstr>Ce ai schimba? 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Alex M</cp:lastModifiedBy>
  <cp:revision>4</cp:revision>
  <dcterms:modified xsi:type="dcterms:W3CDTF">2021-09-03T14:48:27Z</dcterms:modified>
</cp:coreProperties>
</file>